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6" r:id="rId3"/>
    <p:sldId id="281" r:id="rId4"/>
    <p:sldId id="282" r:id="rId5"/>
    <p:sldId id="283" r:id="rId6"/>
    <p:sldId id="284" r:id="rId7"/>
    <p:sldId id="263" r:id="rId8"/>
    <p:sldId id="272" r:id="rId9"/>
    <p:sldId id="271" r:id="rId10"/>
    <p:sldId id="278" r:id="rId11"/>
    <p:sldId id="275" r:id="rId12"/>
    <p:sldId id="274" r:id="rId13"/>
    <p:sldId id="276" r:id="rId14"/>
    <p:sldId id="279" r:id="rId15"/>
    <p:sldId id="280" r:id="rId16"/>
    <p:sldId id="277" r:id="rId17"/>
    <p:sldId id="261" r:id="rId18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3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00" y="-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6/10/2021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6/10/2021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98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35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6/10/2021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6/10/2021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6/10/2021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6/10/2021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6/10/2021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6/10/2021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6/10/2021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6/10/2021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6/10/2021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6/10/2021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6/10/2021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/>
              <a:pPr/>
              <a:t>6/10/2021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学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(HỌC)</a:t>
            </a: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がく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84394">
            <a:off x="187970" y="1545647"/>
            <a:ext cx="4874711" cy="17836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ounded Rectangle 16"/>
          <p:cNvSpPr/>
          <p:nvPr/>
        </p:nvSpPr>
        <p:spPr>
          <a:xfrm>
            <a:off x="54791" y="93435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私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424803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人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794815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才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64827" y="78378"/>
            <a:ext cx="1219200" cy="1066800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学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34839" y="91257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生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22581" y="83831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校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28176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日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636192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097280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語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42" y="6044515"/>
            <a:ext cx="49045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dirty="0"/>
              <a:t>学生：がくせい</a:t>
            </a:r>
            <a:endParaRPr lang="en-US" altLang="ja-JP" sz="4400" dirty="0"/>
          </a:p>
        </p:txBody>
      </p:sp>
      <p:pic>
        <p:nvPicPr>
          <p:cNvPr id="4098" name="Picture 2" descr="「学」の書き順・筆順">
            <a:extLst>
              <a:ext uri="{FF2B5EF4-FFF2-40B4-BE49-F238E27FC236}">
                <a16:creationId xmlns:a16="http://schemas.microsoft.com/office/drawing/2014/main" id="{9098DAE5-186D-4347-8B9C-489B7E34FBB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3555286"/>
            <a:ext cx="2229765" cy="222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31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生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(SINH)</a:t>
            </a: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せい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14565">
            <a:off x="336494" y="1774498"/>
            <a:ext cx="4908882" cy="18102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ounded Rectangle 16"/>
          <p:cNvSpPr/>
          <p:nvPr/>
        </p:nvSpPr>
        <p:spPr>
          <a:xfrm>
            <a:off x="54791" y="93435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私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424803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人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794815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才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64827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学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34839" y="91257"/>
            <a:ext cx="1219200" cy="1066800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生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22581" y="83831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校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28176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日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636192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097280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語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2509" y="4583653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4800"/>
              <a:t>学生：がくせい</a:t>
            </a:r>
            <a:endParaRPr lang="en-US" altLang="ja-JP" sz="4800" dirty="0"/>
          </a:p>
          <a:p>
            <a:r>
              <a:rPr lang="ja-JP" altLang="en-US" sz="4800"/>
              <a:t>先生：せんせい</a:t>
            </a:r>
            <a:endParaRPr lang="en-US" altLang="ja-JP" sz="4800" dirty="0"/>
          </a:p>
        </p:txBody>
      </p:sp>
      <p:pic>
        <p:nvPicPr>
          <p:cNvPr id="5122" name="Picture 2" descr="「生」の書き順・筆順">
            <a:extLst>
              <a:ext uri="{FF2B5EF4-FFF2-40B4-BE49-F238E27FC236}">
                <a16:creationId xmlns:a16="http://schemas.microsoft.com/office/drawing/2014/main" id="{8DF9549F-8CA5-4362-BDE1-5589717DB42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035" y="3673285"/>
            <a:ext cx="1935291" cy="193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23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校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(HIỆU)</a:t>
            </a: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こう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89454">
            <a:off x="95708" y="1535204"/>
            <a:ext cx="4911001" cy="19002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Rounded Rectangle 22"/>
          <p:cNvSpPr/>
          <p:nvPr/>
        </p:nvSpPr>
        <p:spPr>
          <a:xfrm>
            <a:off x="54791" y="93435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私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424803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人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794815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才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164827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学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534839" y="91257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生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922581" y="83831"/>
            <a:ext cx="1219200" cy="1066800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校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28176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日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636192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97280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語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020938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5400"/>
              <a:t>学校：がっこう</a:t>
            </a:r>
            <a:endParaRPr lang="en-US" altLang="ja-JP" sz="5400" dirty="0"/>
          </a:p>
        </p:txBody>
      </p:sp>
      <p:pic>
        <p:nvPicPr>
          <p:cNvPr id="6148" name="Picture 4" descr="「校」の書き順・筆順">
            <a:extLst>
              <a:ext uri="{FF2B5EF4-FFF2-40B4-BE49-F238E27FC236}">
                <a16:creationId xmlns:a16="http://schemas.microsoft.com/office/drawing/2014/main" id="{0D3F134F-4C02-4B45-A8E6-06A83ABFB11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545" y="3460241"/>
            <a:ext cx="2364602" cy="236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44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4288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日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4485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(NHẬT)</a:t>
            </a:r>
          </a:p>
        </p:txBody>
      </p:sp>
      <p:sp>
        <p:nvSpPr>
          <p:cNvPr id="14" name="Rounded Rectangle 13"/>
          <p:cNvSpPr/>
          <p:nvPr/>
        </p:nvSpPr>
        <p:spPr>
          <a:xfrm rot="861815">
            <a:off x="9027972" y="1610866"/>
            <a:ext cx="2759428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にち／</a:t>
            </a:r>
            <a:r>
              <a:rPr lang="ja-JP" altLang="en-US" sz="3600">
                <a:latin typeface="NtMotoyaKyotai" panose="02020300000000000000" pitchFamily="18" charset="-128"/>
                <a:ea typeface="NtMotoyaKyotai" panose="02020300000000000000" pitchFamily="18" charset="-128"/>
              </a:rPr>
              <a:t>じつ</a:t>
            </a:r>
            <a:endParaRPr lang="en-US" altLang="ja-JP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9075126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ひ／び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4791" y="93435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私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424803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人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794815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才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164827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学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534839" y="91257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生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922581" y="83831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校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281760" y="78378"/>
            <a:ext cx="1219200" cy="1066800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日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636192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97280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語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38101">
            <a:off x="70464" y="1358643"/>
            <a:ext cx="4932028" cy="2039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ectangle 16"/>
          <p:cNvSpPr/>
          <p:nvPr/>
        </p:nvSpPr>
        <p:spPr>
          <a:xfrm>
            <a:off x="0" y="3676073"/>
            <a:ext cx="49600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0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15</a:t>
            </a:r>
            <a:r>
              <a:rPr lang="ja-JP" altLang="en-US" sz="40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日：じゅうごにち</a:t>
            </a:r>
            <a:endParaRPr lang="en-US" altLang="ja-JP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r>
              <a:rPr lang="en-US" altLang="ja-JP" sz="40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1</a:t>
            </a:r>
            <a:r>
              <a:rPr lang="ja-JP" altLang="en-US" sz="40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日：ついたち</a:t>
            </a:r>
            <a:endParaRPr lang="en-US" altLang="ja-JP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r>
              <a:rPr lang="ja-JP" altLang="en-US" sz="40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１０日：とうか</a:t>
            </a:r>
            <a:endParaRPr lang="en-US" altLang="ja-JP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日よう日</a:t>
            </a:r>
            <a:r>
              <a:rPr lang="en-US" altLang="ja-JP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にちようび</a:t>
            </a:r>
            <a:endParaRPr lang="en-US" altLang="ja-JP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7170" name="Picture 2" descr="「日」の書き順・筆順">
            <a:extLst>
              <a:ext uri="{FF2B5EF4-FFF2-40B4-BE49-F238E27FC236}">
                <a16:creationId xmlns:a16="http://schemas.microsoft.com/office/drawing/2014/main" id="{97794AE2-A21D-41E6-B743-D1D3468CFD0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150" y="3415469"/>
            <a:ext cx="22288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13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4288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本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4485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(BẢN)</a:t>
            </a: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6746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ほん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64617">
            <a:off x="353507" y="1380370"/>
            <a:ext cx="5043488" cy="19326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" name="Rounded Rectangle 27"/>
          <p:cNvSpPr/>
          <p:nvPr/>
        </p:nvSpPr>
        <p:spPr>
          <a:xfrm>
            <a:off x="54791" y="93435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私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424803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人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794815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才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164827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学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534839" y="91257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生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922581" y="83831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校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28176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日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636192" y="78378"/>
            <a:ext cx="1219200" cy="1066800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97280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語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3200" y="3983243"/>
            <a:ext cx="49137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本：ほん</a:t>
            </a:r>
            <a:endParaRPr lang="en-US" altLang="ja-JP" sz="6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r>
              <a:rPr lang="ja-JP" altLang="en-US" sz="60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日本：にほん</a:t>
            </a:r>
            <a:endParaRPr lang="en-US" altLang="ja-JP" sz="6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r>
              <a:rPr lang="ja-JP" altLang="en-US" sz="60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日本人</a:t>
            </a:r>
            <a:endParaRPr lang="en-US" sz="6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8194" name="Picture 2" descr="「本」の書き順・筆順">
            <a:extLst>
              <a:ext uri="{FF2B5EF4-FFF2-40B4-BE49-F238E27FC236}">
                <a16:creationId xmlns:a16="http://schemas.microsoft.com/office/drawing/2014/main" id="{FBE61A38-5FFE-4B97-8414-DCFF871264C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859" y="3927135"/>
            <a:ext cx="2173237" cy="223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10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語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(NGỮ)</a:t>
            </a: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ご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89175">
            <a:off x="93188" y="1555170"/>
            <a:ext cx="4874086" cy="18548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Rounded Rectangle 23"/>
          <p:cNvSpPr/>
          <p:nvPr/>
        </p:nvSpPr>
        <p:spPr>
          <a:xfrm>
            <a:off x="54791" y="93435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私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424803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人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794815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才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164827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学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534839" y="91257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生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22581" y="83831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校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28176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日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636192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972800" y="78378"/>
            <a:ext cx="1219200" cy="1066800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語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4641" y="4524931"/>
            <a:ext cx="4698723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日本語：にほんご</a:t>
            </a:r>
            <a:endParaRPr lang="en-US" altLang="ja-JP" sz="44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r>
              <a:rPr lang="ja-JP" altLang="en-US" sz="4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ベトナム語</a:t>
            </a:r>
            <a:endParaRPr lang="en-US" altLang="ja-JP" sz="44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r>
              <a:rPr lang="ja-JP" altLang="en-US" sz="4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フランス語</a:t>
            </a:r>
            <a:endParaRPr lang="en-US" sz="44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9218" name="Picture 2" descr="「語」の書き順・筆順">
            <a:extLst>
              <a:ext uri="{FF2B5EF4-FFF2-40B4-BE49-F238E27FC236}">
                <a16:creationId xmlns:a16="http://schemas.microsoft.com/office/drawing/2014/main" id="{60FBAA41-5F01-4BB2-B382-D6478FB669A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907" y="4404663"/>
            <a:ext cx="1952093" cy="195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04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49115" y="2953061"/>
            <a:ext cx="9953470" cy="2278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終わり</a:t>
            </a:r>
            <a:endParaRPr lang="en-US" altLang="ja-JP" sz="6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  <a:p>
            <a:pPr algn="ctr"/>
            <a:r>
              <a:rPr lang="ja-JP" altLang="en-US" sz="6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ありがとうございます。</a:t>
            </a:r>
            <a:endParaRPr lang="en-US" sz="6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4" y="1392237"/>
            <a:ext cx="8037995" cy="1871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4" y="3263900"/>
            <a:ext cx="8252379" cy="1701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974" y="4875439"/>
            <a:ext cx="7874555" cy="1728561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606800" y="215900"/>
            <a:ext cx="4800600" cy="939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CHỮ TƯỢNG HÌNH</a:t>
            </a:r>
          </a:p>
        </p:txBody>
      </p:sp>
    </p:spTree>
    <p:extLst>
      <p:ext uri="{BB962C8B-B14F-4D97-AF65-F5344CB8AC3E}">
        <p14:creationId xmlns:p14="http://schemas.microsoft.com/office/powerpoint/2010/main" val="261757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606800" y="215900"/>
            <a:ext cx="4800600" cy="939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 TẮC VIẾT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12" y="1489074"/>
            <a:ext cx="11013102" cy="2219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12" y="4037012"/>
            <a:ext cx="11300902" cy="230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2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606800" y="215900"/>
            <a:ext cx="4800600" cy="939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 TẮC VIẾT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46" y="1801812"/>
            <a:ext cx="11572338" cy="404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4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606800" y="215900"/>
            <a:ext cx="4800600" cy="939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 KIỂU FONT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05" y="1778000"/>
            <a:ext cx="989939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7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440613" y="2857500"/>
            <a:ext cx="1398587" cy="523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みなみ</a:t>
            </a:r>
            <a:endParaRPr lang="en-US" altLang="ja-JP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9200" y="6145213"/>
            <a:ext cx="188595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Tahoma" charset="0"/>
                <a:cs typeface="Tahoma" charset="0"/>
              </a:rPr>
              <a:t>(NAM)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29200" y="2112823"/>
            <a:ext cx="1885950" cy="523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なん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 rot="20837292">
            <a:off x="2184400" y="2981325"/>
            <a:ext cx="2292350" cy="698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 err="1"/>
              <a:t>Phía</a:t>
            </a:r>
            <a:r>
              <a:rPr lang="en-US" sz="2400" dirty="0"/>
              <a:t> Nam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29138" y="2857500"/>
            <a:ext cx="2819400" cy="31543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199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南</a:t>
            </a:r>
            <a:endParaRPr lang="en-US" sz="4000" dirty="0">
              <a:solidFill>
                <a:schemeClr val="tx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0" name="Cloud Callout 29"/>
          <p:cNvSpPr/>
          <p:nvPr/>
        </p:nvSpPr>
        <p:spPr>
          <a:xfrm rot="370278">
            <a:off x="8197721" y="4736286"/>
            <a:ext cx="2795588" cy="1447800"/>
          </a:xfrm>
          <a:prstGeom prst="cloudCallout">
            <a:avLst>
              <a:gd name="adj1" fmla="val -90552"/>
              <a:gd name="adj2" fmla="val 7745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ÂM HÁN VIỆT</a:t>
            </a:r>
          </a:p>
          <a:p>
            <a:pPr algn="ctr" eaLnBrk="1" hangingPunct="1">
              <a:defRPr/>
            </a:pP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Tên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gọi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người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VN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đặt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31" name="Cloud Callout 30"/>
          <p:cNvSpPr/>
          <p:nvPr/>
        </p:nvSpPr>
        <p:spPr>
          <a:xfrm rot="21043831">
            <a:off x="1055590" y="4607914"/>
            <a:ext cx="3079750" cy="1670050"/>
          </a:xfrm>
          <a:prstGeom prst="cloudCallout">
            <a:avLst>
              <a:gd name="adj1" fmla="val 34811"/>
              <a:gd name="adj2" fmla="val -9641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NGHĨA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Trong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tiếng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Việt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nghĩa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như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thế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này</a:t>
            </a:r>
            <a:endParaRPr lang="en-US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2" name="Cloud Callout 31"/>
          <p:cNvSpPr/>
          <p:nvPr/>
        </p:nvSpPr>
        <p:spPr>
          <a:xfrm rot="661358">
            <a:off x="7734300" y="350168"/>
            <a:ext cx="3848100" cy="1919288"/>
          </a:xfrm>
          <a:prstGeom prst="cloudCallout">
            <a:avLst>
              <a:gd name="adj1" fmla="val -29783"/>
              <a:gd name="adj2" fmla="val 945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ÂM KUN (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Kunyomi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)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-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Âm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Nhật (do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người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NB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gán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)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-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Dùng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khi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đứng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riêng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lẻ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mình</a:t>
            </a:r>
            <a:endParaRPr lang="en-US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3" name="Cloud Callout 32"/>
          <p:cNvSpPr/>
          <p:nvPr/>
        </p:nvSpPr>
        <p:spPr>
          <a:xfrm rot="21060483">
            <a:off x="545486" y="266498"/>
            <a:ext cx="3573463" cy="2076450"/>
          </a:xfrm>
          <a:prstGeom prst="cloudCallout">
            <a:avLst>
              <a:gd name="adj1" fmla="val 69505"/>
              <a:gd name="adj2" fmla="val 773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ÂM ÔN (Onyomi)</a:t>
            </a:r>
          </a:p>
          <a:p>
            <a:pPr algn="ctr" eaLnBrk="1" hangingPunct="1">
              <a:defRPr/>
            </a:pPr>
            <a:r>
              <a:rPr 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- Âm Hán (đọc theo phiên âm tiếng TQ)</a:t>
            </a:r>
          </a:p>
          <a:p>
            <a:pPr algn="ctr" eaLnBrk="1" hangingPunct="1">
              <a:defRPr/>
            </a:pPr>
            <a:r>
              <a:rPr 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- Dùng khi ghép với chữ Hán #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259262" y="229002"/>
            <a:ext cx="3089276" cy="875898"/>
          </a:xfrm>
          <a:prstGeom prst="round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GIỚI THIỆU</a:t>
            </a:r>
          </a:p>
        </p:txBody>
      </p:sp>
    </p:spTree>
    <p:extLst>
      <p:ext uri="{BB962C8B-B14F-4D97-AF65-F5344CB8AC3E}">
        <p14:creationId xmlns:p14="http://schemas.microsoft.com/office/powerpoint/2010/main" val="250658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3629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私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1497" y="62678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(TƯ)</a:t>
            </a:r>
          </a:p>
        </p:txBody>
      </p:sp>
      <p:sp>
        <p:nvSpPr>
          <p:cNvPr id="16" name="Rounded Rectangle 15"/>
          <p:cNvSpPr/>
          <p:nvPr/>
        </p:nvSpPr>
        <p:spPr>
          <a:xfrm rot="20870855">
            <a:off x="4834683" y="1340476"/>
            <a:ext cx="1656604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し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304683" y="5963055"/>
            <a:ext cx="216747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わたし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4791" y="93435"/>
            <a:ext cx="1219200" cy="1066800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私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424803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人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794815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才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164827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学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34839" y="91257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生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922581" y="83831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校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28176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日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636192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97280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語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92905">
            <a:off x="292616" y="1616362"/>
            <a:ext cx="4659204" cy="1851025"/>
          </a:xfrm>
          <a:prstGeom prst="rect">
            <a:avLst/>
          </a:prstGeom>
        </p:spPr>
      </p:pic>
      <p:pic>
        <p:nvPicPr>
          <p:cNvPr id="1026" name="Picture 2" descr="「私」の書き順・筆順">
            <a:extLst>
              <a:ext uri="{FF2B5EF4-FFF2-40B4-BE49-F238E27FC236}">
                <a16:creationId xmlns:a16="http://schemas.microsoft.com/office/drawing/2014/main" id="{1727FBA6-E1D3-4492-954A-783FFE76FC9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188" y="4057676"/>
            <a:ext cx="2336027" cy="233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0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847772" y="1279856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人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349570" y="6277093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(NHÂN)</a:t>
            </a:r>
          </a:p>
        </p:txBody>
      </p:sp>
      <p:sp>
        <p:nvSpPr>
          <p:cNvPr id="16" name="Rounded Rectangle 15"/>
          <p:cNvSpPr/>
          <p:nvPr/>
        </p:nvSpPr>
        <p:spPr>
          <a:xfrm rot="20870855">
            <a:off x="4693258" y="1506731"/>
            <a:ext cx="277072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じん／</a:t>
            </a:r>
            <a:r>
              <a:rPr lang="ja-JP" altLang="en-US" sz="3600">
                <a:latin typeface="NtMotoyaKyotai" panose="02020300000000000000" pitchFamily="18" charset="-128"/>
                <a:ea typeface="NtMotoyaKyotai" panose="02020300000000000000" pitchFamily="18" charset="-128"/>
              </a:rPr>
              <a:t>にん</a:t>
            </a:r>
            <a:endParaRPr lang="en-US" altLang="ja-JP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692610" y="5861455"/>
            <a:ext cx="216747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ひと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57693">
            <a:off x="79504" y="1510065"/>
            <a:ext cx="3425287" cy="1770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Rounded Rectangle 13"/>
          <p:cNvSpPr/>
          <p:nvPr/>
        </p:nvSpPr>
        <p:spPr>
          <a:xfrm>
            <a:off x="54791" y="93435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私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424803" y="93724"/>
            <a:ext cx="1219200" cy="1066800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人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794815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才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164827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学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34839" y="91257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生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922581" y="83831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校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28176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日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636192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97280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語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86263" y="4919008"/>
            <a:ext cx="54402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0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人：ひと</a:t>
            </a:r>
            <a:endParaRPr lang="en-US" altLang="ja-JP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40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日本人：にほんじん</a:t>
            </a:r>
            <a:endParaRPr lang="en-US" altLang="ja-JP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en-US" altLang="ja-JP" sz="40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3</a:t>
            </a:r>
            <a:r>
              <a:rPr lang="ja-JP" altLang="en-US" sz="40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人：さんにん</a:t>
            </a:r>
            <a:endParaRPr lang="en-US" altLang="ja-JP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050" name="Picture 2" descr="「人」の書き順・筆順">
            <a:extLst>
              <a:ext uri="{FF2B5EF4-FFF2-40B4-BE49-F238E27FC236}">
                <a16:creationId xmlns:a16="http://schemas.microsoft.com/office/drawing/2014/main" id="{82EFD5D1-6394-4C80-B14A-977BC99BBAF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415" y="2717914"/>
            <a:ext cx="2312173" cy="231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24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3629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才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1497" y="62678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(TÀI)</a:t>
            </a:r>
          </a:p>
        </p:txBody>
      </p:sp>
      <p:sp>
        <p:nvSpPr>
          <p:cNvPr id="17" name="Rounded Rectangle 16"/>
          <p:cNvSpPr/>
          <p:nvPr/>
        </p:nvSpPr>
        <p:spPr>
          <a:xfrm rot="1014263">
            <a:off x="9162056" y="1446323"/>
            <a:ext cx="216747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さい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4791" y="93435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私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424803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人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794815" y="93724"/>
            <a:ext cx="1219200" cy="1066800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才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164827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学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34839" y="91257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生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922581" y="83831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校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28176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日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636192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97280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語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1818" y="4139733"/>
            <a:ext cx="4724370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5400" dirty="0"/>
              <a:t>19</a:t>
            </a:r>
            <a:r>
              <a:rPr lang="ja-JP" altLang="en-US" sz="5400" dirty="0"/>
              <a:t>才：</a:t>
            </a:r>
            <a:endParaRPr lang="en-US" altLang="ja-JP" sz="5400" dirty="0"/>
          </a:p>
          <a:p>
            <a:r>
              <a:rPr lang="en-US" altLang="ja-JP" sz="5400" dirty="0"/>
              <a:t>20</a:t>
            </a:r>
            <a:r>
              <a:rPr lang="ja-JP" altLang="en-US" sz="5400" dirty="0"/>
              <a:t>才</a:t>
            </a:r>
            <a:endParaRPr lang="en-US" altLang="ja-JP" sz="5400" dirty="0"/>
          </a:p>
          <a:p>
            <a:r>
              <a:rPr lang="en-US" altLang="ja-JP" sz="5400" dirty="0"/>
              <a:t>1</a:t>
            </a:r>
            <a:r>
              <a:rPr lang="ja-JP" altLang="en-US" sz="5400" dirty="0"/>
              <a:t>才：いっさい</a:t>
            </a:r>
            <a:endParaRPr lang="en-US" sz="5400" dirty="0"/>
          </a:p>
        </p:txBody>
      </p:sp>
      <p:pic>
        <p:nvPicPr>
          <p:cNvPr id="3074" name="Picture 2" descr="「才」の書き順・筆順">
            <a:extLst>
              <a:ext uri="{FF2B5EF4-FFF2-40B4-BE49-F238E27FC236}">
                <a16:creationId xmlns:a16="http://schemas.microsoft.com/office/drawing/2014/main" id="{FEC1B128-E228-4741-A6CD-49DE04BF1A8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314" y="1665931"/>
            <a:ext cx="2501874" cy="250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69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0088&quot;&gt;&lt;/object&gt;&lt;object type=&quot;2&quot; unique_id=&quot;10089&quot;&gt;&lt;object type=&quot;3&quot; unique_id=&quot;10090&quot;&gt;&lt;property id=&quot;20148&quot; value=&quot;5&quot;/&gt;&lt;property id=&quot;20300&quot; value=&quot;Slide 1&quot;/&gt;&lt;property id=&quot;20307&quot; value=&quot;256&quot;/&gt;&lt;/object&gt;&lt;object type=&quot;3&quot; unique_id=&quot;10093&quot;&gt;&lt;property id=&quot;20148&quot; value=&quot;5&quot;/&gt;&lt;property id=&quot;20300&quot; value=&quot;Slide 16&quot;/&gt;&lt;property id=&quot;20307&quot; value=&quot;261&quot;/&gt;&lt;/object&gt;&lt;object type=&quot;3&quot; unique_id=&quot;10247&quot;&gt;&lt;property id=&quot;20148&quot; value=&quot;5&quot;/&gt;&lt;property id=&quot;20300&quot; value=&quot;Slide 6&quot;/&gt;&lt;property id=&quot;20307&quot; value=&quot;263&quot;/&gt;&lt;/object&gt;&lt;object type=&quot;3&quot; unique_id=&quot;19605&quot;&gt;&lt;property id=&quot;20148&quot; value=&quot;5&quot;/&gt;&lt;property id=&quot;20300&quot; value=&quot;Slide 8&quot;/&gt;&lt;property id=&quot;20307&quot; value=&quot;271&quot;/&gt;&lt;/object&gt;&lt;object type=&quot;3&quot; unique_id=&quot;21345&quot;&gt;&lt;property id=&quot;20148&quot; value=&quot;5&quot;/&gt;&lt;property id=&quot;20300&quot; value=&quot;Slide 7&quot;/&gt;&lt;property id=&quot;20307&quot; value=&quot;272&quot;/&gt;&lt;/object&gt;&lt;object type=&quot;3&quot; unique_id=&quot;21346&quot;&gt;&lt;property id=&quot;20148&quot; value=&quot;5&quot;/&gt;&lt;property id=&quot;20300&quot; value=&quot;Slide 9&quot;/&gt;&lt;property id=&quot;20307&quot; value=&quot;278&quot;/&gt;&lt;/object&gt;&lt;object type=&quot;3&quot; unique_id=&quot;21348&quot;&gt;&lt;property id=&quot;20148&quot; value=&quot;5&quot;/&gt;&lt;property id=&quot;20300&quot; value=&quot;Slide 10&quot;/&gt;&lt;property id=&quot;20307&quot; value=&quot;275&quot;/&gt;&lt;/object&gt;&lt;object type=&quot;3&quot; unique_id=&quot;21349&quot;&gt;&lt;property id=&quot;20148&quot; value=&quot;5&quot;/&gt;&lt;property id=&quot;20300&quot; value=&quot;Slide 11&quot;/&gt;&lt;property id=&quot;20307&quot; value=&quot;274&quot;/&gt;&lt;/object&gt;&lt;object type=&quot;3&quot; unique_id=&quot;21350&quot;&gt;&lt;property id=&quot;20148&quot; value=&quot;5&quot;/&gt;&lt;property id=&quot;20300&quot; value=&quot;Slide 12&quot;/&gt;&lt;property id=&quot;20307&quot; value=&quot;276&quot;/&gt;&lt;/object&gt;&lt;object type=&quot;3&quot; unique_id=&quot;21351&quot;&gt;&lt;property id=&quot;20148&quot; value=&quot;5&quot;/&gt;&lt;property id=&quot;20300&quot; value=&quot;Slide 13&quot;/&gt;&lt;property id=&quot;20307&quot; value=&quot;279&quot;/&gt;&lt;/object&gt;&lt;object type=&quot;3&quot; unique_id=&quot;21352&quot;&gt;&lt;property id=&quot;20148&quot; value=&quot;5&quot;/&gt;&lt;property id=&quot;20300&quot; value=&quot;Slide 14&quot;/&gt;&lt;property id=&quot;20307&quot; value=&quot;280&quot;/&gt;&lt;/object&gt;&lt;object type=&quot;3&quot; unique_id=&quot;21353&quot;&gt;&lt;property id=&quot;20148&quot; value=&quot;5&quot;/&gt;&lt;property id=&quot;20300&quot; value=&quot;Slide 15&quot;/&gt;&lt;property id=&quot;20307&quot; value=&quot;277&quot;/&gt;&lt;/object&gt;&lt;object type=&quot;3&quot; unique_id=&quot;21444&quot;&gt;&lt;property id=&quot;20148&quot; value=&quot;5&quot;/&gt;&lt;property id=&quot;20300&quot; value=&quot;Slide 2&quot;/&gt;&lt;property id=&quot;20307&quot; value=&quot;281&quot;/&gt;&lt;/object&gt;&lt;object type=&quot;3&quot; unique_id=&quot;21445&quot;&gt;&lt;property id=&quot;20148&quot; value=&quot;5&quot;/&gt;&lt;property id=&quot;20300&quot; value=&quot;Slide 3&quot;/&gt;&lt;property id=&quot;20307&quot; value=&quot;282&quot;/&gt;&lt;/object&gt;&lt;object type=&quot;3&quot; unique_id=&quot;21446&quot;&gt;&lt;property id=&quot;20148&quot; value=&quot;5&quot;/&gt;&lt;property id=&quot;20300&quot; value=&quot;Slide 4&quot;/&gt;&lt;property id=&quot;20307&quot; value=&quot;283&quot;/&gt;&lt;/object&gt;&lt;object type=&quot;3&quot; unique_id=&quot;21447&quot;&gt;&lt;property id=&quot;20148&quot; value=&quot;5&quot;/&gt;&lt;property id=&quot;20300&quot; value=&quot;Slide 5&quot;/&gt;&lt;property id=&quot;20307&quot; value=&quot;28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0</TotalTime>
  <Words>377</Words>
  <Application>Microsoft Office PowerPoint</Application>
  <PresentationFormat>Widescreen</PresentationFormat>
  <Paragraphs>155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HGMaruGothicMPRO</vt:lpstr>
      <vt:lpstr>NtMotoyaKyotai</vt:lpstr>
      <vt:lpstr>Arial</vt:lpstr>
      <vt:lpstr>Euphemia</vt:lpstr>
      <vt:lpstr>Plantagenet Cherokee</vt:lpstr>
      <vt:lpstr>Tahoma</vt:lpstr>
      <vt:lpstr>Wingdings</vt:lpstr>
      <vt:lpstr>Academic Literature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2014-08-27T07:24:43Z</dcterms:created>
  <dcterms:modified xsi:type="dcterms:W3CDTF">2021-06-10T04:40:33Z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