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96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6" r:id="rId3"/>
    <p:sldId id="267" r:id="rId4"/>
    <p:sldId id="268" r:id="rId5"/>
    <p:sldId id="269" r:id="rId6"/>
    <p:sldId id="270" r:id="rId7"/>
    <p:sldId id="28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00"/>
    <a:srgbClr val="99FF66"/>
    <a:srgbClr val="008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116" autoAdjust="0"/>
  </p:normalViewPr>
  <p:slideViewPr>
    <p:cSldViewPr>
      <p:cViewPr varScale="1">
        <p:scale>
          <a:sx n="65" d="100"/>
          <a:sy n="65" d="100"/>
        </p:scale>
        <p:origin x="-129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4CEEF3-AF28-4EE1-BB22-A06E452C044D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99ED58-A3F5-4CC3-9D0D-36EF7DD7D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8558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8B72C-0139-49C4-BC11-B1BC54406BD1}" type="datetimeFigureOut">
              <a:rPr lang="en-US" smtClean="0"/>
              <a:pPr/>
              <a:t>8/27/2021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1ADBD-9B17-403B-9B36-67BA1ABD7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37699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In a </a:t>
            </a:r>
            <a:r>
              <a:rPr lang="en-US" baseline="0" smtClean="0"/>
              <a:t>real sofware, files are ways to store data of a program. Data in a file can be binary bytes, characters, and even binary data of objects belonging to a specific class.  Depending on storing formats, read from and write data to a file are different. So, the java.io package supplies APIs for managing directories and files.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pic>
        <p:nvPicPr>
          <p:cNvPr id="18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pic>
        <p:nvPicPr>
          <p:cNvPr id="15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pic>
        <p:nvPicPr>
          <p:cNvPr id="10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6858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914400"/>
            <a:ext cx="7772400" cy="51054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pic>
        <p:nvPicPr>
          <p:cNvPr id="12" name="Picture 1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hf sldNum="0" hdr="0" ftr="0" dt="0"/>
  <p:txStyles>
    <p:titleStyle>
      <a:lvl1pPr algn="r" rtl="0" eaLnBrk="1" latinLnBrk="0" hangingPunct="1">
        <a:spcBef>
          <a:spcPct val="0"/>
        </a:spcBef>
        <a:buNone/>
        <a:defRPr kumimoji="0" sz="3600" b="1" kern="1200">
          <a:solidFill>
            <a:srgbClr val="0000FF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Array of Objects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077200" cy="685800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Case </a:t>
            </a:r>
            <a:r>
              <a:rPr lang="en-US" dirty="0" smtClean="0">
                <a:solidFill>
                  <a:srgbClr val="002060"/>
                </a:solidFill>
              </a:rPr>
              <a:t>study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066800"/>
            <a:ext cx="77724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en-US" sz="1500" dirty="0">
                <a:solidFill>
                  <a:schemeClr val="bg1">
                    <a:lumMod val="50000"/>
                  </a:schemeClr>
                </a:solidFill>
              </a:rPr>
              <a:t>this method prints out information of all items</a:t>
            </a:r>
            <a:r>
              <a:rPr lang="en-US" sz="1500" dirty="0"/>
              <a:t/>
            </a:r>
            <a:br>
              <a:rPr lang="en-US" sz="1500" dirty="0"/>
            </a:br>
            <a:r>
              <a:rPr lang="en-US" sz="1500" dirty="0"/>
              <a:t>public void </a:t>
            </a:r>
            <a:r>
              <a:rPr lang="en-US" sz="1500" dirty="0" err="1"/>
              <a:t>displayAll</a:t>
            </a:r>
            <a:r>
              <a:rPr lang="en-US" sz="1500" dirty="0"/>
              <a:t>(){</a:t>
            </a:r>
          </a:p>
          <a:p>
            <a:pPr marL="0" indent="0">
              <a:buNone/>
            </a:pPr>
            <a:r>
              <a:rPr lang="en-US" sz="1500" dirty="0"/>
              <a:t>          if(</a:t>
            </a:r>
            <a:r>
              <a:rPr lang="en-US" sz="1500" dirty="0" err="1"/>
              <a:t>numOfItem</a:t>
            </a:r>
            <a:r>
              <a:rPr lang="en-US" sz="1500" dirty="0"/>
              <a:t>==0)</a:t>
            </a:r>
          </a:p>
          <a:p>
            <a:pPr marL="0" indent="0">
              <a:buNone/>
            </a:pPr>
            <a:r>
              <a:rPr lang="en-US" sz="1500" dirty="0"/>
              <a:t>              </a:t>
            </a:r>
            <a:r>
              <a:rPr lang="en-US" sz="1500" dirty="0" err="1"/>
              <a:t>System.out.println</a:t>
            </a:r>
            <a:r>
              <a:rPr lang="en-US" sz="1500" dirty="0"/>
              <a:t>("the list is empty");</a:t>
            </a:r>
          </a:p>
          <a:p>
            <a:pPr marL="0" indent="0">
              <a:buNone/>
            </a:pPr>
            <a:r>
              <a:rPr lang="en-US" sz="1500" dirty="0"/>
              <a:t>          for(</a:t>
            </a:r>
            <a:r>
              <a:rPr lang="en-US" sz="1500" dirty="0" err="1"/>
              <a:t>int</a:t>
            </a:r>
            <a:r>
              <a:rPr lang="en-US" sz="1500" dirty="0"/>
              <a:t> i=0; i&lt; </a:t>
            </a:r>
            <a:r>
              <a:rPr lang="en-US" sz="1500" dirty="0" err="1"/>
              <a:t>numOfItem</a:t>
            </a:r>
            <a:r>
              <a:rPr lang="en-US" sz="1500" dirty="0"/>
              <a:t>; i++){</a:t>
            </a:r>
          </a:p>
          <a:p>
            <a:pPr marL="0" indent="0">
              <a:buNone/>
            </a:pPr>
            <a:r>
              <a:rPr lang="en-US" sz="1500" dirty="0"/>
              <a:t>               </a:t>
            </a:r>
            <a:r>
              <a:rPr lang="en-US" sz="1500" dirty="0" err="1"/>
              <a:t>System.out.println</a:t>
            </a:r>
            <a:r>
              <a:rPr lang="en-US" sz="1500" dirty="0"/>
              <a:t>(list[i]);</a:t>
            </a:r>
          </a:p>
          <a:p>
            <a:pPr marL="0" indent="0">
              <a:buNone/>
            </a:pPr>
            <a:r>
              <a:rPr lang="en-US" sz="1500" dirty="0"/>
              <a:t>      }</a:t>
            </a:r>
          </a:p>
          <a:p>
            <a:pPr marL="0" indent="0">
              <a:buNone/>
            </a:pPr>
            <a:r>
              <a:rPr lang="en-US" sz="1500" dirty="0"/>
              <a:t>    }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>
                    <a:lumMod val="50000"/>
                  </a:schemeClr>
                </a:solidFill>
              </a:rPr>
              <a:t>    //this method finds the item by its creator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>
                    <a:lumMod val="50000"/>
                  </a:schemeClr>
                </a:solidFill>
              </a:rPr>
              <a:t>    //return the item that is found of the first occurrence.</a:t>
            </a:r>
          </a:p>
          <a:p>
            <a:pPr marL="0" indent="0">
              <a:buNone/>
            </a:pPr>
            <a:r>
              <a:rPr lang="en-US" sz="1500" dirty="0"/>
              <a:t>    </a:t>
            </a:r>
            <a:r>
              <a:rPr lang="en-US" sz="1500" dirty="0" err="1"/>
              <a:t>pulic</a:t>
            </a:r>
            <a:r>
              <a:rPr lang="en-US" sz="1500" dirty="0"/>
              <a:t> Item </a:t>
            </a:r>
            <a:r>
              <a:rPr lang="en-US" sz="1500" dirty="0" err="1"/>
              <a:t>findItem</a:t>
            </a:r>
            <a:r>
              <a:rPr lang="en-US" sz="1500" dirty="0"/>
              <a:t>(String creator){</a:t>
            </a:r>
          </a:p>
          <a:p>
            <a:pPr marL="0" indent="0">
              <a:buNone/>
            </a:pPr>
            <a:r>
              <a:rPr lang="en-US" sz="1500" dirty="0"/>
              <a:t>        for(</a:t>
            </a:r>
            <a:r>
              <a:rPr lang="en-US" sz="1500" dirty="0" err="1"/>
              <a:t>int</a:t>
            </a:r>
            <a:r>
              <a:rPr lang="en-US" sz="1500" dirty="0"/>
              <a:t> i=0; i&lt; </a:t>
            </a:r>
            <a:r>
              <a:rPr lang="en-US" sz="1500" dirty="0" err="1"/>
              <a:t>numOfItem</a:t>
            </a:r>
            <a:r>
              <a:rPr lang="en-US" sz="1500" dirty="0"/>
              <a:t>; i++)</a:t>
            </a:r>
          </a:p>
          <a:p>
            <a:pPr marL="0" indent="0">
              <a:buNone/>
            </a:pPr>
            <a:r>
              <a:rPr lang="en-US" sz="1500" dirty="0"/>
              <a:t>             if( list[i].</a:t>
            </a:r>
            <a:r>
              <a:rPr lang="en-US" sz="1500" dirty="0" err="1"/>
              <a:t>getCreator</a:t>
            </a:r>
            <a:r>
              <a:rPr lang="en-US" sz="1500" dirty="0"/>
              <a:t>().equals(creator))</a:t>
            </a:r>
          </a:p>
          <a:p>
            <a:pPr marL="0" indent="0">
              <a:buNone/>
            </a:pPr>
            <a:r>
              <a:rPr lang="en-US" sz="1500" dirty="0"/>
              <a:t>                  return list[i];</a:t>
            </a:r>
          </a:p>
          <a:p>
            <a:pPr marL="0" indent="0">
              <a:buNone/>
            </a:pPr>
            <a:r>
              <a:rPr lang="en-US" sz="1500" dirty="0"/>
              <a:t>        return null;</a:t>
            </a:r>
          </a:p>
          <a:p>
            <a:pPr marL="0" indent="0">
              <a:buNone/>
            </a:pPr>
            <a:r>
              <a:rPr lang="en-US" sz="1500" dirty="0"/>
              <a:t>    </a:t>
            </a:r>
            <a:r>
              <a:rPr lang="en-US" sz="1500" dirty="0" smtClean="0"/>
              <a:t>}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017076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Case study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//this method returns the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zero_based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index of the first occurrence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pulic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findItemIndex</a:t>
            </a:r>
            <a:r>
              <a:rPr lang="en-US" dirty="0"/>
              <a:t>(String creator){</a:t>
            </a:r>
          </a:p>
          <a:p>
            <a:pPr marL="0" indent="0">
              <a:buNone/>
            </a:pPr>
            <a:r>
              <a:rPr lang="en-US" dirty="0"/>
              <a:t>        for(</a:t>
            </a:r>
            <a:r>
              <a:rPr lang="en-US" dirty="0" err="1"/>
              <a:t>int</a:t>
            </a:r>
            <a:r>
              <a:rPr lang="en-US" dirty="0"/>
              <a:t> i=0; i&lt; </a:t>
            </a:r>
            <a:r>
              <a:rPr lang="en-US" dirty="0" err="1"/>
              <a:t>numOfItem</a:t>
            </a:r>
            <a:r>
              <a:rPr lang="en-US" dirty="0"/>
              <a:t>; i++)</a:t>
            </a:r>
          </a:p>
          <a:p>
            <a:pPr marL="0" indent="0">
              <a:buNone/>
            </a:pPr>
            <a:r>
              <a:rPr lang="en-US" dirty="0"/>
              <a:t>             if( list[i].</a:t>
            </a:r>
            <a:r>
              <a:rPr lang="en-US" dirty="0" err="1"/>
              <a:t>getCreator</a:t>
            </a:r>
            <a:r>
              <a:rPr lang="en-US" dirty="0"/>
              <a:t>().equals(creator))</a:t>
            </a:r>
          </a:p>
          <a:p>
            <a:pPr marL="0" indent="0">
              <a:buNone/>
            </a:pPr>
            <a:r>
              <a:rPr lang="en-US" dirty="0"/>
              <a:t>                  return i;</a:t>
            </a:r>
          </a:p>
          <a:p>
            <a:pPr marL="0" indent="0">
              <a:buNone/>
            </a:pPr>
            <a:r>
              <a:rPr lang="en-US" dirty="0"/>
              <a:t>        return -1;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//this method updates the item at the specified position in this list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//input: the index you wish to update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pulic</a:t>
            </a:r>
            <a:r>
              <a:rPr lang="en-US" dirty="0"/>
              <a:t>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updateItem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index){</a:t>
            </a:r>
          </a:p>
          <a:p>
            <a:pPr marL="0" indent="0">
              <a:buNone/>
            </a:pPr>
            <a:r>
              <a:rPr lang="en-US" dirty="0"/>
              <a:t>        if( index &gt;= 0 &amp;&amp; index &lt; </a:t>
            </a:r>
            <a:r>
              <a:rPr lang="en-US" dirty="0" err="1"/>
              <a:t>numOfItem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              list[i].input();</a:t>
            </a:r>
          </a:p>
          <a:p>
            <a:pPr marL="0" indent="0">
              <a:buNone/>
            </a:pPr>
            <a:r>
              <a:rPr lang="en-US" dirty="0"/>
              <a:t>              return true;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    return false;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194579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Case study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</a:rPr>
              <a:t>     //</a:t>
            </a:r>
            <a:r>
              <a:rPr lang="en-US" sz="1500" dirty="0">
                <a:solidFill>
                  <a:schemeClr val="bg1">
                    <a:lumMod val="50000"/>
                  </a:schemeClr>
                </a:solidFill>
              </a:rPr>
              <a:t>this method removes the item at the specified position in this list. 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>
                    <a:lumMod val="50000"/>
                  </a:schemeClr>
                </a:solidFill>
              </a:rPr>
              <a:t>    //Shifts any subsequent elements to the left   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>
                    <a:lumMod val="50000"/>
                  </a:schemeClr>
                </a:solidFill>
              </a:rPr>
              <a:t>    //input: the index you wish to remove    </a:t>
            </a:r>
          </a:p>
          <a:p>
            <a:pPr marL="0" indent="0">
              <a:buNone/>
            </a:pPr>
            <a:r>
              <a:rPr lang="en-US" sz="1500" dirty="0"/>
              <a:t>    </a:t>
            </a:r>
            <a:r>
              <a:rPr lang="en-US" sz="1500" dirty="0" err="1"/>
              <a:t>pulic</a:t>
            </a:r>
            <a:r>
              <a:rPr lang="en-US" sz="1500" dirty="0"/>
              <a:t> </a:t>
            </a:r>
            <a:r>
              <a:rPr lang="en-US" sz="1500" dirty="0" err="1"/>
              <a:t>boolean</a:t>
            </a:r>
            <a:r>
              <a:rPr lang="en-US" sz="1500" dirty="0"/>
              <a:t> </a:t>
            </a:r>
            <a:r>
              <a:rPr lang="en-US" sz="1500" dirty="0" err="1"/>
              <a:t>removeItem</a:t>
            </a:r>
            <a:r>
              <a:rPr lang="en-US" sz="1500" dirty="0"/>
              <a:t>(</a:t>
            </a:r>
            <a:r>
              <a:rPr lang="en-US" sz="1500" dirty="0" err="1"/>
              <a:t>int</a:t>
            </a:r>
            <a:r>
              <a:rPr lang="en-US" sz="1500" dirty="0"/>
              <a:t> index){</a:t>
            </a:r>
          </a:p>
          <a:p>
            <a:pPr marL="0" indent="0">
              <a:buNone/>
            </a:pPr>
            <a:r>
              <a:rPr lang="en-US" sz="1500" dirty="0"/>
              <a:t>        if( index &gt;= 0 &amp;&amp; index &lt; </a:t>
            </a:r>
            <a:r>
              <a:rPr lang="en-US" sz="1500" dirty="0" err="1"/>
              <a:t>numOfItem</a:t>
            </a:r>
            <a:r>
              <a:rPr lang="en-US" sz="1500" dirty="0"/>
              <a:t>){</a:t>
            </a:r>
          </a:p>
          <a:p>
            <a:pPr marL="0" indent="0">
              <a:buNone/>
            </a:pPr>
            <a:r>
              <a:rPr lang="en-US" sz="1500" dirty="0"/>
              <a:t>              for(</a:t>
            </a:r>
            <a:r>
              <a:rPr lang="en-US" sz="1500" dirty="0" err="1"/>
              <a:t>int</a:t>
            </a:r>
            <a:r>
              <a:rPr lang="en-US" sz="1500" dirty="0"/>
              <a:t> j=index; j&lt; </a:t>
            </a:r>
            <a:r>
              <a:rPr lang="en-US" sz="1500" dirty="0" err="1"/>
              <a:t>numOfItem</a:t>
            </a:r>
            <a:r>
              <a:rPr lang="en-US" sz="1500" dirty="0"/>
              <a:t>; j++ ){</a:t>
            </a:r>
          </a:p>
          <a:p>
            <a:pPr marL="0" indent="0">
              <a:buNone/>
            </a:pPr>
            <a:r>
              <a:rPr lang="en-US" sz="1500" dirty="0"/>
              <a:t>                   list[j]=list[j+1];</a:t>
            </a:r>
          </a:p>
          <a:p>
            <a:pPr marL="0" indent="0">
              <a:buNone/>
            </a:pPr>
            <a:r>
              <a:rPr lang="en-US" sz="1500" dirty="0"/>
              <a:t>               }</a:t>
            </a:r>
          </a:p>
          <a:p>
            <a:pPr marL="0" indent="0">
              <a:buNone/>
            </a:pPr>
            <a:r>
              <a:rPr lang="en-US" sz="1500" dirty="0"/>
              <a:t>              </a:t>
            </a:r>
            <a:r>
              <a:rPr lang="en-US" sz="1500" dirty="0" err="1"/>
              <a:t>numOfItem</a:t>
            </a:r>
            <a:r>
              <a:rPr lang="en-US" sz="1500" dirty="0"/>
              <a:t> --; </a:t>
            </a:r>
          </a:p>
          <a:p>
            <a:pPr marL="0" indent="0">
              <a:buNone/>
            </a:pPr>
            <a:r>
              <a:rPr lang="en-US" sz="1500" dirty="0"/>
              <a:t>              return true;</a:t>
            </a:r>
          </a:p>
          <a:p>
            <a:pPr marL="0" indent="0">
              <a:buNone/>
            </a:pPr>
            <a:r>
              <a:rPr lang="en-US" sz="1500" dirty="0"/>
              <a:t>        }</a:t>
            </a:r>
          </a:p>
          <a:p>
            <a:pPr marL="0" indent="0">
              <a:buNone/>
            </a:pPr>
            <a:r>
              <a:rPr lang="en-US" sz="1500" dirty="0"/>
              <a:t>        return false;</a:t>
            </a:r>
          </a:p>
          <a:p>
            <a:pPr marL="0" indent="0">
              <a:buNone/>
            </a:pPr>
            <a:r>
              <a:rPr lang="en-US" sz="1500" dirty="0"/>
              <a:t>    </a:t>
            </a:r>
            <a:r>
              <a:rPr lang="en-US" sz="1500" dirty="0" smtClean="0"/>
              <a:t>}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949491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Case study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   //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this method prints out all items that belong to the given type in the list.</a:t>
            </a:r>
          </a:p>
          <a:p>
            <a:pPr marL="0" indent="0">
              <a:buNone/>
            </a:pPr>
            <a:r>
              <a:rPr lang="en-US" dirty="0"/>
              <a:t>    public void </a:t>
            </a:r>
            <a:r>
              <a:rPr lang="en-US" dirty="0" err="1"/>
              <a:t>displayItemsByType</a:t>
            </a:r>
            <a:r>
              <a:rPr lang="en-US" dirty="0"/>
              <a:t>(String type){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if (</a:t>
            </a:r>
            <a:r>
              <a:rPr lang="en-US" dirty="0" err="1"/>
              <a:t>type.equals</a:t>
            </a:r>
            <a:r>
              <a:rPr lang="en-US" dirty="0"/>
              <a:t>("Vase")){   </a:t>
            </a:r>
          </a:p>
          <a:p>
            <a:pPr marL="0" indent="0">
              <a:buNone/>
            </a:pPr>
            <a:r>
              <a:rPr lang="en-US" dirty="0"/>
              <a:t>          for(</a:t>
            </a:r>
            <a:r>
              <a:rPr lang="en-US" dirty="0" err="1"/>
              <a:t>int</a:t>
            </a:r>
            <a:r>
              <a:rPr lang="en-US" dirty="0"/>
              <a:t> i=0; i &lt; </a:t>
            </a:r>
            <a:r>
              <a:rPr lang="en-US" dirty="0" err="1"/>
              <a:t>numOfItem</a:t>
            </a:r>
            <a:r>
              <a:rPr lang="en-US" dirty="0"/>
              <a:t>; i++)</a:t>
            </a:r>
          </a:p>
          <a:p>
            <a:pPr marL="0" indent="0">
              <a:buNone/>
            </a:pPr>
            <a:r>
              <a:rPr lang="en-US" dirty="0"/>
              <a:t>             if ( list[i] </a:t>
            </a:r>
            <a:r>
              <a:rPr lang="en-US" dirty="0" err="1"/>
              <a:t>instanceof</a:t>
            </a:r>
            <a:r>
              <a:rPr lang="en-US" dirty="0"/>
              <a:t> Vase) </a:t>
            </a:r>
            <a:r>
              <a:rPr lang="en-US" dirty="0" err="1"/>
              <a:t>System.out.println</a:t>
            </a:r>
            <a:r>
              <a:rPr lang="en-US" dirty="0"/>
              <a:t>( list[i]);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    else if (</a:t>
            </a:r>
            <a:r>
              <a:rPr lang="en-US" dirty="0" err="1"/>
              <a:t>type.equals</a:t>
            </a:r>
            <a:r>
              <a:rPr lang="en-US" dirty="0"/>
              <a:t>("Statue")){   </a:t>
            </a:r>
          </a:p>
          <a:p>
            <a:pPr marL="0" indent="0">
              <a:buNone/>
            </a:pPr>
            <a:r>
              <a:rPr lang="en-US" dirty="0"/>
              <a:t>          for(</a:t>
            </a:r>
            <a:r>
              <a:rPr lang="en-US" dirty="0" err="1"/>
              <a:t>int</a:t>
            </a:r>
            <a:r>
              <a:rPr lang="en-US" dirty="0"/>
              <a:t> i=0; i &lt; </a:t>
            </a:r>
            <a:r>
              <a:rPr lang="en-US" dirty="0" err="1"/>
              <a:t>numOfItem</a:t>
            </a:r>
            <a:r>
              <a:rPr lang="en-US" dirty="0"/>
              <a:t>; i++)</a:t>
            </a:r>
          </a:p>
          <a:p>
            <a:pPr marL="0" indent="0">
              <a:buNone/>
            </a:pPr>
            <a:r>
              <a:rPr lang="en-US" dirty="0"/>
              <a:t>             if ( list[i] </a:t>
            </a:r>
            <a:r>
              <a:rPr lang="en-US" dirty="0" err="1"/>
              <a:t>instanceof</a:t>
            </a:r>
            <a:r>
              <a:rPr lang="en-US" dirty="0"/>
              <a:t> Statue) </a:t>
            </a:r>
            <a:r>
              <a:rPr lang="en-US" dirty="0" err="1"/>
              <a:t>System.out.println</a:t>
            </a:r>
            <a:r>
              <a:rPr lang="en-US" dirty="0"/>
              <a:t>( list[i]);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    else {</a:t>
            </a:r>
          </a:p>
          <a:p>
            <a:pPr marL="0" indent="0">
              <a:buNone/>
            </a:pPr>
            <a:r>
              <a:rPr lang="en-US" dirty="0"/>
              <a:t>           for(</a:t>
            </a:r>
            <a:r>
              <a:rPr lang="en-US" dirty="0" err="1"/>
              <a:t>int</a:t>
            </a:r>
            <a:r>
              <a:rPr lang="en-US" dirty="0"/>
              <a:t> i=0; i &lt; </a:t>
            </a:r>
            <a:r>
              <a:rPr lang="en-US" dirty="0" err="1"/>
              <a:t>numOfItem</a:t>
            </a:r>
            <a:r>
              <a:rPr lang="en-US" dirty="0"/>
              <a:t>; i++)</a:t>
            </a:r>
          </a:p>
          <a:p>
            <a:pPr marL="0" indent="0">
              <a:buNone/>
            </a:pPr>
            <a:r>
              <a:rPr lang="en-US" dirty="0"/>
              <a:t>             if ( list[i] </a:t>
            </a:r>
            <a:r>
              <a:rPr lang="en-US" dirty="0" err="1"/>
              <a:t>instanceof</a:t>
            </a:r>
            <a:r>
              <a:rPr lang="en-US" dirty="0"/>
              <a:t> Painting) </a:t>
            </a:r>
            <a:r>
              <a:rPr lang="en-US" dirty="0" err="1"/>
              <a:t>System.out.println</a:t>
            </a:r>
            <a:r>
              <a:rPr lang="en-US" dirty="0"/>
              <a:t>( list[i]);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794456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Case study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//this method sorts items in ascending order based on their values.</a:t>
            </a:r>
          </a:p>
          <a:p>
            <a:pPr marL="0" indent="0">
              <a:buNone/>
            </a:pPr>
            <a:r>
              <a:rPr lang="en-US" dirty="0"/>
              <a:t>    public void </a:t>
            </a:r>
            <a:r>
              <a:rPr lang="en-US" dirty="0" err="1"/>
              <a:t>sortItems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        for(</a:t>
            </a:r>
            <a:r>
              <a:rPr lang="en-US" dirty="0" err="1"/>
              <a:t>int</a:t>
            </a:r>
            <a:r>
              <a:rPr lang="en-US" dirty="0"/>
              <a:t> i=0; i&lt; </a:t>
            </a:r>
            <a:r>
              <a:rPr lang="en-US" dirty="0" err="1"/>
              <a:t>numOfItem</a:t>
            </a:r>
            <a:r>
              <a:rPr lang="en-US" dirty="0"/>
              <a:t>; i++)</a:t>
            </a:r>
          </a:p>
          <a:p>
            <a:pPr marL="0" indent="0">
              <a:buNone/>
            </a:pPr>
            <a:r>
              <a:rPr lang="en-US" dirty="0"/>
              <a:t>            for(</a:t>
            </a:r>
            <a:r>
              <a:rPr lang="en-US" dirty="0" err="1"/>
              <a:t>int</a:t>
            </a:r>
            <a:r>
              <a:rPr lang="en-US" dirty="0"/>
              <a:t> j=numOfItem-1; j&gt;i ;j--){</a:t>
            </a:r>
          </a:p>
          <a:p>
            <a:pPr marL="0" indent="0">
              <a:buNone/>
            </a:pPr>
            <a:r>
              <a:rPr lang="en-US" dirty="0"/>
              <a:t>                if( list[i].</a:t>
            </a:r>
            <a:r>
              <a:rPr lang="en-US" dirty="0" err="1"/>
              <a:t>getValue</a:t>
            </a:r>
            <a:r>
              <a:rPr lang="en-US" dirty="0"/>
              <a:t>()&lt; list[j-1].</a:t>
            </a:r>
            <a:r>
              <a:rPr lang="en-US" dirty="0" err="1"/>
              <a:t>getValue</a:t>
            </a:r>
            <a:r>
              <a:rPr lang="en-US" dirty="0"/>
              <a:t>()){</a:t>
            </a:r>
          </a:p>
          <a:p>
            <a:pPr marL="0" indent="0">
              <a:buNone/>
            </a:pPr>
            <a:r>
              <a:rPr lang="en-US" dirty="0"/>
              <a:t>                     Item </a:t>
            </a:r>
            <a:r>
              <a:rPr lang="en-US" dirty="0" err="1"/>
              <a:t>tmp</a:t>
            </a:r>
            <a:r>
              <a:rPr lang="en-US" dirty="0"/>
              <a:t>=list[j];</a:t>
            </a:r>
          </a:p>
          <a:p>
            <a:pPr marL="0" indent="0">
              <a:buNone/>
            </a:pPr>
            <a:r>
              <a:rPr lang="en-US" dirty="0"/>
              <a:t>                     list[j]=list[j-1];</a:t>
            </a:r>
          </a:p>
          <a:p>
            <a:pPr marL="0" indent="0">
              <a:buNone/>
            </a:pPr>
            <a:r>
              <a:rPr lang="en-US" dirty="0"/>
              <a:t>                     list[j-1]=</a:t>
            </a:r>
            <a:r>
              <a:rPr lang="en-US" dirty="0" err="1"/>
              <a:t>tmp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         }</a:t>
            </a:r>
          </a:p>
          <a:p>
            <a:pPr marL="0" indent="0">
              <a:buNone/>
            </a:pPr>
            <a:r>
              <a:rPr lang="en-US" dirty="0"/>
              <a:t>         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}  </a:t>
            </a:r>
          </a:p>
          <a:p>
            <a:pPr marL="0" indent="0">
              <a:buNone/>
            </a:pPr>
            <a:r>
              <a:rPr lang="en-US" dirty="0"/>
              <a:t>       </a:t>
            </a:r>
          </a:p>
          <a:p>
            <a:pPr marL="0" indent="0">
              <a:buNone/>
            </a:pPr>
            <a:r>
              <a:rPr lang="en-US" dirty="0" smtClean="0"/>
              <a:t>}//end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803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Case study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public class </a:t>
            </a:r>
            <a:r>
              <a:rPr lang="en-US" b="1" dirty="0" err="1"/>
              <a:t>antiqueShop</a:t>
            </a:r>
            <a:r>
              <a:rPr lang="en-US" b="1" dirty="0"/>
              <a:t>{</a:t>
            </a:r>
          </a:p>
          <a:p>
            <a:pPr marL="0" indent="0">
              <a:buNone/>
            </a:pPr>
            <a:r>
              <a:rPr lang="en-US" dirty="0" smtClean="0"/>
              <a:t>        public </a:t>
            </a:r>
            <a:r>
              <a:rPr lang="en-US" dirty="0"/>
              <a:t>static void main(String[] </a:t>
            </a:r>
            <a:r>
              <a:rPr lang="en-US" dirty="0" err="1"/>
              <a:t>args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 smtClean="0"/>
              <a:t>               Scanner </a:t>
            </a:r>
            <a:r>
              <a:rPr lang="en-US" dirty="0" err="1"/>
              <a:t>sc</a:t>
            </a:r>
            <a:r>
              <a:rPr lang="en-US" dirty="0"/>
              <a:t>=new Scanner(System.in);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 smtClean="0"/>
              <a:t>     </a:t>
            </a:r>
            <a:r>
              <a:rPr lang="en-US" dirty="0" err="1"/>
              <a:t>int</a:t>
            </a:r>
            <a:r>
              <a:rPr lang="en-US" dirty="0"/>
              <a:t> choice=0;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smtClean="0"/>
              <a:t>      </a:t>
            </a:r>
            <a:r>
              <a:rPr lang="en-US" dirty="0"/>
              <a:t>do{</a:t>
            </a:r>
          </a:p>
          <a:p>
            <a:pPr marL="274320" lvl="1" indent="0">
              <a:buNone/>
            </a:pPr>
            <a:r>
              <a:rPr lang="en-US" sz="2500" dirty="0"/>
              <a:t>                </a:t>
            </a:r>
            <a:r>
              <a:rPr lang="en-US" sz="2500" dirty="0" err="1"/>
              <a:t>System.out.println</a:t>
            </a:r>
            <a:r>
              <a:rPr lang="en-US" sz="2500" dirty="0"/>
              <a:t>("1. add a new vase");</a:t>
            </a:r>
          </a:p>
          <a:p>
            <a:pPr marL="274320" lvl="1" indent="0">
              <a:buNone/>
            </a:pPr>
            <a:r>
              <a:rPr lang="en-US" sz="2500" dirty="0"/>
              <a:t>                </a:t>
            </a:r>
            <a:r>
              <a:rPr lang="en-US" sz="2500" dirty="0" err="1"/>
              <a:t>System.out.println</a:t>
            </a:r>
            <a:r>
              <a:rPr lang="en-US" sz="2500" dirty="0"/>
              <a:t>("2. add a new statue");</a:t>
            </a:r>
          </a:p>
          <a:p>
            <a:pPr marL="274320" lvl="1" indent="0">
              <a:buNone/>
            </a:pPr>
            <a:r>
              <a:rPr lang="en-US" sz="2500" dirty="0"/>
              <a:t>                </a:t>
            </a:r>
            <a:r>
              <a:rPr lang="en-US" sz="2500" dirty="0" err="1"/>
              <a:t>System.out.println</a:t>
            </a:r>
            <a:r>
              <a:rPr lang="en-US" sz="2500" dirty="0"/>
              <a:t>("3. add a new painting");</a:t>
            </a:r>
          </a:p>
          <a:p>
            <a:pPr marL="274320" lvl="1" indent="0">
              <a:buNone/>
            </a:pPr>
            <a:r>
              <a:rPr lang="en-US" sz="2500" dirty="0"/>
              <a:t>                </a:t>
            </a:r>
            <a:r>
              <a:rPr lang="en-US" sz="2500" dirty="0" err="1"/>
              <a:t>System.out.println</a:t>
            </a:r>
            <a:r>
              <a:rPr lang="en-US" sz="2500" dirty="0"/>
              <a:t>("4. display all items");</a:t>
            </a:r>
          </a:p>
          <a:p>
            <a:pPr marL="274320" lvl="1" indent="0">
              <a:buNone/>
            </a:pPr>
            <a:r>
              <a:rPr lang="en-US" sz="2500" dirty="0"/>
              <a:t>                </a:t>
            </a:r>
            <a:r>
              <a:rPr lang="en-US" sz="2500" dirty="0" err="1"/>
              <a:t>System.out.println</a:t>
            </a:r>
            <a:r>
              <a:rPr lang="en-US" sz="2500" dirty="0"/>
              <a:t>("5. find the items by the creator ");</a:t>
            </a:r>
          </a:p>
          <a:p>
            <a:pPr marL="274320" lvl="1" indent="0">
              <a:buNone/>
            </a:pPr>
            <a:r>
              <a:rPr lang="en-US" sz="2500" dirty="0"/>
              <a:t>                </a:t>
            </a:r>
            <a:r>
              <a:rPr lang="en-US" sz="2500" dirty="0" err="1"/>
              <a:t>System.out.println</a:t>
            </a:r>
            <a:r>
              <a:rPr lang="en-US" sz="2500" dirty="0"/>
              <a:t>("6. update the item by its index");</a:t>
            </a:r>
          </a:p>
          <a:p>
            <a:pPr marL="274320" lvl="1" indent="0">
              <a:buNone/>
            </a:pPr>
            <a:r>
              <a:rPr lang="en-US" sz="2500" dirty="0"/>
              <a:t>                </a:t>
            </a:r>
            <a:r>
              <a:rPr lang="en-US" sz="2500" dirty="0" err="1"/>
              <a:t>System.out.println</a:t>
            </a:r>
            <a:r>
              <a:rPr lang="en-US" sz="2500" dirty="0"/>
              <a:t>("7. remove the item by its index");</a:t>
            </a:r>
          </a:p>
          <a:p>
            <a:pPr marL="274320" lvl="1" indent="0">
              <a:buNone/>
            </a:pPr>
            <a:r>
              <a:rPr lang="en-US" sz="2500" dirty="0"/>
              <a:t>                </a:t>
            </a:r>
            <a:r>
              <a:rPr lang="en-US" sz="2500" dirty="0" err="1"/>
              <a:t>System.out.println</a:t>
            </a:r>
            <a:r>
              <a:rPr lang="en-US" sz="2500" dirty="0"/>
              <a:t>("8. display the list of vase items ");</a:t>
            </a:r>
          </a:p>
          <a:p>
            <a:pPr marL="274320" lvl="1" indent="0">
              <a:buNone/>
            </a:pPr>
            <a:r>
              <a:rPr lang="en-US" sz="2500" dirty="0"/>
              <a:t>                </a:t>
            </a:r>
            <a:r>
              <a:rPr lang="en-US" sz="2500" dirty="0" err="1"/>
              <a:t>System.out.println</a:t>
            </a:r>
            <a:r>
              <a:rPr lang="en-US" sz="2500" dirty="0"/>
              <a:t>("9. sorts items in ascending order based on their values ");</a:t>
            </a:r>
          </a:p>
          <a:p>
            <a:pPr marL="274320" lvl="1" indent="0">
              <a:buNone/>
            </a:pPr>
            <a:r>
              <a:rPr lang="en-US" sz="2500" dirty="0"/>
              <a:t>                </a:t>
            </a:r>
            <a:r>
              <a:rPr lang="en-US" sz="2500" dirty="0" err="1"/>
              <a:t>System.out.println</a:t>
            </a:r>
            <a:r>
              <a:rPr lang="en-US" sz="2500" dirty="0"/>
              <a:t>("10. exit");</a:t>
            </a:r>
          </a:p>
          <a:p>
            <a:pPr marL="274320" lvl="1" indent="0">
              <a:buNone/>
            </a:pPr>
            <a:r>
              <a:rPr lang="en-US" sz="2500" dirty="0"/>
              <a:t>                </a:t>
            </a:r>
            <a:r>
              <a:rPr lang="en-US" sz="2500" dirty="0" err="1"/>
              <a:t>System.out.println</a:t>
            </a:r>
            <a:r>
              <a:rPr lang="en-US" sz="2500" dirty="0"/>
              <a:t>("input your choice:");</a:t>
            </a:r>
          </a:p>
          <a:p>
            <a:pPr marL="274320" lvl="1" indent="0">
              <a:buNone/>
            </a:pPr>
            <a:r>
              <a:rPr lang="en-US" sz="2500" dirty="0"/>
              <a:t>                choice=</a:t>
            </a:r>
            <a:r>
              <a:rPr lang="en-US" sz="2500" dirty="0" err="1"/>
              <a:t>sc.nextInt</a:t>
            </a:r>
            <a:r>
              <a:rPr lang="en-US" sz="2500" dirty="0"/>
              <a:t>();</a:t>
            </a:r>
          </a:p>
          <a:p>
            <a:pPr marL="274320" lvl="1" indent="0">
              <a:buNone/>
            </a:pPr>
            <a:r>
              <a:rPr lang="en-US" sz="2500" dirty="0"/>
              <a:t>                switch(choice){</a:t>
            </a:r>
          </a:p>
        </p:txBody>
      </p:sp>
    </p:spTree>
    <p:extLst>
      <p:ext uri="{BB962C8B-B14F-4D97-AF65-F5344CB8AC3E}">
        <p14:creationId xmlns:p14="http://schemas.microsoft.com/office/powerpoint/2010/main" val="2714689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Case study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case 1:</a:t>
            </a:r>
          </a:p>
          <a:p>
            <a:pPr marL="0" indent="0">
              <a:buNone/>
            </a:pPr>
            <a:r>
              <a:rPr lang="en-US" dirty="0" smtClean="0"/>
              <a:t> 	        </a:t>
            </a:r>
            <a:r>
              <a:rPr lang="en-US" dirty="0"/>
              <a:t>Item </a:t>
            </a:r>
            <a:r>
              <a:rPr lang="en-US" dirty="0" err="1"/>
              <a:t>tmp</a:t>
            </a:r>
            <a:r>
              <a:rPr lang="en-US" dirty="0"/>
              <a:t>=new Vase();</a:t>
            </a:r>
          </a:p>
          <a:p>
            <a:pPr marL="0" indent="0">
              <a:buNone/>
            </a:pPr>
            <a:r>
              <a:rPr lang="en-US" dirty="0"/>
              <a:t>               </a:t>
            </a:r>
            <a:r>
              <a:rPr lang="en-US" dirty="0" smtClean="0"/>
              <a:t>           </a:t>
            </a:r>
            <a:r>
              <a:rPr lang="en-US" dirty="0" err="1"/>
              <a:t>tmp.input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   </a:t>
            </a:r>
            <a:r>
              <a:rPr lang="en-US" dirty="0" smtClean="0"/>
              <a:t>               </a:t>
            </a:r>
            <a:r>
              <a:rPr lang="en-US" dirty="0"/>
              <a:t>if(</a:t>
            </a:r>
            <a:r>
              <a:rPr lang="en-US" dirty="0" err="1"/>
              <a:t>obj.addItem</a:t>
            </a:r>
            <a:r>
              <a:rPr lang="en-US" dirty="0"/>
              <a:t>(</a:t>
            </a:r>
            <a:r>
              <a:rPr lang="en-US" dirty="0" err="1"/>
              <a:t>tmp</a:t>
            </a:r>
            <a:r>
              <a:rPr lang="en-US" dirty="0"/>
              <a:t>)){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smtClean="0"/>
              <a:t>             </a:t>
            </a:r>
            <a:r>
              <a:rPr lang="en-US" dirty="0" err="1"/>
              <a:t>System.out.println</a:t>
            </a:r>
            <a:r>
              <a:rPr lang="en-US" dirty="0"/>
              <a:t>("added");</a:t>
            </a:r>
          </a:p>
          <a:p>
            <a:pPr marL="0" indent="0">
              <a:buNone/>
            </a:pPr>
            <a:r>
              <a:rPr lang="en-US" dirty="0"/>
              <a:t>               </a:t>
            </a:r>
            <a:r>
              <a:rPr lang="en-US" dirty="0" smtClean="0"/>
              <a:t>           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              </a:t>
            </a:r>
            <a:r>
              <a:rPr lang="en-US" dirty="0" smtClean="0"/>
              <a:t>            </a:t>
            </a:r>
            <a:r>
              <a:rPr lang="en-US" dirty="0"/>
              <a:t>break;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case </a:t>
            </a:r>
            <a:r>
              <a:rPr lang="en-US" dirty="0"/>
              <a:t>2:</a:t>
            </a:r>
          </a:p>
          <a:p>
            <a:pPr marL="0" indent="0">
              <a:buNone/>
            </a:pPr>
            <a:r>
              <a:rPr lang="en-US" dirty="0"/>
              <a:t> 	</a:t>
            </a:r>
            <a:r>
              <a:rPr lang="en-US" dirty="0" smtClean="0"/>
              <a:t>            …..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</a:t>
            </a:r>
            <a:r>
              <a:rPr lang="en-US" dirty="0" smtClean="0"/>
              <a:t>break  </a:t>
            </a:r>
            <a:r>
              <a:rPr lang="en-US" dirty="0"/>
              <a:t>	</a:t>
            </a:r>
            <a:br>
              <a:rPr lang="en-US" dirty="0"/>
            </a:br>
            <a:r>
              <a:rPr lang="en-US" dirty="0" smtClean="0"/>
              <a:t>              case </a:t>
            </a:r>
            <a:r>
              <a:rPr lang="en-US" dirty="0"/>
              <a:t>3:</a:t>
            </a:r>
          </a:p>
          <a:p>
            <a:pPr marL="0" indent="0">
              <a:buNone/>
            </a:pPr>
            <a:r>
              <a:rPr lang="en-US" dirty="0"/>
              <a:t> 	</a:t>
            </a:r>
            <a:r>
              <a:rPr lang="en-US" dirty="0" smtClean="0"/>
              <a:t>            ….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	</a:t>
            </a:r>
            <a:r>
              <a:rPr lang="en-US" dirty="0" smtClean="0"/>
              <a:t>            break</a:t>
            </a:r>
            <a:r>
              <a:rPr lang="en-US" dirty="0"/>
              <a:t>;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…..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}//end switch</a:t>
            </a:r>
          </a:p>
          <a:p>
            <a:pPr marL="0" indent="0">
              <a:buNone/>
            </a:pPr>
            <a:r>
              <a:rPr lang="en-US" dirty="0" smtClean="0"/>
              <a:t>  } while(choice&lt;=9);         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//end while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}  //end class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29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914400" y="533400"/>
            <a:ext cx="7696200" cy="6858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Objectives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basic </a:t>
            </a:r>
            <a:r>
              <a:rPr lang="en-US" sz="3200" dirty="0"/>
              <a:t>operations supported by an </a:t>
            </a:r>
            <a:r>
              <a:rPr lang="en-US" sz="3200" dirty="0" smtClean="0"/>
              <a:t>array.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print </a:t>
            </a:r>
            <a:r>
              <a:rPr lang="en-US" dirty="0"/>
              <a:t>all the array elements(objects</a:t>
            </a:r>
            <a:r>
              <a:rPr lang="en-US" dirty="0" smtClean="0"/>
              <a:t>)</a:t>
            </a: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/>
              <a:t>Adds an object at the given index.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Deletes an object at the given index.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Searches an object using the given index or by the value.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Updates an object at the given index.</a:t>
            </a:r>
          </a:p>
          <a:p>
            <a:endParaRPr lang="en-US" sz="3200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Case study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2133600"/>
          </a:xfrm>
        </p:spPr>
        <p:txBody>
          <a:bodyPr>
            <a:normAutofit fontScale="25000" lnSpcReduction="20000"/>
          </a:bodyPr>
          <a:lstStyle/>
          <a:p>
            <a:r>
              <a:rPr lang="en-US" sz="10400" b="1" dirty="0" smtClean="0"/>
              <a:t>Problem</a:t>
            </a:r>
            <a:r>
              <a:rPr lang="en-US" sz="10400" dirty="0" smtClean="0"/>
              <a:t>: A antique shop that sells antique items, namely vases, statues, and paintings. The owner can add item to inventory. The shop will keep items in the list. The owner can add a new item to it, he search also the item,….  </a:t>
            </a:r>
          </a:p>
          <a:p>
            <a:endParaRPr lang="en-US" sz="10400" dirty="0" smtClean="0"/>
          </a:p>
          <a:p>
            <a:pPr marL="0" indent="0">
              <a:buNone/>
            </a:pPr>
            <a:endParaRPr lang="en-US" sz="10400" dirty="0" smtClean="0"/>
          </a:p>
          <a:p>
            <a:pPr marL="0" indent="0">
              <a:buNone/>
            </a:pPr>
            <a:r>
              <a:rPr lang="en-US" sz="10400" dirty="0" smtClean="0"/>
              <a:t>=&gt;For now, we want to manage the list of objects such as vases, statues, paintings in an array.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62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2286000" cy="10668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02060"/>
                </a:solidFill>
              </a:rPr>
              <a:t>Case study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00208"/>
            <a:ext cx="6629400" cy="6693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335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Case study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1494" y="914400"/>
            <a:ext cx="831390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public </a:t>
            </a:r>
            <a:r>
              <a:rPr lang="en-US" b="1" dirty="0"/>
              <a:t>class Item</a:t>
            </a:r>
          </a:p>
          <a:p>
            <a:r>
              <a:rPr lang="en-US" dirty="0"/>
              <a:t>{ </a:t>
            </a:r>
            <a:r>
              <a:rPr lang="en-US" dirty="0" smtClean="0"/>
              <a:t>             // declare fields 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smtClean="0"/>
              <a:t>protected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value</a:t>
            </a:r>
            <a:r>
              <a:rPr lang="en-US" dirty="0" smtClean="0"/>
              <a:t>;</a:t>
            </a:r>
            <a:r>
              <a:rPr lang="en-US" b="1" dirty="0" smtClean="0"/>
              <a:t> 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// the price of a Item (&gt;=0)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/>
              <a:t>	 protected </a:t>
            </a:r>
            <a:r>
              <a:rPr lang="en-US" dirty="0" smtClean="0"/>
              <a:t>String </a:t>
            </a:r>
            <a:r>
              <a:rPr lang="en-US" dirty="0"/>
              <a:t>creator</a:t>
            </a:r>
            <a:r>
              <a:rPr lang="en-US" dirty="0" smtClean="0"/>
              <a:t>; 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// the creator who creates  the item( is not empty)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//constructors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/>
              <a:t>	public Item</a:t>
            </a:r>
            <a:r>
              <a:rPr lang="en-US" dirty="0" smtClean="0"/>
              <a:t>(){         </a:t>
            </a:r>
            <a:r>
              <a:rPr lang="en-US" dirty="0"/>
              <a:t>value=0</a:t>
            </a:r>
            <a:r>
              <a:rPr lang="en-US" dirty="0" smtClean="0"/>
              <a:t>;       </a:t>
            </a:r>
            <a:r>
              <a:rPr lang="en-US" dirty="0"/>
              <a:t>creator</a:t>
            </a:r>
            <a:r>
              <a:rPr lang="en-US" dirty="0" smtClean="0"/>
              <a:t>="";     </a:t>
            </a:r>
            <a:r>
              <a:rPr lang="en-US" dirty="0" smtClean="0"/>
              <a:t>}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</a:t>
            </a:r>
            <a:r>
              <a:rPr lang="en-US" dirty="0" smtClean="0"/>
              <a:t>public </a:t>
            </a:r>
            <a:r>
              <a:rPr lang="en-US" dirty="0"/>
              <a:t>Item(</a:t>
            </a:r>
            <a:r>
              <a:rPr lang="en-US" dirty="0" err="1"/>
              <a:t>int</a:t>
            </a:r>
            <a:r>
              <a:rPr lang="en-US" dirty="0"/>
              <a:t> value, String creator</a:t>
            </a:r>
            <a:r>
              <a:rPr lang="en-US" dirty="0" smtClean="0"/>
              <a:t>){  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smtClean="0"/>
              <a:t>                 </a:t>
            </a:r>
            <a:r>
              <a:rPr lang="en-US" dirty="0" err="1"/>
              <a:t>this.value</a:t>
            </a:r>
            <a:r>
              <a:rPr lang="en-US" dirty="0"/>
              <a:t>=value;</a:t>
            </a:r>
          </a:p>
          <a:p>
            <a:r>
              <a:rPr lang="en-US" dirty="0"/>
              <a:t>         </a:t>
            </a:r>
            <a:r>
              <a:rPr lang="en-US" dirty="0" smtClean="0"/>
              <a:t>                </a:t>
            </a:r>
            <a:r>
              <a:rPr lang="en-US" dirty="0" err="1" smtClean="0"/>
              <a:t>this.creator</a:t>
            </a:r>
            <a:r>
              <a:rPr lang="en-US" dirty="0" smtClean="0"/>
              <a:t>=creator</a:t>
            </a:r>
            <a:r>
              <a:rPr lang="en-US" dirty="0"/>
              <a:t>;</a:t>
            </a:r>
          </a:p>
          <a:p>
            <a:r>
              <a:rPr lang="en-US" dirty="0"/>
              <a:t>     </a:t>
            </a:r>
            <a:r>
              <a:rPr lang="en-US" dirty="0" smtClean="0"/>
              <a:t>             }</a:t>
            </a:r>
            <a:endParaRPr lang="en-US" dirty="0"/>
          </a:p>
          <a:p>
            <a:r>
              <a:rPr lang="en-US" dirty="0"/>
              <a:t>	//</a:t>
            </a:r>
            <a:r>
              <a:rPr lang="en-US" dirty="0" err="1" smtClean="0"/>
              <a:t>getters,setters</a:t>
            </a:r>
            <a:r>
              <a:rPr lang="en-US" dirty="0" smtClean="0"/>
              <a:t>:  y</a:t>
            </a:r>
            <a:r>
              <a:rPr lang="en-US" dirty="0" smtClean="0"/>
              <a:t>ou is required to add more code to get/set fields of a Item object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//this method  is used to input all fields of a Item object</a:t>
            </a:r>
          </a:p>
          <a:p>
            <a:r>
              <a:rPr lang="en-US" dirty="0"/>
              <a:t>	</a:t>
            </a:r>
            <a:r>
              <a:rPr lang="en-US" dirty="0" smtClean="0"/>
              <a:t>public </a:t>
            </a:r>
            <a:r>
              <a:rPr lang="en-US" dirty="0" smtClean="0"/>
              <a:t>void input(){  </a:t>
            </a:r>
            <a:br>
              <a:rPr lang="en-US" dirty="0" smtClean="0"/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                   //use Scanner class to input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fields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                  //use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try..catch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/throws to handle exceptions 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/>
              <a:t>                 </a:t>
            </a:r>
            <a:r>
              <a:rPr lang="en-US" dirty="0" smtClean="0"/>
              <a:t>}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              //this method returns a string that includes  value, creator of a Item object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/>
              <a:t>                 public </a:t>
            </a:r>
            <a:r>
              <a:rPr lang="en-US" dirty="0" smtClean="0"/>
              <a:t>String </a:t>
            </a:r>
            <a:r>
              <a:rPr lang="en-US" dirty="0" err="1" smtClean="0"/>
              <a:t>toString</a:t>
            </a:r>
            <a:r>
              <a:rPr lang="en-US" dirty="0" smtClean="0"/>
              <a:t>(){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//return</a:t>
            </a:r>
          </a:p>
          <a:p>
            <a:r>
              <a:rPr lang="en-US" dirty="0" smtClean="0"/>
              <a:t>                 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66127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Case study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7522" y="901430"/>
            <a:ext cx="886027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public </a:t>
            </a:r>
            <a:r>
              <a:rPr lang="en-US" b="1" dirty="0" smtClean="0"/>
              <a:t> class Vase extends Item</a:t>
            </a:r>
            <a:endParaRPr lang="en-US" b="1" dirty="0"/>
          </a:p>
          <a:p>
            <a:r>
              <a:rPr lang="en-US" dirty="0"/>
              <a:t>{ </a:t>
            </a:r>
          </a:p>
          <a:p>
            <a:r>
              <a:rPr lang="en-US" dirty="0"/>
              <a:t>	 </a:t>
            </a:r>
            <a:r>
              <a:rPr lang="en-US" dirty="0" smtClean="0"/>
              <a:t>private  </a:t>
            </a:r>
            <a:r>
              <a:rPr lang="en-US" dirty="0" err="1"/>
              <a:t>int</a:t>
            </a:r>
            <a:r>
              <a:rPr lang="en-US" dirty="0"/>
              <a:t> height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;//height of a vase (&gt;=0 and &lt;=2000)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/>
              <a:t>    </a:t>
            </a:r>
            <a:r>
              <a:rPr lang="en-US" dirty="0" smtClean="0"/>
              <a:t>               private </a:t>
            </a:r>
            <a:r>
              <a:rPr lang="en-US" dirty="0"/>
              <a:t>String material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;//material of a vase (is not empty)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/>
              <a:t>	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//TODO: you add more your codes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</a:t>
            </a:r>
            <a:r>
              <a:rPr lang="en-US" dirty="0" smtClean="0"/>
              <a:t>//</a:t>
            </a:r>
            <a:r>
              <a:rPr lang="en-US" dirty="0"/>
              <a:t>constructors </a:t>
            </a:r>
          </a:p>
          <a:p>
            <a:r>
              <a:rPr lang="en-US" dirty="0"/>
              <a:t>	//getter</a:t>
            </a:r>
          </a:p>
          <a:p>
            <a:r>
              <a:rPr lang="en-US" dirty="0"/>
              <a:t>	//</a:t>
            </a:r>
            <a:r>
              <a:rPr lang="en-US" dirty="0" smtClean="0"/>
              <a:t>setter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                //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this method  is used to input all fields of a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Vase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object</a:t>
            </a:r>
          </a:p>
          <a:p>
            <a:r>
              <a:rPr lang="en-US" dirty="0"/>
              <a:t>	</a:t>
            </a:r>
            <a:r>
              <a:rPr lang="en-US" dirty="0" smtClean="0"/>
              <a:t>public void input(){  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/>
              <a:t>                    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use Scanner class to input fields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                 //use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try..catch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/throws to handle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exceptions</a:t>
            </a:r>
          </a:p>
          <a:p>
            <a:r>
              <a:rPr lang="en-US" dirty="0" smtClean="0"/>
              <a:t>                 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           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//this method returns a string that includes  value,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creator, height, material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of a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vase object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/>
              <a:t>                 public String </a:t>
            </a:r>
            <a:r>
              <a:rPr lang="en-US" dirty="0" err="1"/>
              <a:t>toString</a:t>
            </a:r>
            <a:r>
              <a:rPr lang="en-US" dirty="0"/>
              <a:t>(){</a:t>
            </a:r>
            <a:br>
              <a:rPr lang="en-US" dirty="0"/>
            </a:br>
            <a:r>
              <a:rPr lang="en-US" dirty="0"/>
              <a:t>                   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//return   ;</a:t>
            </a:r>
          </a:p>
          <a:p>
            <a:r>
              <a:rPr lang="en-US" dirty="0" smtClean="0"/>
              <a:t>                 </a:t>
            </a:r>
            <a:r>
              <a:rPr lang="en-US" dirty="0"/>
              <a:t>}</a:t>
            </a:r>
          </a:p>
          <a:p>
            <a:r>
              <a:rPr lang="en-US" dirty="0" smtClean="0"/>
              <a:t>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23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Case study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1219200"/>
            <a:ext cx="74676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public </a:t>
            </a:r>
            <a:r>
              <a:rPr lang="en-US" b="1" dirty="0" smtClean="0"/>
              <a:t> class Statue extends Item</a:t>
            </a:r>
            <a:endParaRPr lang="en-US" b="1" dirty="0"/>
          </a:p>
          <a:p>
            <a:r>
              <a:rPr lang="en-US" dirty="0"/>
              <a:t>{ </a:t>
            </a:r>
          </a:p>
          <a:p>
            <a:r>
              <a:rPr lang="en-US" dirty="0"/>
              <a:t>	private </a:t>
            </a:r>
            <a:r>
              <a:rPr lang="en-US" dirty="0" err="1"/>
              <a:t>int</a:t>
            </a:r>
            <a:r>
              <a:rPr lang="en-US" dirty="0"/>
              <a:t> weight</a:t>
            </a:r>
            <a:r>
              <a:rPr lang="en-US" dirty="0" smtClean="0"/>
              <a:t>;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//the weight of a statue object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weght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&gt;=0 and &lt;=1000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/>
              <a:t>	private  String </a:t>
            </a:r>
            <a:r>
              <a:rPr lang="en-US" dirty="0" err="1"/>
              <a:t>colour</a:t>
            </a:r>
            <a:r>
              <a:rPr lang="en-US" dirty="0"/>
              <a:t>; </a:t>
            </a:r>
            <a:r>
              <a:rPr lang="en-US" dirty="0" smtClean="0"/>
              <a:t>//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//the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colour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of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 statue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object (is not empty)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/>
              <a:t>                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//You add more your code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//constructors </a:t>
            </a:r>
          </a:p>
          <a:p>
            <a:r>
              <a:rPr lang="en-US" dirty="0"/>
              <a:t>	//getter</a:t>
            </a:r>
          </a:p>
          <a:p>
            <a:r>
              <a:rPr lang="en-US" dirty="0"/>
              <a:t>	//</a:t>
            </a:r>
            <a:r>
              <a:rPr lang="en-US" dirty="0" smtClean="0"/>
              <a:t>setter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              //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this method  is used to input all fields of a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statue object</a:t>
            </a:r>
          </a:p>
          <a:p>
            <a:r>
              <a:rPr lang="en-US" dirty="0"/>
              <a:t>	public void input(){  </a:t>
            </a:r>
            <a:br>
              <a:rPr lang="en-US" dirty="0"/>
            </a:br>
            <a:r>
              <a:rPr lang="en-US" dirty="0"/>
              <a:t>               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//use Scanner class to input fields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                 //use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try..catch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/throws to handle exceptions</a:t>
            </a:r>
          </a:p>
          <a:p>
            <a:r>
              <a:rPr lang="en-US" dirty="0" smtClean="0"/>
              <a:t>                 </a:t>
            </a: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//this method returns a string that includes  value, creator,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weight,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colour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of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statue object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/>
              <a:t>                 public String </a:t>
            </a:r>
            <a:r>
              <a:rPr lang="en-US" dirty="0" err="1"/>
              <a:t>toString</a:t>
            </a:r>
            <a:r>
              <a:rPr lang="en-US" dirty="0"/>
              <a:t>(){</a:t>
            </a:r>
            <a:br>
              <a:rPr lang="en-US" dirty="0"/>
            </a:br>
            <a:r>
              <a:rPr lang="en-US" dirty="0"/>
              <a:t>              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//return   ;</a:t>
            </a:r>
          </a:p>
          <a:p>
            <a:r>
              <a:rPr lang="en-US" dirty="0"/>
              <a:t>                 </a:t>
            </a:r>
            <a:r>
              <a:rPr lang="en-US" dirty="0" smtClean="0"/>
              <a:t>}</a:t>
            </a:r>
          </a:p>
          <a:p>
            <a:r>
              <a:rPr lang="en-US" dirty="0" smtClean="0"/>
              <a:t>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7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Case study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1494" y="914400"/>
            <a:ext cx="846630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public </a:t>
            </a:r>
            <a:r>
              <a:rPr lang="en-US" b="1" dirty="0" smtClean="0"/>
              <a:t> class  Painting extends Item</a:t>
            </a:r>
            <a:endParaRPr lang="en-US" b="1" dirty="0"/>
          </a:p>
          <a:p>
            <a:r>
              <a:rPr lang="en-US" dirty="0"/>
              <a:t>{ </a:t>
            </a:r>
          </a:p>
          <a:p>
            <a:r>
              <a:rPr lang="en-US" dirty="0"/>
              <a:t>	</a:t>
            </a:r>
            <a:r>
              <a:rPr lang="en-US" dirty="0" smtClean="0"/>
              <a:t>private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height</a:t>
            </a:r>
            <a:r>
              <a:rPr lang="en-US" dirty="0" smtClean="0"/>
              <a:t>;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//the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height of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painting object (height&gt;=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 and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&lt;=2000)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smtClean="0"/>
              <a:t>private  </a:t>
            </a:r>
            <a:r>
              <a:rPr lang="en-US" dirty="0" err="1"/>
              <a:t>int</a:t>
            </a:r>
            <a:r>
              <a:rPr lang="en-US" dirty="0"/>
              <a:t> width</a:t>
            </a:r>
            <a:r>
              <a:rPr lang="en-US" dirty="0" smtClean="0"/>
              <a:t>;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//the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width of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 painting object (height&gt;=0 and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&lt;=3000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smtClean="0"/>
              <a:t>private 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isWatercolour</a:t>
            </a:r>
            <a:r>
              <a:rPr lang="en-US" dirty="0" smtClean="0"/>
              <a:t>;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painting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object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use s a watercolor or not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smtClean="0"/>
              <a:t>private 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isFramed</a:t>
            </a:r>
            <a:r>
              <a:rPr lang="en-US" dirty="0" smtClean="0"/>
              <a:t>;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//the painting object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has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 a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frame or not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               //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You add more your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code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//constructors </a:t>
            </a:r>
          </a:p>
          <a:p>
            <a:r>
              <a:rPr lang="en-US" dirty="0"/>
              <a:t>	//getter</a:t>
            </a:r>
          </a:p>
          <a:p>
            <a:r>
              <a:rPr lang="en-US" dirty="0"/>
              <a:t>	//</a:t>
            </a:r>
            <a:r>
              <a:rPr lang="en-US" dirty="0" smtClean="0"/>
              <a:t>setter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              //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this method  is used to input all fields of a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painting object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smtClean="0"/>
              <a:t>public void input(){  </a:t>
            </a:r>
            <a:br>
              <a:rPr lang="en-US" dirty="0" smtClean="0"/>
            </a:br>
            <a:r>
              <a:rPr lang="en-US" dirty="0" smtClean="0"/>
              <a:t>               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//use Scanner class to input fields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                 //use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try..catch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/throws to handle exceptions</a:t>
            </a:r>
          </a:p>
          <a:p>
            <a:r>
              <a:rPr lang="en-US" dirty="0" smtClean="0"/>
              <a:t>                 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//this method returns a string that includes 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all fields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of a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painting object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/>
              <a:t>                 public String </a:t>
            </a:r>
            <a:r>
              <a:rPr lang="en-US" dirty="0" err="1"/>
              <a:t>toString</a:t>
            </a:r>
            <a:r>
              <a:rPr lang="en-US" dirty="0"/>
              <a:t>(){</a:t>
            </a:r>
            <a:br>
              <a:rPr lang="en-US" dirty="0"/>
            </a:br>
            <a:r>
              <a:rPr lang="en-US" dirty="0"/>
              <a:t>              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//return   ;</a:t>
            </a:r>
          </a:p>
          <a:p>
            <a:r>
              <a:rPr lang="en-US" dirty="0"/>
              <a:t>                 </a:t>
            </a:r>
            <a:r>
              <a:rPr lang="en-US" dirty="0" smtClean="0"/>
              <a:t>}</a:t>
            </a:r>
          </a:p>
          <a:p>
            <a:r>
              <a:rPr lang="en-US" dirty="0" smtClean="0"/>
              <a:t>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1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Case study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1494" y="914400"/>
            <a:ext cx="808530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public </a:t>
            </a:r>
            <a:r>
              <a:rPr lang="en-US" b="1" dirty="0" smtClean="0"/>
              <a:t> class  </a:t>
            </a:r>
            <a:r>
              <a:rPr lang="en-US" b="1" dirty="0" err="1" smtClean="0"/>
              <a:t>ItemList</a:t>
            </a:r>
            <a:endParaRPr lang="en-US" b="1" dirty="0"/>
          </a:p>
          <a:p>
            <a:r>
              <a:rPr lang="en-US" dirty="0"/>
              <a:t>{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Item </a:t>
            </a:r>
            <a:r>
              <a:rPr lang="en-US" dirty="0"/>
              <a:t>[] list;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// an array to store all items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numOfItem</a:t>
            </a:r>
            <a:r>
              <a:rPr lang="en-US" dirty="0"/>
              <a:t>; 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// to store the number of items that added to the list</a:t>
            </a:r>
          </a:p>
          <a:p>
            <a:r>
              <a:rPr lang="en-US" dirty="0" smtClean="0"/>
              <a:t>         final </a:t>
            </a:r>
            <a:r>
              <a:rPr lang="en-US" dirty="0" err="1"/>
              <a:t>int</a:t>
            </a:r>
            <a:r>
              <a:rPr lang="en-US" dirty="0"/>
              <a:t> MAX=100;   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</a:rPr>
              <a:t>// is the size of the array</a:t>
            </a:r>
          </a:p>
          <a:p>
            <a:r>
              <a:rPr lang="en-US" dirty="0" smtClean="0"/>
              <a:t>         public </a:t>
            </a:r>
            <a:r>
              <a:rPr lang="en-US" dirty="0" err="1"/>
              <a:t>ItemList</a:t>
            </a:r>
            <a:r>
              <a:rPr lang="en-US" dirty="0"/>
              <a:t>(){</a:t>
            </a:r>
          </a:p>
          <a:p>
            <a:r>
              <a:rPr lang="en-US" dirty="0"/>
              <a:t>             </a:t>
            </a:r>
            <a:r>
              <a:rPr lang="en-US" dirty="0" smtClean="0"/>
              <a:t>          </a:t>
            </a:r>
            <a:r>
              <a:rPr lang="en-US" dirty="0"/>
              <a:t>list=new Item[MAX</a:t>
            </a:r>
            <a:r>
              <a:rPr lang="en-US" dirty="0" smtClean="0"/>
              <a:t>]; </a:t>
            </a:r>
            <a:endParaRPr lang="en-US" dirty="0"/>
          </a:p>
          <a:p>
            <a:r>
              <a:rPr lang="en-US" dirty="0"/>
              <a:t>             </a:t>
            </a:r>
            <a:r>
              <a:rPr lang="en-US" dirty="0" smtClean="0"/>
              <a:t>          </a:t>
            </a:r>
            <a:r>
              <a:rPr lang="en-US" dirty="0" err="1"/>
              <a:t>numOfItem</a:t>
            </a:r>
            <a:r>
              <a:rPr lang="en-US" dirty="0"/>
              <a:t>=0;</a:t>
            </a:r>
          </a:p>
          <a:p>
            <a:r>
              <a:rPr lang="en-US" dirty="0"/>
              <a:t>    </a:t>
            </a:r>
            <a:r>
              <a:rPr lang="en-US" dirty="0" smtClean="0"/>
              <a:t>             </a:t>
            </a:r>
            <a:r>
              <a:rPr lang="en-US" dirty="0"/>
              <a:t>}    </a:t>
            </a:r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        //this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mothod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add an Item object to the list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       //input: a new item that needs to add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      //output: return true/false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 public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addItem</a:t>
            </a:r>
            <a:r>
              <a:rPr lang="en-US" dirty="0"/>
              <a:t>(Item item){</a:t>
            </a:r>
          </a:p>
          <a:p>
            <a:pPr lvl="1"/>
            <a:r>
              <a:rPr lang="en-US" dirty="0"/>
              <a:t>          if( item==null || </a:t>
            </a:r>
            <a:r>
              <a:rPr lang="en-US" dirty="0" err="1"/>
              <a:t>numOfItem</a:t>
            </a:r>
            <a:r>
              <a:rPr lang="en-US" dirty="0"/>
              <a:t>&gt;=MAX)</a:t>
            </a:r>
          </a:p>
          <a:p>
            <a:pPr lvl="1"/>
            <a:r>
              <a:rPr lang="en-US" dirty="0"/>
              <a:t>              return false;</a:t>
            </a:r>
          </a:p>
          <a:p>
            <a:pPr lvl="1"/>
            <a:r>
              <a:rPr lang="en-US" dirty="0"/>
              <a:t>          list[</a:t>
            </a:r>
            <a:r>
              <a:rPr lang="en-US" dirty="0" err="1"/>
              <a:t>numOfItem</a:t>
            </a:r>
            <a:r>
              <a:rPr lang="en-US" dirty="0"/>
              <a:t>]=item;</a:t>
            </a:r>
          </a:p>
          <a:p>
            <a:pPr lvl="1"/>
            <a:r>
              <a:rPr lang="en-US" dirty="0"/>
              <a:t>          </a:t>
            </a:r>
            <a:r>
              <a:rPr lang="en-US" dirty="0" err="1"/>
              <a:t>numOfItem</a:t>
            </a:r>
            <a:r>
              <a:rPr lang="en-US" dirty="0"/>
              <a:t>++;</a:t>
            </a:r>
          </a:p>
          <a:p>
            <a:pPr lvl="1"/>
            <a:r>
              <a:rPr lang="en-US" dirty="0"/>
              <a:t>          return true;</a:t>
            </a:r>
          </a:p>
          <a:p>
            <a:r>
              <a:rPr lang="en-US" dirty="0"/>
              <a:t>   </a:t>
            </a:r>
            <a:r>
              <a:rPr lang="en-US" dirty="0" smtClean="0"/>
              <a:t>     }</a:t>
            </a:r>
            <a:br>
              <a:rPr lang="en-US" dirty="0" smtClean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9567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1237</TotalTime>
  <Words>784</Words>
  <Application>Microsoft Office PowerPoint</Application>
  <PresentationFormat>On-screen Show (4:3)</PresentationFormat>
  <Paragraphs>209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Equity</vt:lpstr>
      <vt:lpstr>Array of Objects</vt:lpstr>
      <vt:lpstr>Objectives</vt:lpstr>
      <vt:lpstr>Case study</vt:lpstr>
      <vt:lpstr>Case study</vt:lpstr>
      <vt:lpstr>Case study</vt:lpstr>
      <vt:lpstr>Case study</vt:lpstr>
      <vt:lpstr>Case study</vt:lpstr>
      <vt:lpstr>Case study</vt:lpstr>
      <vt:lpstr>Case study</vt:lpstr>
      <vt:lpstr>Case study </vt:lpstr>
      <vt:lpstr>Case study</vt:lpstr>
      <vt:lpstr>Case study</vt:lpstr>
      <vt:lpstr>Case study</vt:lpstr>
      <vt:lpstr>Case study</vt:lpstr>
      <vt:lpstr>Case study</vt:lpstr>
      <vt:lpstr>Case study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Titile</dc:title>
  <dc:creator>USER</dc:creator>
  <cp:lastModifiedBy>user</cp:lastModifiedBy>
  <cp:revision>129</cp:revision>
  <dcterms:created xsi:type="dcterms:W3CDTF">2014-12-30T03:31:12Z</dcterms:created>
  <dcterms:modified xsi:type="dcterms:W3CDTF">2021-08-27T05:00:58Z</dcterms:modified>
</cp:coreProperties>
</file>