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"/>
  </p:notesMasterIdLst>
  <p:handoutMasterIdLst>
    <p:handoutMasterId r:id="rId4"/>
  </p:handoutMasterIdLst>
  <p:sldIdLst>
    <p:sldId id="445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58897" autoAdjust="0"/>
  </p:normalViewPr>
  <p:slideViewPr>
    <p:cSldViewPr>
      <p:cViewPr varScale="1">
        <p:scale>
          <a:sx n="39" d="100"/>
          <a:sy n="39" d="100"/>
        </p:scale>
        <p:origin x="-245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2E71A-EDE2-499E-B52D-F7D9D92A7FFD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DBA2-4B8A-45C3-837E-675C740421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avase-jdk8-downloads.html" TargetMode="External"/><Relationship Id="rId2" Type="http://schemas.openxmlformats.org/officeDocument/2006/relationships/hyperlink" Target="https://netbeans.apache.org/download/nb120/nb12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ng.com/videos/search?q=how+to+upgrade+jdk+on+windows&amp;&amp;view=detail&amp;mid=56BFC63C0DA12E73D5A956BFC63C0DA12E73D5A9&amp;&amp;FORM=VRDGAR&amp;ru=%2Fvideos%2Fsearch%3Fq%3Dhow%2520to%2520upgrade%2520jdk%2520on%2520windows%26qs%3DAS%26form%3DQBVDMH%26sp%3D2%26pq%3Dhow%2520to%2520upgrade%2520jdk%26sc%3D8-18%26sk%3DAS1%26cvid%3D0E0B1C9E26AD473883907157EE6A4B45" TargetMode="External"/><Relationship Id="rId4" Type="http://schemas.openxmlformats.org/officeDocument/2006/relationships/hyperlink" Target="https://www.bing.com/videos/search?q=how+to+install+netbeans&amp;ru=%2fvideos%2fsearch%3fq%3dhow%2bto%2binstall%2bnetbeans%26FORM%3dHDRSC3&amp;view=detail&amp;mid=F6F4387BA2D6596CB7E2F6F4387BA2D6596CB7E2&amp;&amp;FORM=VDRVR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Install </a:t>
            </a:r>
            <a:br>
              <a:rPr lang="en-US" dirty="0" smtClean="0"/>
            </a:br>
            <a:r>
              <a:rPr lang="en-US" dirty="0" smtClean="0"/>
              <a:t>JDK &amp;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Downloading Apache </a:t>
            </a:r>
            <a:r>
              <a:rPr lang="en-US" sz="2800" dirty="0" err="1"/>
              <a:t>NetBeans</a:t>
            </a:r>
            <a:r>
              <a:rPr lang="en-US" sz="2800" dirty="0"/>
              <a:t> </a:t>
            </a:r>
            <a:r>
              <a:rPr lang="en-US" sz="2800" dirty="0" smtClean="0"/>
              <a:t>12.0: </a:t>
            </a:r>
            <a:r>
              <a:rPr lang="en-US" sz="2800" dirty="0">
                <a:hlinkClick r:id="rId2"/>
              </a:rPr>
              <a:t>Downloading Apache </a:t>
            </a:r>
            <a:r>
              <a:rPr lang="en-US" sz="2800" dirty="0" err="1">
                <a:hlinkClick r:id="rId2"/>
              </a:rPr>
              <a:t>NetBeans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smtClean="0">
                <a:hlinkClick r:id="rId2"/>
              </a:rPr>
              <a:t>12.0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Downloading JDK versions: </a:t>
            </a:r>
            <a:r>
              <a:rPr lang="en-US" sz="2800" dirty="0">
                <a:hlinkClick r:id="rId3"/>
              </a:rPr>
              <a:t>Java SE Development Kit 8 - Downloads (oracle.com</a:t>
            </a:r>
            <a:r>
              <a:rPr lang="en-US" sz="2800" dirty="0" smtClean="0">
                <a:hlinkClick r:id="rId3"/>
              </a:rPr>
              <a:t>)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How to download and install </a:t>
            </a:r>
            <a:r>
              <a:rPr lang="en-US" sz="2800" dirty="0" err="1" smtClean="0"/>
              <a:t>NetBeans</a:t>
            </a:r>
            <a:r>
              <a:rPr lang="en-US" sz="2800" dirty="0" smtClean="0"/>
              <a:t>: </a:t>
            </a:r>
            <a:r>
              <a:rPr lang="en-US" sz="2800" dirty="0">
                <a:hlinkClick r:id="rId4"/>
              </a:rPr>
              <a:t>How to Download and Install </a:t>
            </a:r>
            <a:r>
              <a:rPr lang="en-US" sz="2800" dirty="0" err="1">
                <a:hlinkClick r:id="rId4"/>
              </a:rPr>
              <a:t>NetBeans</a:t>
            </a:r>
            <a:r>
              <a:rPr lang="en-US" sz="2800" dirty="0">
                <a:hlinkClick r:id="rId4"/>
              </a:rPr>
              <a:t> 8.2 with Java JDK on Windows - Bing video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Update Java version: </a:t>
            </a:r>
            <a:r>
              <a:rPr lang="en-US" sz="2800" dirty="0">
                <a:hlinkClick r:id="rId5"/>
              </a:rPr>
              <a:t>How to update Java version on Windows 10 - Tutorial - Bing video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65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Download &amp; Install  JDK &amp; NetBeans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288</cp:revision>
  <dcterms:created xsi:type="dcterms:W3CDTF">2007-08-21T04:43:22Z</dcterms:created>
  <dcterms:modified xsi:type="dcterms:W3CDTF">2021-08-26T10:42:27Z</dcterms:modified>
</cp:coreProperties>
</file>