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0" roundtripDataSignature="AMtx7mjf29TyCSsarufbAj7c4cxx1767JQ=="/>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3" name="Admi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07-31T13:07:31.009">
    <p:pos x="10" y="10"/>
    <p:text>Norman Triplett (1898) examined: While watching bicycle races, Triplett noticed that cyclists were faster
when they competed against other racers than when they raced alone against the clock.</p:text>
    <p:extLst>
      <p:ext uri="{C676402C-5697-4E1C-873F-D02D1690AC5C}">
        <p15:threadingInfo timeZoneBias="0"/>
      </p:ext>
      <p:ext uri="http://customooxmlschemas.google.com/">
        <go:slidesCustomData xmlns:go="http://customooxmlschemas.google.com/" commentPostId="AAAANzGcCIw"/>
      </p:ext>
    </p:extLst>
  </p:cm>
  <p:cm authorId="0" idx="2" dt="2021-07-31T13:07:11.399">
    <p:pos x="6480" y="1872"/>
    <p:text/>
    <p:extLst>
      <p:ext uri="{C676402C-5697-4E1C-873F-D02D1690AC5C}">
        <p15:threadingInfo timeZoneBias="0"/>
      </p:ext>
      <p:ext uri="http://customooxmlschemas.google.com/">
        <go:slidesCustomData xmlns:go="http://customooxmlschemas.google.com/" commentPostId="AAAANzGcCIo"/>
      </p:ext>
    </p:extLs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1-07-31T13:30:56.265">
    <p:pos x="6943" y="532"/>
    <p:text>In
1961, a special advisory committee to President John F.
Kennedy planned and implemented a covert invasion of
Cuba at the Bay of Pigs that ended in total disaster. In
1986, NASA carefully, and incorrectly, decided to launch
the Challenger space shuttle in temperatures that were
too cold.</p:text>
    <p:extLst>
      <p:ext uri="{C676402C-5697-4E1C-873F-D02D1690AC5C}">
        <p15:threadingInfo timeZoneBias="0"/>
      </p:ext>
      <p:ext uri="http://customooxmlschemas.google.com/">
        <go:slidesCustomData xmlns:go="http://customooxmlschemas.google.com/" commentPostId="AAAANzGcCIs"/>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3" name="Google Shape;40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9" name="Google Shape;40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3" name="Google Shape;42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9" name="Google Shape;42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5" name="Google Shape;43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2" name="Google Shape;44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8" name="Google Shape;448;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9" name="Google Shape;449;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9" name="Google Shape;459;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0" name="Google Shape;460;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8" name="Google Shape;468;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4" name="Google Shape;47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1" name="Google Shape;481;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9" name="Google Shape;489;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5" name="Google Shape;495;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1" name="Google Shape;501;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9" name="Google Shape;509;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6" name="Google Shape;516;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7" name="Google Shape;517;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5" name="Google Shape;525;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3" name="Google Shape;533;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0" name="Google Shape;540;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9" name="Google Shape;549;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6" name="Google Shape;556;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2" name="Google Shape;562;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0" name="Google Shape;570;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7" name="Google Shape;577;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8" name="Google Shape;37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7" name="Google Shape;39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grpSp>
        <p:nvGrpSpPr>
          <p:cNvPr id="16" name="Google Shape;16;p36"/>
          <p:cNvGrpSpPr/>
          <p:nvPr/>
        </p:nvGrpSpPr>
        <p:grpSpPr>
          <a:xfrm>
            <a:off x="-329674" y="-59376"/>
            <a:ext cx="12515851" cy="6923798"/>
            <a:chOff x="-329674" y="-51881"/>
            <a:chExt cx="12515851" cy="6923798"/>
          </a:xfrm>
        </p:grpSpPr>
        <p:sp>
          <p:nvSpPr>
            <p:cNvPr id="17" name="Google Shape;17;p36"/>
            <p:cNvSpPr/>
            <p:nvPr/>
          </p:nvSpPr>
          <p:spPr>
            <a:xfrm>
              <a:off x="-329674" y="1298404"/>
              <a:ext cx="9702800" cy="5573512"/>
            </a:xfrm>
            <a:custGeom>
              <a:rect b="b" l="l" r="r" t="t"/>
              <a:pathLst>
                <a:path extrusionOk="0" h="1169" w="2038">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6"/>
            <p:cNvSpPr/>
            <p:nvPr/>
          </p:nvSpPr>
          <p:spPr>
            <a:xfrm>
              <a:off x="670451" y="2018236"/>
              <a:ext cx="7373938" cy="4848892"/>
            </a:xfrm>
            <a:custGeom>
              <a:rect b="b" l="l" r="r" t="t"/>
              <a:pathLst>
                <a:path extrusionOk="0" h="1017" w="1549">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6"/>
            <p:cNvSpPr/>
            <p:nvPr/>
          </p:nvSpPr>
          <p:spPr>
            <a:xfrm>
              <a:off x="251351" y="1788400"/>
              <a:ext cx="8035925" cy="5083516"/>
            </a:xfrm>
            <a:custGeom>
              <a:rect b="b" l="l" r="r" t="t"/>
              <a:pathLst>
                <a:path extrusionOk="0" h="1066" w="1688">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6"/>
            <p:cNvSpPr/>
            <p:nvPr/>
          </p:nvSpPr>
          <p:spPr>
            <a:xfrm>
              <a:off x="-1061" y="549842"/>
              <a:ext cx="10334625" cy="6322075"/>
            </a:xfrm>
            <a:custGeom>
              <a:rect b="b" l="l" r="r" t="t"/>
              <a:pathLst>
                <a:path extrusionOk="0" h="1326" w="2171">
                  <a:moveTo>
                    <a:pt x="1873" y="1326"/>
                  </a:moveTo>
                  <a:cubicBezTo>
                    <a:pt x="2171" y="1045"/>
                    <a:pt x="1825" y="678"/>
                    <a:pt x="1609" y="473"/>
                  </a:cubicBezTo>
                  <a:cubicBezTo>
                    <a:pt x="1406" y="281"/>
                    <a:pt x="1159" y="116"/>
                    <a:pt x="880" y="63"/>
                  </a:cubicBezTo>
                  <a:cubicBezTo>
                    <a:pt x="545" y="0"/>
                    <a:pt x="214" y="161"/>
                    <a:pt x="0" y="42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6"/>
            <p:cNvSpPr/>
            <p:nvPr/>
          </p:nvSpPr>
          <p:spPr>
            <a:xfrm>
              <a:off x="3701" y="6186246"/>
              <a:ext cx="504825" cy="681527"/>
            </a:xfrm>
            <a:custGeom>
              <a:rect b="b" l="l" r="r" t="t"/>
              <a:pathLst>
                <a:path extrusionOk="0" h="143" w="106">
                  <a:moveTo>
                    <a:pt x="0" y="0"/>
                  </a:moveTo>
                  <a:cubicBezTo>
                    <a:pt x="35" y="54"/>
                    <a:pt x="70" y="101"/>
                    <a:pt x="106" y="14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6"/>
            <p:cNvSpPr/>
            <p:nvPr/>
          </p:nvSpPr>
          <p:spPr>
            <a:xfrm>
              <a:off x="-1061" y="-51881"/>
              <a:ext cx="11091863" cy="6923796"/>
            </a:xfrm>
            <a:custGeom>
              <a:rect b="b" l="l" r="r" t="t"/>
              <a:pathLst>
                <a:path extrusionOk="0" h="1452" w="2330">
                  <a:moveTo>
                    <a:pt x="2046" y="1452"/>
                  </a:moveTo>
                  <a:cubicBezTo>
                    <a:pt x="2330" y="1153"/>
                    <a:pt x="2049" y="821"/>
                    <a:pt x="1813" y="601"/>
                  </a:cubicBezTo>
                  <a:cubicBezTo>
                    <a:pt x="1569" y="375"/>
                    <a:pt x="1282" y="179"/>
                    <a:pt x="956" y="97"/>
                  </a:cubicBezTo>
                  <a:cubicBezTo>
                    <a:pt x="572" y="0"/>
                    <a:pt x="292" y="101"/>
                    <a:pt x="0" y="366"/>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6"/>
            <p:cNvSpPr/>
            <p:nvPr/>
          </p:nvSpPr>
          <p:spPr>
            <a:xfrm>
              <a:off x="5426601" y="5579"/>
              <a:ext cx="5788025" cy="6847184"/>
            </a:xfrm>
            <a:custGeom>
              <a:rect b="b" l="l" r="r" t="t"/>
              <a:pathLst>
                <a:path extrusionOk="0" h="1436" w="1216">
                  <a:moveTo>
                    <a:pt x="1094" y="1436"/>
                  </a:moveTo>
                  <a:cubicBezTo>
                    <a:pt x="1216" y="1114"/>
                    <a:pt x="904" y="770"/>
                    <a:pt x="709" y="551"/>
                  </a:cubicBezTo>
                  <a:cubicBezTo>
                    <a:pt x="509" y="327"/>
                    <a:pt x="274" y="127"/>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6"/>
            <p:cNvSpPr/>
            <p:nvPr/>
          </p:nvSpPr>
          <p:spPr>
            <a:xfrm>
              <a:off x="-1061" y="5579"/>
              <a:ext cx="1057275" cy="614491"/>
            </a:xfrm>
            <a:custGeom>
              <a:rect b="b" l="l" r="r" t="t"/>
              <a:pathLst>
                <a:path extrusionOk="0" h="129" w="222">
                  <a:moveTo>
                    <a:pt x="222" y="0"/>
                  </a:moveTo>
                  <a:cubicBezTo>
                    <a:pt x="152" y="35"/>
                    <a:pt x="76" y="78"/>
                    <a:pt x="0" y="12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6"/>
            <p:cNvSpPr/>
            <p:nvPr/>
          </p:nvSpPr>
          <p:spPr>
            <a:xfrm>
              <a:off x="5821889" y="5579"/>
              <a:ext cx="5588000" cy="6866337"/>
            </a:xfrm>
            <a:custGeom>
              <a:rect b="b" l="l" r="r" t="t"/>
              <a:pathLst>
                <a:path extrusionOk="0" h="1440" w="1174">
                  <a:moveTo>
                    <a:pt x="1067" y="1440"/>
                  </a:moveTo>
                  <a:cubicBezTo>
                    <a:pt x="1174" y="1124"/>
                    <a:pt x="887" y="797"/>
                    <a:pt x="698" y="577"/>
                  </a:cubicBezTo>
                  <a:cubicBezTo>
                    <a:pt x="500" y="348"/>
                    <a:pt x="270" y="14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6"/>
            <p:cNvSpPr/>
            <p:nvPr/>
          </p:nvSpPr>
          <p:spPr>
            <a:xfrm>
              <a:off x="3701" y="790"/>
              <a:ext cx="595313" cy="352734"/>
            </a:xfrm>
            <a:custGeom>
              <a:rect b="b" l="l" r="r" t="t"/>
              <a:pathLst>
                <a:path extrusionOk="0" h="74" w="125">
                  <a:moveTo>
                    <a:pt x="125" y="0"/>
                  </a:moveTo>
                  <a:cubicBezTo>
                    <a:pt x="85" y="22"/>
                    <a:pt x="43" y="47"/>
                    <a:pt x="0" y="74"/>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6"/>
            <p:cNvSpPr/>
            <p:nvPr/>
          </p:nvSpPr>
          <p:spPr>
            <a:xfrm>
              <a:off x="6012389" y="5579"/>
              <a:ext cx="5497513" cy="6866337"/>
            </a:xfrm>
            <a:custGeom>
              <a:rect b="b" l="l" r="r" t="t"/>
              <a:pathLst>
                <a:path extrusionOk="0" h="1440" w="1155">
                  <a:moveTo>
                    <a:pt x="1056" y="1440"/>
                  </a:moveTo>
                  <a:cubicBezTo>
                    <a:pt x="1155" y="1123"/>
                    <a:pt x="875" y="801"/>
                    <a:pt x="686" y="580"/>
                  </a:cubicBezTo>
                  <a:cubicBezTo>
                    <a:pt x="491" y="352"/>
                    <a:pt x="264" y="145"/>
                    <a:pt x="0" y="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6"/>
            <p:cNvSpPr/>
            <p:nvPr/>
          </p:nvSpPr>
          <p:spPr>
            <a:xfrm>
              <a:off x="-1061" y="5579"/>
              <a:ext cx="357188" cy="213875"/>
            </a:xfrm>
            <a:custGeom>
              <a:rect b="b" l="l" r="r" t="t"/>
              <a:pathLst>
                <a:path extrusionOk="0" h="45" w="75">
                  <a:moveTo>
                    <a:pt x="75" y="0"/>
                  </a:moveTo>
                  <a:cubicBezTo>
                    <a:pt x="50" y="14"/>
                    <a:pt x="25" y="29"/>
                    <a:pt x="0" y="45"/>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6"/>
            <p:cNvSpPr/>
            <p:nvPr/>
          </p:nvSpPr>
          <p:spPr>
            <a:xfrm>
              <a:off x="6210826" y="790"/>
              <a:ext cx="5522913" cy="6871126"/>
            </a:xfrm>
            <a:custGeom>
              <a:rect b="b" l="l" r="r" t="t"/>
              <a:pathLst>
                <a:path extrusionOk="0" h="1441" w="1160">
                  <a:moveTo>
                    <a:pt x="1053" y="1441"/>
                  </a:moveTo>
                  <a:cubicBezTo>
                    <a:pt x="1160" y="1129"/>
                    <a:pt x="892" y="817"/>
                    <a:pt x="705" y="599"/>
                  </a:cubicBezTo>
                  <a:cubicBezTo>
                    <a:pt x="503" y="365"/>
                    <a:pt x="270" y="152"/>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6"/>
            <p:cNvSpPr/>
            <p:nvPr/>
          </p:nvSpPr>
          <p:spPr>
            <a:xfrm>
              <a:off x="6463239" y="5579"/>
              <a:ext cx="5413375" cy="6866337"/>
            </a:xfrm>
            <a:custGeom>
              <a:rect b="b" l="l" r="r" t="t"/>
              <a:pathLst>
                <a:path extrusionOk="0" h="1440" w="1137">
                  <a:moveTo>
                    <a:pt x="1040" y="1440"/>
                  </a:moveTo>
                  <a:cubicBezTo>
                    <a:pt x="1137" y="1131"/>
                    <a:pt x="883" y="828"/>
                    <a:pt x="698" y="611"/>
                  </a:cubicBezTo>
                  <a:cubicBezTo>
                    <a:pt x="498" y="375"/>
                    <a:pt x="268" y="159"/>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6"/>
            <p:cNvSpPr/>
            <p:nvPr/>
          </p:nvSpPr>
          <p:spPr>
            <a:xfrm>
              <a:off x="6877576" y="5579"/>
              <a:ext cx="5037138" cy="6861550"/>
            </a:xfrm>
            <a:custGeom>
              <a:rect b="b" l="l" r="r" t="t"/>
              <a:pathLst>
                <a:path extrusionOk="0" h="1439" w="1058">
                  <a:moveTo>
                    <a:pt x="1011" y="1439"/>
                  </a:moveTo>
                  <a:cubicBezTo>
                    <a:pt x="1058" y="1131"/>
                    <a:pt x="825" y="841"/>
                    <a:pt x="648" y="617"/>
                  </a:cubicBezTo>
                  <a:cubicBezTo>
                    <a:pt x="462" y="383"/>
                    <a:pt x="248" y="16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6"/>
            <p:cNvSpPr/>
            <p:nvPr/>
          </p:nvSpPr>
          <p:spPr>
            <a:xfrm>
              <a:off x="8768289" y="5579"/>
              <a:ext cx="3417888" cy="2742066"/>
            </a:xfrm>
            <a:custGeom>
              <a:rect b="b" l="l" r="r" t="t"/>
              <a:pathLst>
                <a:path extrusionOk="0" h="575" w="718">
                  <a:moveTo>
                    <a:pt x="718" y="575"/>
                  </a:moveTo>
                  <a:cubicBezTo>
                    <a:pt x="500" y="360"/>
                    <a:pt x="260" y="163"/>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6"/>
            <p:cNvSpPr/>
            <p:nvPr/>
          </p:nvSpPr>
          <p:spPr>
            <a:xfrm>
              <a:off x="9235014" y="10367"/>
              <a:ext cx="2951163" cy="2555325"/>
            </a:xfrm>
            <a:custGeom>
              <a:rect b="b" l="l" r="r" t="t"/>
              <a:pathLst>
                <a:path extrusionOk="0" h="536" w="620">
                  <a:moveTo>
                    <a:pt x="620" y="536"/>
                  </a:moveTo>
                  <a:cubicBezTo>
                    <a:pt x="404" y="314"/>
                    <a:pt x="196" y="13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6"/>
            <p:cNvSpPr/>
            <p:nvPr/>
          </p:nvSpPr>
          <p:spPr>
            <a:xfrm>
              <a:off x="10020826" y="5579"/>
              <a:ext cx="2165350" cy="1358265"/>
            </a:xfrm>
            <a:custGeom>
              <a:rect b="b" l="l" r="r" t="t"/>
              <a:pathLst>
                <a:path extrusionOk="0" h="285" w="455">
                  <a:moveTo>
                    <a:pt x="0" y="0"/>
                  </a:moveTo>
                  <a:cubicBezTo>
                    <a:pt x="153" y="85"/>
                    <a:pt x="308" y="180"/>
                    <a:pt x="455" y="285"/>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6"/>
            <p:cNvSpPr/>
            <p:nvPr/>
          </p:nvSpPr>
          <p:spPr>
            <a:xfrm>
              <a:off x="11290826" y="5579"/>
              <a:ext cx="895350" cy="534687"/>
            </a:xfrm>
            <a:custGeom>
              <a:rect b="b" l="l" r="r" t="t"/>
              <a:pathLst>
                <a:path extrusionOk="0" h="112" w="188">
                  <a:moveTo>
                    <a:pt x="0" y="0"/>
                  </a:moveTo>
                  <a:cubicBezTo>
                    <a:pt x="63" y="36"/>
                    <a:pt x="126" y="73"/>
                    <a:pt x="188" y="112"/>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 name="Google Shape;36;p36"/>
          <p:cNvGrpSpPr/>
          <p:nvPr/>
        </p:nvGrpSpPr>
        <p:grpSpPr>
          <a:xfrm>
            <a:off x="1669293" y="1186483"/>
            <a:ext cx="8848345" cy="4477933"/>
            <a:chOff x="1669293" y="1186483"/>
            <a:chExt cx="8848345" cy="4477933"/>
          </a:xfrm>
        </p:grpSpPr>
        <p:sp>
          <p:nvSpPr>
            <p:cNvPr id="37" name="Google Shape;37;p36"/>
            <p:cNvSpPr/>
            <p:nvPr/>
          </p:nvSpPr>
          <p:spPr>
            <a:xfrm>
              <a:off x="1674042" y="1186483"/>
              <a:ext cx="8843596" cy="71618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6"/>
            <p:cNvSpPr/>
            <p:nvPr/>
          </p:nvSpPr>
          <p:spPr>
            <a:xfrm rot="10800000">
              <a:off x="5892384" y="5313353"/>
              <a:ext cx="407233" cy="35106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6"/>
            <p:cNvSpPr/>
            <p:nvPr/>
          </p:nvSpPr>
          <p:spPr>
            <a:xfrm>
              <a:off x="1669293" y="1991156"/>
              <a:ext cx="8845667" cy="3322196"/>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36"/>
          <p:cNvSpPr txBox="1"/>
          <p:nvPr>
            <p:ph type="ctrTitle"/>
          </p:nvPr>
        </p:nvSpPr>
        <p:spPr>
          <a:xfrm>
            <a:off x="1759236" y="2075504"/>
            <a:ext cx="8679915" cy="1748729"/>
          </a:xfrm>
          <a:prstGeom prst="rect">
            <a:avLst/>
          </a:prstGeom>
          <a:noFill/>
          <a:ln>
            <a:noFill/>
          </a:ln>
        </p:spPr>
        <p:txBody>
          <a:bodyPr anchorCtr="0" anchor="b" bIns="0" lIns="228600" spcFirstLastPara="1" rIns="228600" wrap="square" tIns="228600">
            <a:normAutofit/>
          </a:bodyPr>
          <a:lstStyle>
            <a:lvl1pPr lvl="0" algn="ctr">
              <a:lnSpc>
                <a:spcPct val="80000"/>
              </a:lnSpc>
              <a:spcBef>
                <a:spcPts val="0"/>
              </a:spcBef>
              <a:spcAft>
                <a:spcPts val="0"/>
              </a:spcAft>
              <a:buClr>
                <a:srgbClr val="FFFEFF"/>
              </a:buClr>
              <a:buSzPts val="5400"/>
              <a:buFont typeface="Arial"/>
              <a:buNone/>
              <a:defRPr sz="5400">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36"/>
          <p:cNvSpPr txBox="1"/>
          <p:nvPr>
            <p:ph idx="1" type="subTitle"/>
          </p:nvPr>
        </p:nvSpPr>
        <p:spPr>
          <a:xfrm>
            <a:off x="1759237" y="3906266"/>
            <a:ext cx="8673427" cy="1322587"/>
          </a:xfrm>
          <a:prstGeom prst="rect">
            <a:avLst/>
          </a:prstGeom>
          <a:noFill/>
          <a:ln>
            <a:noFill/>
          </a:ln>
        </p:spPr>
        <p:txBody>
          <a:bodyPr anchorCtr="0" anchor="t" bIns="45700" lIns="91425" spcFirstLastPara="1" rIns="91425" wrap="square" tIns="0">
            <a:normAutofit/>
          </a:bodyPr>
          <a:lstStyle>
            <a:lvl1pPr lvl="0" algn="ctr">
              <a:lnSpc>
                <a:spcPct val="100000"/>
              </a:lnSpc>
              <a:spcBef>
                <a:spcPts val="1000"/>
              </a:spcBef>
              <a:spcAft>
                <a:spcPts val="0"/>
              </a:spcAft>
              <a:buSzPts val="1980"/>
              <a:buNone/>
              <a:defRPr b="0" sz="1800">
                <a:solidFill>
                  <a:srgbClr val="FFFEFF"/>
                </a:solidFill>
              </a:defRPr>
            </a:lvl1pPr>
            <a:lvl2pPr lvl="1" algn="ctr">
              <a:lnSpc>
                <a:spcPct val="120000"/>
              </a:lnSpc>
              <a:spcBef>
                <a:spcPts val="500"/>
              </a:spcBef>
              <a:spcAft>
                <a:spcPts val="0"/>
              </a:spcAft>
              <a:buSzPts val="1980"/>
              <a:buNone/>
              <a:defRPr sz="1800"/>
            </a:lvl2pPr>
            <a:lvl3pPr lvl="2" algn="ctr">
              <a:lnSpc>
                <a:spcPct val="120000"/>
              </a:lnSpc>
              <a:spcBef>
                <a:spcPts val="500"/>
              </a:spcBef>
              <a:spcAft>
                <a:spcPts val="0"/>
              </a:spcAft>
              <a:buSzPts val="1980"/>
              <a:buNone/>
              <a:defRPr sz="1800"/>
            </a:lvl3pPr>
            <a:lvl4pPr lvl="3" algn="ctr">
              <a:lnSpc>
                <a:spcPct val="120000"/>
              </a:lnSpc>
              <a:spcBef>
                <a:spcPts val="500"/>
              </a:spcBef>
              <a:spcAft>
                <a:spcPts val="0"/>
              </a:spcAft>
              <a:buSzPts val="1760"/>
              <a:buNone/>
              <a:defRPr sz="1600"/>
            </a:lvl4pPr>
            <a:lvl5pPr lvl="4" algn="ctr">
              <a:lnSpc>
                <a:spcPct val="120000"/>
              </a:lnSpc>
              <a:spcBef>
                <a:spcPts val="500"/>
              </a:spcBef>
              <a:spcAft>
                <a:spcPts val="0"/>
              </a:spcAft>
              <a:buSzPts val="1760"/>
              <a:buNone/>
              <a:defRPr sz="1600"/>
            </a:lvl5pPr>
            <a:lvl6pPr lvl="5" algn="ctr">
              <a:lnSpc>
                <a:spcPct val="120000"/>
              </a:lnSpc>
              <a:spcBef>
                <a:spcPts val="500"/>
              </a:spcBef>
              <a:spcAft>
                <a:spcPts val="0"/>
              </a:spcAft>
              <a:buSzPts val="1760"/>
              <a:buNone/>
              <a:defRPr sz="1600"/>
            </a:lvl6pPr>
            <a:lvl7pPr lvl="6" algn="ctr">
              <a:lnSpc>
                <a:spcPct val="120000"/>
              </a:lnSpc>
              <a:spcBef>
                <a:spcPts val="500"/>
              </a:spcBef>
              <a:spcAft>
                <a:spcPts val="0"/>
              </a:spcAft>
              <a:buSzPts val="1760"/>
              <a:buNone/>
              <a:defRPr sz="1600"/>
            </a:lvl7pPr>
            <a:lvl8pPr lvl="7" algn="ctr">
              <a:lnSpc>
                <a:spcPct val="120000"/>
              </a:lnSpc>
              <a:spcBef>
                <a:spcPts val="500"/>
              </a:spcBef>
              <a:spcAft>
                <a:spcPts val="0"/>
              </a:spcAft>
              <a:buSzPts val="1760"/>
              <a:buNone/>
              <a:defRPr sz="1600"/>
            </a:lvl8pPr>
            <a:lvl9pPr lvl="8" algn="ctr">
              <a:lnSpc>
                <a:spcPct val="120000"/>
              </a:lnSpc>
              <a:spcBef>
                <a:spcPts val="500"/>
              </a:spcBef>
              <a:spcAft>
                <a:spcPts val="0"/>
              </a:spcAft>
              <a:buSzPts val="1760"/>
              <a:buNone/>
              <a:defRPr sz="1600"/>
            </a:lvl9pPr>
          </a:lstStyle>
          <a:p/>
        </p:txBody>
      </p:sp>
      <p:sp>
        <p:nvSpPr>
          <p:cNvPr id="42" name="Google Shape;42;p36"/>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6"/>
          <p:cNvSpPr txBox="1"/>
          <p:nvPr>
            <p:ph idx="11" type="ftr"/>
          </p:nvPr>
        </p:nvSpPr>
        <p:spPr>
          <a:xfrm>
            <a:off x="804672" y="6227064"/>
            <a:ext cx="10588752" cy="32004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6"/>
          <p:cNvSpPr txBox="1"/>
          <p:nvPr>
            <p:ph idx="12" type="sldNum"/>
          </p:nvPr>
        </p:nvSpPr>
        <p:spPr>
          <a:xfrm>
            <a:off x="10469880" y="320040"/>
            <a:ext cx="914400" cy="32004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74" name="Shape 274"/>
        <p:cNvGrpSpPr/>
        <p:nvPr/>
      </p:nvGrpSpPr>
      <p:grpSpPr>
        <a:xfrm>
          <a:off x="0" y="0"/>
          <a:ext cx="0" cy="0"/>
          <a:chOff x="0" y="0"/>
          <a:chExt cx="0" cy="0"/>
        </a:xfrm>
      </p:grpSpPr>
      <p:grpSp>
        <p:nvGrpSpPr>
          <p:cNvPr id="275" name="Google Shape;275;p45"/>
          <p:cNvGrpSpPr/>
          <p:nvPr/>
        </p:nvGrpSpPr>
        <p:grpSpPr>
          <a:xfrm>
            <a:off x="-417513" y="0"/>
            <a:ext cx="12584114" cy="6853238"/>
            <a:chOff x="-417513" y="0"/>
            <a:chExt cx="12584114" cy="6853238"/>
          </a:xfrm>
        </p:grpSpPr>
        <p:sp>
          <p:nvSpPr>
            <p:cNvPr id="276" name="Google Shape;276;p45"/>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45"/>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45"/>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45"/>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45"/>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45"/>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45"/>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45"/>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45"/>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45"/>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45"/>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45"/>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45"/>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45"/>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45"/>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45"/>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45"/>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45"/>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45"/>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45"/>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45"/>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7" name="Google Shape;297;p45"/>
          <p:cNvGrpSpPr/>
          <p:nvPr/>
        </p:nvGrpSpPr>
        <p:grpSpPr>
          <a:xfrm>
            <a:off x="800144" y="1699589"/>
            <a:ext cx="3674476" cy="3470421"/>
            <a:chOff x="697883" y="1816768"/>
            <a:chExt cx="3674476" cy="3470421"/>
          </a:xfrm>
        </p:grpSpPr>
        <p:sp>
          <p:nvSpPr>
            <p:cNvPr id="298" name="Google Shape;298;p45"/>
            <p:cNvSpPr/>
            <p:nvPr/>
          </p:nvSpPr>
          <p:spPr>
            <a:xfrm>
              <a:off x="697883" y="1816768"/>
              <a:ext cx="3674476" cy="5029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45"/>
            <p:cNvSpPr/>
            <p:nvPr/>
          </p:nvSpPr>
          <p:spPr>
            <a:xfrm rot="10800000">
              <a:off x="2380224" y="5014786"/>
              <a:ext cx="315988" cy="27240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45"/>
            <p:cNvSpPr/>
            <p:nvPr/>
          </p:nvSpPr>
          <p:spPr>
            <a:xfrm>
              <a:off x="704075" y="2392840"/>
              <a:ext cx="3668284" cy="26243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1" name="Google Shape;301;p45"/>
          <p:cNvSpPr txBox="1"/>
          <p:nvPr>
            <p:ph type="title"/>
          </p:nvPr>
        </p:nvSpPr>
        <p:spPr>
          <a:xfrm>
            <a:off x="888632" y="2349925"/>
            <a:ext cx="3501196" cy="2456441"/>
          </a:xfrm>
          <a:prstGeom prst="rect">
            <a:avLst/>
          </a:prstGeom>
          <a:noFill/>
          <a:ln>
            <a:noFill/>
          </a:ln>
        </p:spPr>
        <p:txBody>
          <a:bodyPr anchorCtr="0" anchor="ctr" bIns="228600" lIns="228600" spcFirstLastPara="1" rIns="228600" wrap="square" tIns="228600">
            <a:normAutofit/>
          </a:bodyPr>
          <a:lstStyle>
            <a:lvl1pPr lvl="0" algn="ctr">
              <a:lnSpc>
                <a:spcPct val="85000"/>
              </a:lnSpc>
              <a:spcBef>
                <a:spcPts val="0"/>
              </a:spcBef>
              <a:spcAft>
                <a:spcPts val="0"/>
              </a:spcAft>
              <a:buClr>
                <a:srgbClr val="FFFEFF"/>
              </a:buClr>
              <a:buSzPts val="4000"/>
              <a:buFont typeface="Arial"/>
              <a:buNone/>
              <a:defRPr>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2" name="Google Shape;302;p45"/>
          <p:cNvSpPr txBox="1"/>
          <p:nvPr>
            <p:ph idx="1" type="body"/>
          </p:nvPr>
        </p:nvSpPr>
        <p:spPr>
          <a:xfrm rot="5400000">
            <a:off x="5618955" y="285746"/>
            <a:ext cx="5257090" cy="6275035"/>
          </a:xfrm>
          <a:prstGeom prst="rect">
            <a:avLst/>
          </a:prstGeom>
          <a:noFill/>
          <a:ln>
            <a:noFill/>
          </a:ln>
        </p:spPr>
        <p:txBody>
          <a:bodyPr anchorCtr="0" anchor="t" bIns="45700" lIns="91425" spcFirstLastPara="1" rIns="91425" wrap="square" tIns="45700">
            <a:normAutofit/>
          </a:bodyPr>
          <a:lstStyle>
            <a:lvl1pPr indent="-354330" lvl="0" marL="457200" algn="l">
              <a:lnSpc>
                <a:spcPct val="120000"/>
              </a:lnSpc>
              <a:spcBef>
                <a:spcPts val="1000"/>
              </a:spcBef>
              <a:spcAft>
                <a:spcPts val="0"/>
              </a:spcAft>
              <a:buSzPts val="1980"/>
              <a:buChar char="▪"/>
              <a:defRPr/>
            </a:lvl1pPr>
            <a:lvl2pPr indent="-354330" lvl="1" marL="914400" algn="l">
              <a:lnSpc>
                <a:spcPct val="120000"/>
              </a:lnSpc>
              <a:spcBef>
                <a:spcPts val="500"/>
              </a:spcBef>
              <a:spcAft>
                <a:spcPts val="0"/>
              </a:spcAft>
              <a:buSzPts val="1980"/>
              <a:buChar char="▪"/>
              <a:defRPr/>
            </a:lvl2pPr>
            <a:lvl3pPr indent="-354330" lvl="2" marL="1371600" algn="l">
              <a:lnSpc>
                <a:spcPct val="120000"/>
              </a:lnSpc>
              <a:spcBef>
                <a:spcPts val="500"/>
              </a:spcBef>
              <a:spcAft>
                <a:spcPts val="0"/>
              </a:spcAft>
              <a:buSzPts val="1980"/>
              <a:buChar char="▪"/>
              <a:defRPr/>
            </a:lvl3pPr>
            <a:lvl4pPr indent="-354330" lvl="3" marL="1828800" algn="l">
              <a:lnSpc>
                <a:spcPct val="120000"/>
              </a:lnSpc>
              <a:spcBef>
                <a:spcPts val="500"/>
              </a:spcBef>
              <a:spcAft>
                <a:spcPts val="0"/>
              </a:spcAft>
              <a:buSzPts val="1980"/>
              <a:buChar char="▪"/>
              <a:defRPr/>
            </a:lvl4pPr>
            <a:lvl5pPr indent="-354329" lvl="4" marL="2286000" algn="l">
              <a:lnSpc>
                <a:spcPct val="120000"/>
              </a:lnSpc>
              <a:spcBef>
                <a:spcPts val="500"/>
              </a:spcBef>
              <a:spcAft>
                <a:spcPts val="0"/>
              </a:spcAft>
              <a:buSzPts val="1980"/>
              <a:buChar char="▪"/>
              <a:defRPr/>
            </a:lvl5pPr>
            <a:lvl6pPr indent="-354329" lvl="5" marL="2743200" algn="l">
              <a:lnSpc>
                <a:spcPct val="120000"/>
              </a:lnSpc>
              <a:spcBef>
                <a:spcPts val="500"/>
              </a:spcBef>
              <a:spcAft>
                <a:spcPts val="0"/>
              </a:spcAft>
              <a:buSzPts val="1980"/>
              <a:buChar char="▪"/>
              <a:defRPr/>
            </a:lvl6pPr>
            <a:lvl7pPr indent="-354329" lvl="6" marL="3200400" algn="l">
              <a:lnSpc>
                <a:spcPct val="120000"/>
              </a:lnSpc>
              <a:spcBef>
                <a:spcPts val="500"/>
              </a:spcBef>
              <a:spcAft>
                <a:spcPts val="0"/>
              </a:spcAft>
              <a:buSzPts val="1980"/>
              <a:buChar char="▪"/>
              <a:defRPr/>
            </a:lvl7pPr>
            <a:lvl8pPr indent="-354329" lvl="7" marL="3657600" algn="l">
              <a:lnSpc>
                <a:spcPct val="120000"/>
              </a:lnSpc>
              <a:spcBef>
                <a:spcPts val="500"/>
              </a:spcBef>
              <a:spcAft>
                <a:spcPts val="0"/>
              </a:spcAft>
              <a:buSzPts val="1980"/>
              <a:buChar char="▪"/>
              <a:defRPr/>
            </a:lvl8pPr>
            <a:lvl9pPr indent="-354329" lvl="8" marL="4114800" algn="l">
              <a:lnSpc>
                <a:spcPct val="120000"/>
              </a:lnSpc>
              <a:spcBef>
                <a:spcPts val="500"/>
              </a:spcBef>
              <a:spcAft>
                <a:spcPts val="0"/>
              </a:spcAft>
              <a:buSzPts val="1980"/>
              <a:buChar char="▪"/>
              <a:defRPr/>
            </a:lvl9pPr>
          </a:lstStyle>
          <a:p/>
        </p:txBody>
      </p:sp>
      <p:sp>
        <p:nvSpPr>
          <p:cNvPr id="303" name="Google Shape;303;p45"/>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4" name="Google Shape;304;p45"/>
          <p:cNvSpPr txBox="1"/>
          <p:nvPr>
            <p:ph idx="11" type="ftr"/>
          </p:nvPr>
        </p:nvSpPr>
        <p:spPr>
          <a:xfrm>
            <a:off x="804672" y="6227064"/>
            <a:ext cx="10588752" cy="32004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5" name="Google Shape;305;p45"/>
          <p:cNvSpPr txBox="1"/>
          <p:nvPr>
            <p:ph idx="12" type="sldNum"/>
          </p:nvPr>
        </p:nvSpPr>
        <p:spPr>
          <a:xfrm>
            <a:off x="10469880" y="320040"/>
            <a:ext cx="914400" cy="32004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06" name="Shape 306"/>
        <p:cNvGrpSpPr/>
        <p:nvPr/>
      </p:nvGrpSpPr>
      <p:grpSpPr>
        <a:xfrm>
          <a:off x="0" y="0"/>
          <a:ext cx="0" cy="0"/>
          <a:chOff x="0" y="0"/>
          <a:chExt cx="0" cy="0"/>
        </a:xfrm>
      </p:grpSpPr>
      <p:grpSp>
        <p:nvGrpSpPr>
          <p:cNvPr id="307" name="Google Shape;307;p46"/>
          <p:cNvGrpSpPr/>
          <p:nvPr/>
        </p:nvGrpSpPr>
        <p:grpSpPr>
          <a:xfrm flipH="1">
            <a:off x="-1" y="0"/>
            <a:ext cx="12584114" cy="6853238"/>
            <a:chOff x="-417513" y="0"/>
            <a:chExt cx="12584114" cy="6853238"/>
          </a:xfrm>
        </p:grpSpPr>
        <p:sp>
          <p:nvSpPr>
            <p:cNvPr id="308" name="Google Shape;308;p46"/>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46"/>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46"/>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46"/>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46"/>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46"/>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46"/>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46"/>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46"/>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46"/>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46"/>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46"/>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46"/>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46"/>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46"/>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46"/>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46"/>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46"/>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46"/>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46"/>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6"/>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9" name="Google Shape;329;p46"/>
          <p:cNvGrpSpPr/>
          <p:nvPr/>
        </p:nvGrpSpPr>
        <p:grpSpPr>
          <a:xfrm>
            <a:off x="7718948" y="1699589"/>
            <a:ext cx="3674476" cy="3470421"/>
            <a:chOff x="697883" y="1816768"/>
            <a:chExt cx="3674476" cy="3470421"/>
          </a:xfrm>
        </p:grpSpPr>
        <p:sp>
          <p:nvSpPr>
            <p:cNvPr id="330" name="Google Shape;330;p46"/>
            <p:cNvSpPr/>
            <p:nvPr/>
          </p:nvSpPr>
          <p:spPr>
            <a:xfrm>
              <a:off x="697883" y="1816768"/>
              <a:ext cx="3674476" cy="5029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46"/>
            <p:cNvSpPr/>
            <p:nvPr/>
          </p:nvSpPr>
          <p:spPr>
            <a:xfrm rot="10800000">
              <a:off x="2380224" y="5014786"/>
              <a:ext cx="315988" cy="27240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46"/>
            <p:cNvSpPr/>
            <p:nvPr/>
          </p:nvSpPr>
          <p:spPr>
            <a:xfrm>
              <a:off x="704075" y="2392840"/>
              <a:ext cx="3668284" cy="26243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3" name="Google Shape;333;p46"/>
          <p:cNvSpPr txBox="1"/>
          <p:nvPr>
            <p:ph type="title"/>
          </p:nvPr>
        </p:nvSpPr>
        <p:spPr>
          <a:xfrm rot="5400000">
            <a:off x="8329814" y="1827548"/>
            <a:ext cx="2456442" cy="3501195"/>
          </a:xfrm>
          <a:prstGeom prst="rect">
            <a:avLst/>
          </a:prstGeom>
          <a:noFill/>
          <a:ln>
            <a:noFill/>
          </a:ln>
        </p:spPr>
        <p:txBody>
          <a:bodyPr anchorCtr="0" anchor="ctr" bIns="228600" lIns="228600" spcFirstLastPara="1" rIns="228600" wrap="square" tIns="228600">
            <a:normAutofit/>
          </a:bodyPr>
          <a:lstStyle>
            <a:lvl1pPr lvl="0" algn="l">
              <a:lnSpc>
                <a:spcPct val="80000"/>
              </a:lnSpc>
              <a:spcBef>
                <a:spcPts val="0"/>
              </a:spcBef>
              <a:spcAft>
                <a:spcPts val="0"/>
              </a:spcAft>
              <a:buClr>
                <a:srgbClr val="FFFEFF"/>
              </a:buClr>
              <a:buSzPts val="4000"/>
              <a:buFont typeface="Arial"/>
              <a:buNone/>
              <a:defRPr>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4" name="Google Shape;334;p46"/>
          <p:cNvSpPr txBox="1"/>
          <p:nvPr>
            <p:ph idx="1" type="body"/>
          </p:nvPr>
        </p:nvSpPr>
        <p:spPr>
          <a:xfrm rot="5400000">
            <a:off x="1308406" y="292784"/>
            <a:ext cx="5257303" cy="6268622"/>
          </a:xfrm>
          <a:prstGeom prst="rect">
            <a:avLst/>
          </a:prstGeom>
          <a:noFill/>
          <a:ln>
            <a:noFill/>
          </a:ln>
        </p:spPr>
        <p:txBody>
          <a:bodyPr anchorCtr="0" anchor="t" bIns="45700" lIns="91425" spcFirstLastPara="1" rIns="91425" wrap="square" tIns="45700">
            <a:normAutofit/>
          </a:bodyPr>
          <a:lstStyle>
            <a:lvl1pPr indent="-354330" lvl="0" marL="457200" algn="l">
              <a:lnSpc>
                <a:spcPct val="120000"/>
              </a:lnSpc>
              <a:spcBef>
                <a:spcPts val="1000"/>
              </a:spcBef>
              <a:spcAft>
                <a:spcPts val="0"/>
              </a:spcAft>
              <a:buSzPts val="1980"/>
              <a:buChar char="▪"/>
              <a:defRPr/>
            </a:lvl1pPr>
            <a:lvl2pPr indent="-354330" lvl="1" marL="914400" algn="l">
              <a:lnSpc>
                <a:spcPct val="120000"/>
              </a:lnSpc>
              <a:spcBef>
                <a:spcPts val="500"/>
              </a:spcBef>
              <a:spcAft>
                <a:spcPts val="0"/>
              </a:spcAft>
              <a:buSzPts val="1980"/>
              <a:buChar char="▪"/>
              <a:defRPr/>
            </a:lvl2pPr>
            <a:lvl3pPr indent="-354330" lvl="2" marL="1371600" algn="l">
              <a:lnSpc>
                <a:spcPct val="120000"/>
              </a:lnSpc>
              <a:spcBef>
                <a:spcPts val="500"/>
              </a:spcBef>
              <a:spcAft>
                <a:spcPts val="0"/>
              </a:spcAft>
              <a:buSzPts val="1980"/>
              <a:buChar char="▪"/>
              <a:defRPr/>
            </a:lvl3pPr>
            <a:lvl4pPr indent="-354330" lvl="3" marL="1828800" algn="l">
              <a:lnSpc>
                <a:spcPct val="120000"/>
              </a:lnSpc>
              <a:spcBef>
                <a:spcPts val="500"/>
              </a:spcBef>
              <a:spcAft>
                <a:spcPts val="0"/>
              </a:spcAft>
              <a:buSzPts val="1980"/>
              <a:buChar char="▪"/>
              <a:defRPr/>
            </a:lvl4pPr>
            <a:lvl5pPr indent="-354329" lvl="4" marL="2286000" algn="l">
              <a:lnSpc>
                <a:spcPct val="120000"/>
              </a:lnSpc>
              <a:spcBef>
                <a:spcPts val="500"/>
              </a:spcBef>
              <a:spcAft>
                <a:spcPts val="0"/>
              </a:spcAft>
              <a:buSzPts val="1980"/>
              <a:buChar char="▪"/>
              <a:defRPr/>
            </a:lvl5pPr>
            <a:lvl6pPr indent="-354329" lvl="5" marL="2743200" algn="l">
              <a:lnSpc>
                <a:spcPct val="120000"/>
              </a:lnSpc>
              <a:spcBef>
                <a:spcPts val="500"/>
              </a:spcBef>
              <a:spcAft>
                <a:spcPts val="0"/>
              </a:spcAft>
              <a:buSzPts val="1980"/>
              <a:buChar char="▪"/>
              <a:defRPr/>
            </a:lvl6pPr>
            <a:lvl7pPr indent="-354329" lvl="6" marL="3200400" algn="l">
              <a:lnSpc>
                <a:spcPct val="120000"/>
              </a:lnSpc>
              <a:spcBef>
                <a:spcPts val="500"/>
              </a:spcBef>
              <a:spcAft>
                <a:spcPts val="0"/>
              </a:spcAft>
              <a:buSzPts val="1980"/>
              <a:buChar char="▪"/>
              <a:defRPr/>
            </a:lvl7pPr>
            <a:lvl8pPr indent="-354329" lvl="7" marL="3657600" algn="l">
              <a:lnSpc>
                <a:spcPct val="120000"/>
              </a:lnSpc>
              <a:spcBef>
                <a:spcPts val="500"/>
              </a:spcBef>
              <a:spcAft>
                <a:spcPts val="0"/>
              </a:spcAft>
              <a:buSzPts val="1980"/>
              <a:buChar char="▪"/>
              <a:defRPr/>
            </a:lvl8pPr>
            <a:lvl9pPr indent="-354329" lvl="8" marL="4114800" algn="l">
              <a:lnSpc>
                <a:spcPct val="120000"/>
              </a:lnSpc>
              <a:spcBef>
                <a:spcPts val="500"/>
              </a:spcBef>
              <a:spcAft>
                <a:spcPts val="0"/>
              </a:spcAft>
              <a:buSzPts val="1980"/>
              <a:buChar char="▪"/>
              <a:defRPr/>
            </a:lvl9pPr>
          </a:lstStyle>
          <a:p/>
        </p:txBody>
      </p:sp>
      <p:sp>
        <p:nvSpPr>
          <p:cNvPr id="335" name="Google Shape;335;p46"/>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6" name="Google Shape;336;p46"/>
          <p:cNvSpPr txBox="1"/>
          <p:nvPr>
            <p:ph idx="11" type="ftr"/>
          </p:nvPr>
        </p:nvSpPr>
        <p:spPr>
          <a:xfrm>
            <a:off x="804672" y="6227064"/>
            <a:ext cx="10588752" cy="32004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7" name="Google Shape;337;p46"/>
          <p:cNvSpPr txBox="1"/>
          <p:nvPr>
            <p:ph idx="12" type="sldNum"/>
          </p:nvPr>
        </p:nvSpPr>
        <p:spPr>
          <a:xfrm>
            <a:off x="10469880" y="320040"/>
            <a:ext cx="914400" cy="32004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5" name="Shape 45"/>
        <p:cNvGrpSpPr/>
        <p:nvPr/>
      </p:nvGrpSpPr>
      <p:grpSpPr>
        <a:xfrm>
          <a:off x="0" y="0"/>
          <a:ext cx="0" cy="0"/>
          <a:chOff x="0" y="0"/>
          <a:chExt cx="0" cy="0"/>
        </a:xfrm>
      </p:grpSpPr>
      <p:grpSp>
        <p:nvGrpSpPr>
          <p:cNvPr id="46" name="Google Shape;46;p37"/>
          <p:cNvGrpSpPr/>
          <p:nvPr/>
        </p:nvGrpSpPr>
        <p:grpSpPr>
          <a:xfrm>
            <a:off x="-417513" y="0"/>
            <a:ext cx="12584114" cy="6853238"/>
            <a:chOff x="-417513" y="0"/>
            <a:chExt cx="12584114" cy="6853238"/>
          </a:xfrm>
        </p:grpSpPr>
        <p:sp>
          <p:nvSpPr>
            <p:cNvPr id="47" name="Google Shape;47;p37"/>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7"/>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7"/>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7"/>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7"/>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7"/>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7"/>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7"/>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7"/>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7"/>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7"/>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7"/>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7"/>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7"/>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7"/>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7"/>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7"/>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7"/>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7"/>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7"/>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7"/>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 name="Google Shape;68;p37"/>
          <p:cNvGrpSpPr/>
          <p:nvPr/>
        </p:nvGrpSpPr>
        <p:grpSpPr>
          <a:xfrm>
            <a:off x="800144" y="1699589"/>
            <a:ext cx="3674476" cy="3470421"/>
            <a:chOff x="697883" y="1816768"/>
            <a:chExt cx="3674476" cy="3470421"/>
          </a:xfrm>
        </p:grpSpPr>
        <p:sp>
          <p:nvSpPr>
            <p:cNvPr id="69" name="Google Shape;69;p37"/>
            <p:cNvSpPr/>
            <p:nvPr/>
          </p:nvSpPr>
          <p:spPr>
            <a:xfrm>
              <a:off x="697883" y="1816768"/>
              <a:ext cx="3674476" cy="5029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7"/>
            <p:cNvSpPr/>
            <p:nvPr/>
          </p:nvSpPr>
          <p:spPr>
            <a:xfrm rot="10800000">
              <a:off x="2380224" y="5014786"/>
              <a:ext cx="315988" cy="27240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7"/>
            <p:cNvSpPr/>
            <p:nvPr/>
          </p:nvSpPr>
          <p:spPr>
            <a:xfrm>
              <a:off x="704075" y="2392840"/>
              <a:ext cx="3668284" cy="26243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 name="Google Shape;72;p37"/>
          <p:cNvSpPr txBox="1"/>
          <p:nvPr>
            <p:ph type="title"/>
          </p:nvPr>
        </p:nvSpPr>
        <p:spPr>
          <a:xfrm>
            <a:off x="888631" y="2349925"/>
            <a:ext cx="3498979" cy="2456442"/>
          </a:xfrm>
          <a:prstGeom prst="rect">
            <a:avLst/>
          </a:prstGeom>
          <a:noFill/>
          <a:ln>
            <a:noFill/>
          </a:ln>
        </p:spPr>
        <p:txBody>
          <a:bodyPr anchorCtr="0" anchor="ctr" bIns="228600" lIns="228600" spcFirstLastPara="1" rIns="228600" wrap="square" tIns="228600">
            <a:normAutofit/>
          </a:bodyPr>
          <a:lstStyle>
            <a:lvl1pPr lvl="0" algn="ctr">
              <a:lnSpc>
                <a:spcPct val="85000"/>
              </a:lnSpc>
              <a:spcBef>
                <a:spcPts val="0"/>
              </a:spcBef>
              <a:spcAft>
                <a:spcPts val="0"/>
              </a:spcAft>
              <a:buClr>
                <a:srgbClr val="FFFEFF"/>
              </a:buClr>
              <a:buSzPts val="4000"/>
              <a:buFont typeface="Arial"/>
              <a:buNone/>
              <a:defRPr>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37"/>
          <p:cNvSpPr txBox="1"/>
          <p:nvPr>
            <p:ph idx="1" type="body"/>
          </p:nvPr>
        </p:nvSpPr>
        <p:spPr>
          <a:xfrm>
            <a:off x="5118447" y="803186"/>
            <a:ext cx="6281873" cy="5248622"/>
          </a:xfrm>
          <a:prstGeom prst="rect">
            <a:avLst/>
          </a:prstGeom>
          <a:noFill/>
          <a:ln>
            <a:noFill/>
          </a:ln>
        </p:spPr>
        <p:txBody>
          <a:bodyPr anchorCtr="0" anchor="ctr" bIns="45700" lIns="91425" spcFirstLastPara="1" rIns="91425" wrap="square" tIns="45700">
            <a:normAutofit/>
          </a:bodyPr>
          <a:lstStyle>
            <a:lvl1pPr indent="-354330" lvl="0" marL="457200" algn="l">
              <a:lnSpc>
                <a:spcPct val="120000"/>
              </a:lnSpc>
              <a:spcBef>
                <a:spcPts val="1000"/>
              </a:spcBef>
              <a:spcAft>
                <a:spcPts val="0"/>
              </a:spcAft>
              <a:buSzPts val="1980"/>
              <a:buChar char="▪"/>
              <a:defRPr/>
            </a:lvl1pPr>
            <a:lvl2pPr indent="-354330" lvl="1" marL="914400" algn="l">
              <a:lnSpc>
                <a:spcPct val="120000"/>
              </a:lnSpc>
              <a:spcBef>
                <a:spcPts val="500"/>
              </a:spcBef>
              <a:spcAft>
                <a:spcPts val="0"/>
              </a:spcAft>
              <a:buSzPts val="1980"/>
              <a:buChar char="▪"/>
              <a:defRPr/>
            </a:lvl2pPr>
            <a:lvl3pPr indent="-354330" lvl="2" marL="1371600" algn="l">
              <a:lnSpc>
                <a:spcPct val="120000"/>
              </a:lnSpc>
              <a:spcBef>
                <a:spcPts val="500"/>
              </a:spcBef>
              <a:spcAft>
                <a:spcPts val="0"/>
              </a:spcAft>
              <a:buSzPts val="1980"/>
              <a:buChar char="▪"/>
              <a:defRPr/>
            </a:lvl3pPr>
            <a:lvl4pPr indent="-354330" lvl="3" marL="1828800" algn="l">
              <a:lnSpc>
                <a:spcPct val="120000"/>
              </a:lnSpc>
              <a:spcBef>
                <a:spcPts val="500"/>
              </a:spcBef>
              <a:spcAft>
                <a:spcPts val="0"/>
              </a:spcAft>
              <a:buSzPts val="1980"/>
              <a:buChar char="▪"/>
              <a:defRPr/>
            </a:lvl4pPr>
            <a:lvl5pPr indent="-354329" lvl="4" marL="2286000" algn="l">
              <a:lnSpc>
                <a:spcPct val="120000"/>
              </a:lnSpc>
              <a:spcBef>
                <a:spcPts val="500"/>
              </a:spcBef>
              <a:spcAft>
                <a:spcPts val="0"/>
              </a:spcAft>
              <a:buSzPts val="1980"/>
              <a:buChar char="▪"/>
              <a:defRPr/>
            </a:lvl5pPr>
            <a:lvl6pPr indent="-354329" lvl="5" marL="2743200" algn="l">
              <a:lnSpc>
                <a:spcPct val="120000"/>
              </a:lnSpc>
              <a:spcBef>
                <a:spcPts val="500"/>
              </a:spcBef>
              <a:spcAft>
                <a:spcPts val="0"/>
              </a:spcAft>
              <a:buSzPts val="1980"/>
              <a:buChar char="▪"/>
              <a:defRPr/>
            </a:lvl6pPr>
            <a:lvl7pPr indent="-354329" lvl="6" marL="3200400" algn="l">
              <a:lnSpc>
                <a:spcPct val="120000"/>
              </a:lnSpc>
              <a:spcBef>
                <a:spcPts val="500"/>
              </a:spcBef>
              <a:spcAft>
                <a:spcPts val="0"/>
              </a:spcAft>
              <a:buSzPts val="1980"/>
              <a:buChar char="▪"/>
              <a:defRPr/>
            </a:lvl7pPr>
            <a:lvl8pPr indent="-354329" lvl="7" marL="3657600" algn="l">
              <a:lnSpc>
                <a:spcPct val="120000"/>
              </a:lnSpc>
              <a:spcBef>
                <a:spcPts val="500"/>
              </a:spcBef>
              <a:spcAft>
                <a:spcPts val="0"/>
              </a:spcAft>
              <a:buSzPts val="1980"/>
              <a:buChar char="▪"/>
              <a:defRPr/>
            </a:lvl8pPr>
            <a:lvl9pPr indent="-354329" lvl="8" marL="4114800" algn="l">
              <a:lnSpc>
                <a:spcPct val="120000"/>
              </a:lnSpc>
              <a:spcBef>
                <a:spcPts val="500"/>
              </a:spcBef>
              <a:spcAft>
                <a:spcPts val="0"/>
              </a:spcAft>
              <a:buSzPts val="1980"/>
              <a:buChar char="▪"/>
              <a:defRPr/>
            </a:lvl9pPr>
          </a:lstStyle>
          <a:p/>
        </p:txBody>
      </p:sp>
      <p:sp>
        <p:nvSpPr>
          <p:cNvPr id="74" name="Google Shape;74;p37"/>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37"/>
          <p:cNvSpPr txBox="1"/>
          <p:nvPr>
            <p:ph idx="11" type="ftr"/>
          </p:nvPr>
        </p:nvSpPr>
        <p:spPr>
          <a:xfrm>
            <a:off x="804672" y="6227064"/>
            <a:ext cx="10588752" cy="32004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7"/>
          <p:cNvSpPr txBox="1"/>
          <p:nvPr>
            <p:ph idx="12" type="sldNum"/>
          </p:nvPr>
        </p:nvSpPr>
        <p:spPr>
          <a:xfrm>
            <a:off x="10469880" y="320040"/>
            <a:ext cx="914400" cy="32004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7" name="Shape 77"/>
        <p:cNvGrpSpPr/>
        <p:nvPr/>
      </p:nvGrpSpPr>
      <p:grpSpPr>
        <a:xfrm>
          <a:off x="0" y="0"/>
          <a:ext cx="0" cy="0"/>
          <a:chOff x="0" y="0"/>
          <a:chExt cx="0" cy="0"/>
        </a:xfrm>
      </p:grpSpPr>
      <p:grpSp>
        <p:nvGrpSpPr>
          <p:cNvPr id="78" name="Google Shape;78;p38"/>
          <p:cNvGrpSpPr/>
          <p:nvPr/>
        </p:nvGrpSpPr>
        <p:grpSpPr>
          <a:xfrm>
            <a:off x="-417513" y="0"/>
            <a:ext cx="12584114" cy="6853238"/>
            <a:chOff x="-417513" y="0"/>
            <a:chExt cx="12584114" cy="6853238"/>
          </a:xfrm>
        </p:grpSpPr>
        <p:sp>
          <p:nvSpPr>
            <p:cNvPr id="79" name="Google Shape;79;p38"/>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8"/>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8"/>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8"/>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8"/>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8"/>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8"/>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8"/>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8"/>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8"/>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8"/>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8"/>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8"/>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8"/>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8"/>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8"/>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8"/>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8"/>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8"/>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8"/>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8"/>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 name="Google Shape;100;p38"/>
          <p:cNvGrpSpPr/>
          <p:nvPr/>
        </p:nvGrpSpPr>
        <p:grpSpPr>
          <a:xfrm>
            <a:off x="800144" y="1699589"/>
            <a:ext cx="3674476" cy="3470421"/>
            <a:chOff x="697883" y="1816768"/>
            <a:chExt cx="3674476" cy="3470421"/>
          </a:xfrm>
        </p:grpSpPr>
        <p:sp>
          <p:nvSpPr>
            <p:cNvPr id="101" name="Google Shape;101;p38"/>
            <p:cNvSpPr/>
            <p:nvPr/>
          </p:nvSpPr>
          <p:spPr>
            <a:xfrm>
              <a:off x="697883" y="1816768"/>
              <a:ext cx="3674476" cy="5029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8"/>
            <p:cNvSpPr/>
            <p:nvPr/>
          </p:nvSpPr>
          <p:spPr>
            <a:xfrm rot="10800000">
              <a:off x="2380224" y="5014786"/>
              <a:ext cx="315988" cy="27240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8"/>
            <p:cNvSpPr/>
            <p:nvPr/>
          </p:nvSpPr>
          <p:spPr>
            <a:xfrm>
              <a:off x="704075" y="2392840"/>
              <a:ext cx="3668284" cy="26243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 name="Google Shape;104;p38"/>
          <p:cNvSpPr txBox="1"/>
          <p:nvPr>
            <p:ph type="title"/>
          </p:nvPr>
        </p:nvSpPr>
        <p:spPr>
          <a:xfrm>
            <a:off x="889000" y="2339669"/>
            <a:ext cx="3500828" cy="2470065"/>
          </a:xfrm>
          <a:prstGeom prst="rect">
            <a:avLst/>
          </a:prstGeom>
          <a:noFill/>
          <a:ln>
            <a:noFill/>
          </a:ln>
        </p:spPr>
        <p:txBody>
          <a:bodyPr anchorCtr="0" anchor="ctr" bIns="91425" lIns="91425" spcFirstLastPara="1" rIns="91425" wrap="square" tIns="91425">
            <a:normAutofit/>
          </a:bodyPr>
          <a:lstStyle>
            <a:lvl1pPr lvl="0" algn="ctr">
              <a:lnSpc>
                <a:spcPct val="85000"/>
              </a:lnSpc>
              <a:spcBef>
                <a:spcPts val="0"/>
              </a:spcBef>
              <a:spcAft>
                <a:spcPts val="0"/>
              </a:spcAft>
              <a:buClr>
                <a:srgbClr val="FFFEFF"/>
              </a:buClr>
              <a:buSzPts val="4000"/>
              <a:buFont typeface="Arial"/>
              <a:buNone/>
              <a:defRPr>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5" name="Google Shape;105;p38"/>
          <p:cNvSpPr txBox="1"/>
          <p:nvPr>
            <p:ph idx="1" type="body"/>
          </p:nvPr>
        </p:nvSpPr>
        <p:spPr>
          <a:xfrm>
            <a:off x="5120878" y="803187"/>
            <a:ext cx="6269591" cy="2382651"/>
          </a:xfrm>
          <a:prstGeom prst="rect">
            <a:avLst/>
          </a:prstGeom>
          <a:noFill/>
          <a:ln>
            <a:noFill/>
          </a:ln>
        </p:spPr>
        <p:txBody>
          <a:bodyPr anchorCtr="0" anchor="t" bIns="45700" lIns="91425" spcFirstLastPara="1" rIns="91425" wrap="square" tIns="45700">
            <a:normAutofit/>
          </a:bodyPr>
          <a:lstStyle>
            <a:lvl1pPr indent="-354330" lvl="0" marL="457200" algn="l">
              <a:lnSpc>
                <a:spcPct val="120000"/>
              </a:lnSpc>
              <a:spcBef>
                <a:spcPts val="1000"/>
              </a:spcBef>
              <a:spcAft>
                <a:spcPts val="0"/>
              </a:spcAft>
              <a:buSzPts val="1980"/>
              <a:buChar char="▪"/>
              <a:defRPr/>
            </a:lvl1pPr>
            <a:lvl2pPr indent="-354330" lvl="1" marL="914400" algn="l">
              <a:lnSpc>
                <a:spcPct val="120000"/>
              </a:lnSpc>
              <a:spcBef>
                <a:spcPts val="500"/>
              </a:spcBef>
              <a:spcAft>
                <a:spcPts val="0"/>
              </a:spcAft>
              <a:buSzPts val="1980"/>
              <a:buChar char="▪"/>
              <a:defRPr/>
            </a:lvl2pPr>
            <a:lvl3pPr indent="-354330" lvl="2" marL="1371600" algn="l">
              <a:lnSpc>
                <a:spcPct val="120000"/>
              </a:lnSpc>
              <a:spcBef>
                <a:spcPts val="500"/>
              </a:spcBef>
              <a:spcAft>
                <a:spcPts val="0"/>
              </a:spcAft>
              <a:buSzPts val="1980"/>
              <a:buChar char="▪"/>
              <a:defRPr/>
            </a:lvl3pPr>
            <a:lvl4pPr indent="-354330" lvl="3" marL="1828800" algn="l">
              <a:lnSpc>
                <a:spcPct val="120000"/>
              </a:lnSpc>
              <a:spcBef>
                <a:spcPts val="500"/>
              </a:spcBef>
              <a:spcAft>
                <a:spcPts val="0"/>
              </a:spcAft>
              <a:buSzPts val="1980"/>
              <a:buChar char="▪"/>
              <a:defRPr/>
            </a:lvl4pPr>
            <a:lvl5pPr indent="-354329" lvl="4" marL="2286000" algn="l">
              <a:lnSpc>
                <a:spcPct val="120000"/>
              </a:lnSpc>
              <a:spcBef>
                <a:spcPts val="500"/>
              </a:spcBef>
              <a:spcAft>
                <a:spcPts val="0"/>
              </a:spcAft>
              <a:buSzPts val="1980"/>
              <a:buChar char="▪"/>
              <a:defRPr/>
            </a:lvl5pPr>
            <a:lvl6pPr indent="-354329" lvl="5" marL="2743200" algn="l">
              <a:lnSpc>
                <a:spcPct val="120000"/>
              </a:lnSpc>
              <a:spcBef>
                <a:spcPts val="500"/>
              </a:spcBef>
              <a:spcAft>
                <a:spcPts val="0"/>
              </a:spcAft>
              <a:buSzPts val="1980"/>
              <a:buChar char="▪"/>
              <a:defRPr/>
            </a:lvl6pPr>
            <a:lvl7pPr indent="-354329" lvl="6" marL="3200400" algn="l">
              <a:lnSpc>
                <a:spcPct val="120000"/>
              </a:lnSpc>
              <a:spcBef>
                <a:spcPts val="500"/>
              </a:spcBef>
              <a:spcAft>
                <a:spcPts val="0"/>
              </a:spcAft>
              <a:buSzPts val="1980"/>
              <a:buChar char="▪"/>
              <a:defRPr/>
            </a:lvl7pPr>
            <a:lvl8pPr indent="-354329" lvl="7" marL="3657600" algn="l">
              <a:lnSpc>
                <a:spcPct val="120000"/>
              </a:lnSpc>
              <a:spcBef>
                <a:spcPts val="500"/>
              </a:spcBef>
              <a:spcAft>
                <a:spcPts val="0"/>
              </a:spcAft>
              <a:buSzPts val="1980"/>
              <a:buChar char="▪"/>
              <a:defRPr/>
            </a:lvl8pPr>
            <a:lvl9pPr indent="-354329" lvl="8" marL="4114800" algn="l">
              <a:lnSpc>
                <a:spcPct val="120000"/>
              </a:lnSpc>
              <a:spcBef>
                <a:spcPts val="500"/>
              </a:spcBef>
              <a:spcAft>
                <a:spcPts val="0"/>
              </a:spcAft>
              <a:buSzPts val="1980"/>
              <a:buChar char="▪"/>
              <a:defRPr/>
            </a:lvl9pPr>
          </a:lstStyle>
          <a:p/>
        </p:txBody>
      </p:sp>
      <p:sp>
        <p:nvSpPr>
          <p:cNvPr id="106" name="Google Shape;106;p38"/>
          <p:cNvSpPr txBox="1"/>
          <p:nvPr>
            <p:ph idx="2" type="body"/>
          </p:nvPr>
        </p:nvSpPr>
        <p:spPr>
          <a:xfrm>
            <a:off x="5118447" y="3672162"/>
            <a:ext cx="6272022" cy="2383586"/>
          </a:xfrm>
          <a:prstGeom prst="rect">
            <a:avLst/>
          </a:prstGeom>
          <a:noFill/>
          <a:ln>
            <a:noFill/>
          </a:ln>
        </p:spPr>
        <p:txBody>
          <a:bodyPr anchorCtr="0" anchor="t" bIns="45700" lIns="91425" spcFirstLastPara="1" rIns="91425" wrap="square" tIns="45700">
            <a:normAutofit/>
          </a:bodyPr>
          <a:lstStyle>
            <a:lvl1pPr indent="-354330" lvl="0" marL="457200" algn="l">
              <a:lnSpc>
                <a:spcPct val="120000"/>
              </a:lnSpc>
              <a:spcBef>
                <a:spcPts val="1000"/>
              </a:spcBef>
              <a:spcAft>
                <a:spcPts val="0"/>
              </a:spcAft>
              <a:buSzPts val="1980"/>
              <a:buChar char="▪"/>
              <a:defRPr/>
            </a:lvl1pPr>
            <a:lvl2pPr indent="-354330" lvl="1" marL="914400" algn="l">
              <a:lnSpc>
                <a:spcPct val="120000"/>
              </a:lnSpc>
              <a:spcBef>
                <a:spcPts val="500"/>
              </a:spcBef>
              <a:spcAft>
                <a:spcPts val="0"/>
              </a:spcAft>
              <a:buSzPts val="1980"/>
              <a:buChar char="▪"/>
              <a:defRPr/>
            </a:lvl2pPr>
            <a:lvl3pPr indent="-354330" lvl="2" marL="1371600" algn="l">
              <a:lnSpc>
                <a:spcPct val="120000"/>
              </a:lnSpc>
              <a:spcBef>
                <a:spcPts val="500"/>
              </a:spcBef>
              <a:spcAft>
                <a:spcPts val="0"/>
              </a:spcAft>
              <a:buSzPts val="1980"/>
              <a:buChar char="▪"/>
              <a:defRPr/>
            </a:lvl3pPr>
            <a:lvl4pPr indent="-354330" lvl="3" marL="1828800" algn="l">
              <a:lnSpc>
                <a:spcPct val="120000"/>
              </a:lnSpc>
              <a:spcBef>
                <a:spcPts val="500"/>
              </a:spcBef>
              <a:spcAft>
                <a:spcPts val="0"/>
              </a:spcAft>
              <a:buSzPts val="1980"/>
              <a:buChar char="▪"/>
              <a:defRPr/>
            </a:lvl4pPr>
            <a:lvl5pPr indent="-354329" lvl="4" marL="2286000" algn="l">
              <a:lnSpc>
                <a:spcPct val="120000"/>
              </a:lnSpc>
              <a:spcBef>
                <a:spcPts val="500"/>
              </a:spcBef>
              <a:spcAft>
                <a:spcPts val="0"/>
              </a:spcAft>
              <a:buSzPts val="1980"/>
              <a:buChar char="▪"/>
              <a:defRPr/>
            </a:lvl5pPr>
            <a:lvl6pPr indent="-354329" lvl="5" marL="2743200" algn="l">
              <a:lnSpc>
                <a:spcPct val="120000"/>
              </a:lnSpc>
              <a:spcBef>
                <a:spcPts val="500"/>
              </a:spcBef>
              <a:spcAft>
                <a:spcPts val="0"/>
              </a:spcAft>
              <a:buSzPts val="1980"/>
              <a:buChar char="▪"/>
              <a:defRPr/>
            </a:lvl6pPr>
            <a:lvl7pPr indent="-354329" lvl="6" marL="3200400" algn="l">
              <a:lnSpc>
                <a:spcPct val="120000"/>
              </a:lnSpc>
              <a:spcBef>
                <a:spcPts val="500"/>
              </a:spcBef>
              <a:spcAft>
                <a:spcPts val="0"/>
              </a:spcAft>
              <a:buSzPts val="1980"/>
              <a:buChar char="▪"/>
              <a:defRPr/>
            </a:lvl7pPr>
            <a:lvl8pPr indent="-354329" lvl="7" marL="3657600" algn="l">
              <a:lnSpc>
                <a:spcPct val="120000"/>
              </a:lnSpc>
              <a:spcBef>
                <a:spcPts val="500"/>
              </a:spcBef>
              <a:spcAft>
                <a:spcPts val="0"/>
              </a:spcAft>
              <a:buSzPts val="1980"/>
              <a:buChar char="▪"/>
              <a:defRPr/>
            </a:lvl8pPr>
            <a:lvl9pPr indent="-354329" lvl="8" marL="4114800" algn="l">
              <a:lnSpc>
                <a:spcPct val="120000"/>
              </a:lnSpc>
              <a:spcBef>
                <a:spcPts val="500"/>
              </a:spcBef>
              <a:spcAft>
                <a:spcPts val="0"/>
              </a:spcAft>
              <a:buSzPts val="1980"/>
              <a:buChar char="▪"/>
              <a:defRPr/>
            </a:lvl9pPr>
          </a:lstStyle>
          <a:p/>
        </p:txBody>
      </p:sp>
      <p:sp>
        <p:nvSpPr>
          <p:cNvPr id="107" name="Google Shape;107;p38"/>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38"/>
          <p:cNvSpPr txBox="1"/>
          <p:nvPr>
            <p:ph idx="11" type="ftr"/>
          </p:nvPr>
        </p:nvSpPr>
        <p:spPr>
          <a:xfrm>
            <a:off x="804672" y="6227064"/>
            <a:ext cx="10588752" cy="32004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38"/>
          <p:cNvSpPr txBox="1"/>
          <p:nvPr>
            <p:ph idx="12" type="sldNum"/>
          </p:nvPr>
        </p:nvSpPr>
        <p:spPr>
          <a:xfrm>
            <a:off x="10469880" y="320040"/>
            <a:ext cx="914400" cy="32004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0" name="Shape 110"/>
        <p:cNvGrpSpPr/>
        <p:nvPr/>
      </p:nvGrpSpPr>
      <p:grpSpPr>
        <a:xfrm>
          <a:off x="0" y="0"/>
          <a:ext cx="0" cy="0"/>
          <a:chOff x="0" y="0"/>
          <a:chExt cx="0" cy="0"/>
        </a:xfrm>
      </p:grpSpPr>
      <p:sp>
        <p:nvSpPr>
          <p:cNvPr id="111" name="Google Shape;111;p39"/>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39"/>
          <p:cNvSpPr txBox="1"/>
          <p:nvPr>
            <p:ph idx="11" type="ftr"/>
          </p:nvPr>
        </p:nvSpPr>
        <p:spPr>
          <a:xfrm>
            <a:off x="804672" y="6227064"/>
            <a:ext cx="10588752" cy="32004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39"/>
          <p:cNvSpPr txBox="1"/>
          <p:nvPr>
            <p:ph idx="12" type="sldNum"/>
          </p:nvPr>
        </p:nvSpPr>
        <p:spPr>
          <a:xfrm>
            <a:off x="10469880" y="320040"/>
            <a:ext cx="914400" cy="32004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4" name="Shape 114"/>
        <p:cNvGrpSpPr/>
        <p:nvPr/>
      </p:nvGrpSpPr>
      <p:grpSpPr>
        <a:xfrm>
          <a:off x="0" y="0"/>
          <a:ext cx="0" cy="0"/>
          <a:chOff x="0" y="0"/>
          <a:chExt cx="0" cy="0"/>
        </a:xfrm>
      </p:grpSpPr>
      <p:grpSp>
        <p:nvGrpSpPr>
          <p:cNvPr id="115" name="Google Shape;115;p40"/>
          <p:cNvGrpSpPr/>
          <p:nvPr/>
        </p:nvGrpSpPr>
        <p:grpSpPr>
          <a:xfrm>
            <a:off x="-417513" y="0"/>
            <a:ext cx="12584114" cy="6853238"/>
            <a:chOff x="-417513" y="0"/>
            <a:chExt cx="12584114" cy="6853238"/>
          </a:xfrm>
        </p:grpSpPr>
        <p:sp>
          <p:nvSpPr>
            <p:cNvPr id="116" name="Google Shape;116;p40"/>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40"/>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40"/>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40"/>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0"/>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0"/>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0"/>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0"/>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0"/>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40"/>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40"/>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0"/>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0"/>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0"/>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40"/>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40"/>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0"/>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0"/>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0"/>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40"/>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40"/>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 name="Google Shape;137;p40"/>
          <p:cNvGrpSpPr/>
          <p:nvPr/>
        </p:nvGrpSpPr>
        <p:grpSpPr>
          <a:xfrm>
            <a:off x="800144" y="1699589"/>
            <a:ext cx="3674476" cy="3470421"/>
            <a:chOff x="697883" y="1816768"/>
            <a:chExt cx="3674476" cy="3470421"/>
          </a:xfrm>
        </p:grpSpPr>
        <p:sp>
          <p:nvSpPr>
            <p:cNvPr id="138" name="Google Shape;138;p40"/>
            <p:cNvSpPr/>
            <p:nvPr/>
          </p:nvSpPr>
          <p:spPr>
            <a:xfrm>
              <a:off x="697883" y="1816768"/>
              <a:ext cx="3674476" cy="5029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0"/>
            <p:cNvSpPr/>
            <p:nvPr/>
          </p:nvSpPr>
          <p:spPr>
            <a:xfrm rot="10800000">
              <a:off x="2380224" y="5014786"/>
              <a:ext cx="315988" cy="27240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0"/>
            <p:cNvSpPr/>
            <p:nvPr/>
          </p:nvSpPr>
          <p:spPr>
            <a:xfrm>
              <a:off x="704075" y="2392840"/>
              <a:ext cx="3668284" cy="26243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 name="Google Shape;141;p40"/>
          <p:cNvSpPr txBox="1"/>
          <p:nvPr>
            <p:ph type="title"/>
          </p:nvPr>
        </p:nvSpPr>
        <p:spPr>
          <a:xfrm>
            <a:off x="889001" y="2363915"/>
            <a:ext cx="3500828" cy="2460497"/>
          </a:xfrm>
          <a:prstGeom prst="rect">
            <a:avLst/>
          </a:prstGeom>
          <a:noFill/>
          <a:ln>
            <a:noFill/>
          </a:ln>
        </p:spPr>
        <p:txBody>
          <a:bodyPr anchorCtr="0" anchor="ctr" bIns="91425" lIns="91425" spcFirstLastPara="1" rIns="91425" wrap="square" tIns="91425">
            <a:normAutofit/>
          </a:bodyPr>
          <a:lstStyle>
            <a:lvl1pPr lvl="0" algn="ctr">
              <a:lnSpc>
                <a:spcPct val="85000"/>
              </a:lnSpc>
              <a:spcBef>
                <a:spcPts val="0"/>
              </a:spcBef>
              <a:spcAft>
                <a:spcPts val="0"/>
              </a:spcAft>
              <a:buClr>
                <a:srgbClr val="FFFEFF"/>
              </a:buClr>
              <a:buSzPts val="4000"/>
              <a:buFont typeface="Arial"/>
              <a:buNone/>
              <a:defRPr>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2" name="Google Shape;142;p40"/>
          <p:cNvSpPr txBox="1"/>
          <p:nvPr>
            <p:ph idx="1" type="body"/>
          </p:nvPr>
        </p:nvSpPr>
        <p:spPr>
          <a:xfrm>
            <a:off x="5125137" y="803185"/>
            <a:ext cx="6265088" cy="685800"/>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1000"/>
              </a:spcBef>
              <a:spcAft>
                <a:spcPts val="0"/>
              </a:spcAft>
              <a:buSzPts val="2420"/>
              <a:buNone/>
              <a:defRPr b="0" sz="2200" cap="none">
                <a:solidFill>
                  <a:schemeClr val="accent1"/>
                </a:solidFill>
              </a:defRPr>
            </a:lvl1pPr>
            <a:lvl2pPr indent="-228600" lvl="1" marL="914400" algn="l">
              <a:lnSpc>
                <a:spcPct val="120000"/>
              </a:lnSpc>
              <a:spcBef>
                <a:spcPts val="500"/>
              </a:spcBef>
              <a:spcAft>
                <a:spcPts val="0"/>
              </a:spcAft>
              <a:buSzPts val="2200"/>
              <a:buNone/>
              <a:defRPr b="1" sz="2000"/>
            </a:lvl2pPr>
            <a:lvl3pPr indent="-228600" lvl="2" marL="1371600" algn="l">
              <a:lnSpc>
                <a:spcPct val="120000"/>
              </a:lnSpc>
              <a:spcBef>
                <a:spcPts val="500"/>
              </a:spcBef>
              <a:spcAft>
                <a:spcPts val="0"/>
              </a:spcAft>
              <a:buSzPts val="1980"/>
              <a:buNone/>
              <a:defRPr b="1" sz="1800"/>
            </a:lvl3pPr>
            <a:lvl4pPr indent="-228600" lvl="3" marL="1828800" algn="l">
              <a:lnSpc>
                <a:spcPct val="120000"/>
              </a:lnSpc>
              <a:spcBef>
                <a:spcPts val="500"/>
              </a:spcBef>
              <a:spcAft>
                <a:spcPts val="0"/>
              </a:spcAft>
              <a:buSzPts val="1760"/>
              <a:buNone/>
              <a:defRPr b="1" sz="1600"/>
            </a:lvl4pPr>
            <a:lvl5pPr indent="-228600" lvl="4" marL="2286000" algn="l">
              <a:lnSpc>
                <a:spcPct val="120000"/>
              </a:lnSpc>
              <a:spcBef>
                <a:spcPts val="500"/>
              </a:spcBef>
              <a:spcAft>
                <a:spcPts val="0"/>
              </a:spcAft>
              <a:buSzPts val="1760"/>
              <a:buNone/>
              <a:defRPr b="1" sz="1600"/>
            </a:lvl5pPr>
            <a:lvl6pPr indent="-228600" lvl="5" marL="2743200" algn="l">
              <a:lnSpc>
                <a:spcPct val="120000"/>
              </a:lnSpc>
              <a:spcBef>
                <a:spcPts val="500"/>
              </a:spcBef>
              <a:spcAft>
                <a:spcPts val="0"/>
              </a:spcAft>
              <a:buSzPts val="1760"/>
              <a:buNone/>
              <a:defRPr b="1" sz="1600"/>
            </a:lvl6pPr>
            <a:lvl7pPr indent="-228600" lvl="6" marL="3200400" algn="l">
              <a:lnSpc>
                <a:spcPct val="120000"/>
              </a:lnSpc>
              <a:spcBef>
                <a:spcPts val="500"/>
              </a:spcBef>
              <a:spcAft>
                <a:spcPts val="0"/>
              </a:spcAft>
              <a:buSzPts val="1760"/>
              <a:buNone/>
              <a:defRPr b="1" sz="1600"/>
            </a:lvl7pPr>
            <a:lvl8pPr indent="-228600" lvl="7" marL="3657600" algn="l">
              <a:lnSpc>
                <a:spcPct val="120000"/>
              </a:lnSpc>
              <a:spcBef>
                <a:spcPts val="500"/>
              </a:spcBef>
              <a:spcAft>
                <a:spcPts val="0"/>
              </a:spcAft>
              <a:buSzPts val="1760"/>
              <a:buNone/>
              <a:defRPr b="1" sz="1600"/>
            </a:lvl8pPr>
            <a:lvl9pPr indent="-228600" lvl="8" marL="4114800" algn="l">
              <a:lnSpc>
                <a:spcPct val="120000"/>
              </a:lnSpc>
              <a:spcBef>
                <a:spcPts val="500"/>
              </a:spcBef>
              <a:spcAft>
                <a:spcPts val="0"/>
              </a:spcAft>
              <a:buSzPts val="1760"/>
              <a:buNone/>
              <a:defRPr b="1" sz="1600"/>
            </a:lvl9pPr>
          </a:lstStyle>
          <a:p/>
        </p:txBody>
      </p:sp>
      <p:sp>
        <p:nvSpPr>
          <p:cNvPr id="143" name="Google Shape;143;p40"/>
          <p:cNvSpPr txBox="1"/>
          <p:nvPr>
            <p:ph idx="2" type="body"/>
          </p:nvPr>
        </p:nvSpPr>
        <p:spPr>
          <a:xfrm>
            <a:off x="5125305" y="1488985"/>
            <a:ext cx="6264350" cy="1696853"/>
          </a:xfrm>
          <a:prstGeom prst="rect">
            <a:avLst/>
          </a:prstGeom>
          <a:noFill/>
          <a:ln>
            <a:noFill/>
          </a:ln>
        </p:spPr>
        <p:txBody>
          <a:bodyPr anchorCtr="0" anchor="t" bIns="45700" lIns="91425" spcFirstLastPara="1" rIns="91425" wrap="square" tIns="45700">
            <a:normAutofit/>
          </a:bodyPr>
          <a:lstStyle>
            <a:lvl1pPr indent="-354330" lvl="0" marL="457200" algn="l">
              <a:lnSpc>
                <a:spcPct val="120000"/>
              </a:lnSpc>
              <a:spcBef>
                <a:spcPts val="1000"/>
              </a:spcBef>
              <a:spcAft>
                <a:spcPts val="0"/>
              </a:spcAft>
              <a:buSzPts val="1980"/>
              <a:buChar char="▪"/>
              <a:defRPr/>
            </a:lvl1pPr>
            <a:lvl2pPr indent="-354330" lvl="1" marL="914400" algn="l">
              <a:lnSpc>
                <a:spcPct val="120000"/>
              </a:lnSpc>
              <a:spcBef>
                <a:spcPts val="500"/>
              </a:spcBef>
              <a:spcAft>
                <a:spcPts val="0"/>
              </a:spcAft>
              <a:buSzPts val="1980"/>
              <a:buChar char="▪"/>
              <a:defRPr/>
            </a:lvl2pPr>
            <a:lvl3pPr indent="-354330" lvl="2" marL="1371600" algn="l">
              <a:lnSpc>
                <a:spcPct val="120000"/>
              </a:lnSpc>
              <a:spcBef>
                <a:spcPts val="500"/>
              </a:spcBef>
              <a:spcAft>
                <a:spcPts val="0"/>
              </a:spcAft>
              <a:buSzPts val="1980"/>
              <a:buChar char="▪"/>
              <a:defRPr/>
            </a:lvl3pPr>
            <a:lvl4pPr indent="-354330" lvl="3" marL="1828800" algn="l">
              <a:lnSpc>
                <a:spcPct val="120000"/>
              </a:lnSpc>
              <a:spcBef>
                <a:spcPts val="500"/>
              </a:spcBef>
              <a:spcAft>
                <a:spcPts val="0"/>
              </a:spcAft>
              <a:buSzPts val="1980"/>
              <a:buChar char="▪"/>
              <a:defRPr/>
            </a:lvl4pPr>
            <a:lvl5pPr indent="-354329" lvl="4" marL="2286000" algn="l">
              <a:lnSpc>
                <a:spcPct val="120000"/>
              </a:lnSpc>
              <a:spcBef>
                <a:spcPts val="500"/>
              </a:spcBef>
              <a:spcAft>
                <a:spcPts val="0"/>
              </a:spcAft>
              <a:buSzPts val="1980"/>
              <a:buChar char="▪"/>
              <a:defRPr/>
            </a:lvl5pPr>
            <a:lvl6pPr indent="-354329" lvl="5" marL="2743200" algn="l">
              <a:lnSpc>
                <a:spcPct val="120000"/>
              </a:lnSpc>
              <a:spcBef>
                <a:spcPts val="500"/>
              </a:spcBef>
              <a:spcAft>
                <a:spcPts val="0"/>
              </a:spcAft>
              <a:buSzPts val="1980"/>
              <a:buChar char="▪"/>
              <a:defRPr/>
            </a:lvl6pPr>
            <a:lvl7pPr indent="-354329" lvl="6" marL="3200400" algn="l">
              <a:lnSpc>
                <a:spcPct val="120000"/>
              </a:lnSpc>
              <a:spcBef>
                <a:spcPts val="500"/>
              </a:spcBef>
              <a:spcAft>
                <a:spcPts val="0"/>
              </a:spcAft>
              <a:buSzPts val="1980"/>
              <a:buChar char="▪"/>
              <a:defRPr/>
            </a:lvl7pPr>
            <a:lvl8pPr indent="-354329" lvl="7" marL="3657600" algn="l">
              <a:lnSpc>
                <a:spcPct val="120000"/>
              </a:lnSpc>
              <a:spcBef>
                <a:spcPts val="500"/>
              </a:spcBef>
              <a:spcAft>
                <a:spcPts val="0"/>
              </a:spcAft>
              <a:buSzPts val="1980"/>
              <a:buChar char="▪"/>
              <a:defRPr/>
            </a:lvl8pPr>
            <a:lvl9pPr indent="-354329" lvl="8" marL="4114800" algn="l">
              <a:lnSpc>
                <a:spcPct val="120000"/>
              </a:lnSpc>
              <a:spcBef>
                <a:spcPts val="500"/>
              </a:spcBef>
              <a:spcAft>
                <a:spcPts val="0"/>
              </a:spcAft>
              <a:buSzPts val="1980"/>
              <a:buChar char="▪"/>
              <a:defRPr/>
            </a:lvl9pPr>
          </a:lstStyle>
          <a:p/>
        </p:txBody>
      </p:sp>
      <p:sp>
        <p:nvSpPr>
          <p:cNvPr id="144" name="Google Shape;144;p40"/>
          <p:cNvSpPr txBox="1"/>
          <p:nvPr>
            <p:ph idx="3" type="body"/>
          </p:nvPr>
        </p:nvSpPr>
        <p:spPr>
          <a:xfrm>
            <a:off x="5118653" y="3665887"/>
            <a:ext cx="6264414" cy="685800"/>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1000"/>
              </a:spcBef>
              <a:spcAft>
                <a:spcPts val="0"/>
              </a:spcAft>
              <a:buSzPts val="2420"/>
              <a:buNone/>
              <a:defRPr b="0" sz="2200" cap="none">
                <a:solidFill>
                  <a:schemeClr val="accent1"/>
                </a:solidFill>
              </a:defRPr>
            </a:lvl1pPr>
            <a:lvl2pPr indent="-228600" lvl="1" marL="914400" algn="l">
              <a:lnSpc>
                <a:spcPct val="120000"/>
              </a:lnSpc>
              <a:spcBef>
                <a:spcPts val="500"/>
              </a:spcBef>
              <a:spcAft>
                <a:spcPts val="0"/>
              </a:spcAft>
              <a:buSzPts val="2200"/>
              <a:buNone/>
              <a:defRPr b="1" sz="2000"/>
            </a:lvl2pPr>
            <a:lvl3pPr indent="-228600" lvl="2" marL="1371600" algn="l">
              <a:lnSpc>
                <a:spcPct val="120000"/>
              </a:lnSpc>
              <a:spcBef>
                <a:spcPts val="500"/>
              </a:spcBef>
              <a:spcAft>
                <a:spcPts val="0"/>
              </a:spcAft>
              <a:buSzPts val="1980"/>
              <a:buNone/>
              <a:defRPr b="1" sz="1800"/>
            </a:lvl3pPr>
            <a:lvl4pPr indent="-228600" lvl="3" marL="1828800" algn="l">
              <a:lnSpc>
                <a:spcPct val="120000"/>
              </a:lnSpc>
              <a:spcBef>
                <a:spcPts val="500"/>
              </a:spcBef>
              <a:spcAft>
                <a:spcPts val="0"/>
              </a:spcAft>
              <a:buSzPts val="1760"/>
              <a:buNone/>
              <a:defRPr b="1" sz="1600"/>
            </a:lvl4pPr>
            <a:lvl5pPr indent="-228600" lvl="4" marL="2286000" algn="l">
              <a:lnSpc>
                <a:spcPct val="120000"/>
              </a:lnSpc>
              <a:spcBef>
                <a:spcPts val="500"/>
              </a:spcBef>
              <a:spcAft>
                <a:spcPts val="0"/>
              </a:spcAft>
              <a:buSzPts val="1760"/>
              <a:buNone/>
              <a:defRPr b="1" sz="1600"/>
            </a:lvl5pPr>
            <a:lvl6pPr indent="-228600" lvl="5" marL="2743200" algn="l">
              <a:lnSpc>
                <a:spcPct val="120000"/>
              </a:lnSpc>
              <a:spcBef>
                <a:spcPts val="500"/>
              </a:spcBef>
              <a:spcAft>
                <a:spcPts val="0"/>
              </a:spcAft>
              <a:buSzPts val="1760"/>
              <a:buNone/>
              <a:defRPr b="1" sz="1600"/>
            </a:lvl6pPr>
            <a:lvl7pPr indent="-228600" lvl="6" marL="3200400" algn="l">
              <a:lnSpc>
                <a:spcPct val="120000"/>
              </a:lnSpc>
              <a:spcBef>
                <a:spcPts val="500"/>
              </a:spcBef>
              <a:spcAft>
                <a:spcPts val="0"/>
              </a:spcAft>
              <a:buSzPts val="1760"/>
              <a:buNone/>
              <a:defRPr b="1" sz="1600"/>
            </a:lvl7pPr>
            <a:lvl8pPr indent="-228600" lvl="7" marL="3657600" algn="l">
              <a:lnSpc>
                <a:spcPct val="120000"/>
              </a:lnSpc>
              <a:spcBef>
                <a:spcPts val="500"/>
              </a:spcBef>
              <a:spcAft>
                <a:spcPts val="0"/>
              </a:spcAft>
              <a:buSzPts val="1760"/>
              <a:buNone/>
              <a:defRPr b="1" sz="1600"/>
            </a:lvl8pPr>
            <a:lvl9pPr indent="-228600" lvl="8" marL="4114800" algn="l">
              <a:lnSpc>
                <a:spcPct val="120000"/>
              </a:lnSpc>
              <a:spcBef>
                <a:spcPts val="500"/>
              </a:spcBef>
              <a:spcAft>
                <a:spcPts val="0"/>
              </a:spcAft>
              <a:buSzPts val="1760"/>
              <a:buNone/>
              <a:defRPr b="1" sz="1600"/>
            </a:lvl9pPr>
          </a:lstStyle>
          <a:p/>
        </p:txBody>
      </p:sp>
      <p:sp>
        <p:nvSpPr>
          <p:cNvPr id="145" name="Google Shape;145;p40"/>
          <p:cNvSpPr txBox="1"/>
          <p:nvPr>
            <p:ph idx="4" type="body"/>
          </p:nvPr>
        </p:nvSpPr>
        <p:spPr>
          <a:xfrm>
            <a:off x="5118447" y="4351687"/>
            <a:ext cx="6265588" cy="1704060"/>
          </a:xfrm>
          <a:prstGeom prst="rect">
            <a:avLst/>
          </a:prstGeom>
          <a:noFill/>
          <a:ln>
            <a:noFill/>
          </a:ln>
        </p:spPr>
        <p:txBody>
          <a:bodyPr anchorCtr="0" anchor="t" bIns="45700" lIns="91425" spcFirstLastPara="1" rIns="91425" wrap="square" tIns="45700">
            <a:normAutofit/>
          </a:bodyPr>
          <a:lstStyle>
            <a:lvl1pPr indent="-354330" lvl="0" marL="457200" algn="l">
              <a:lnSpc>
                <a:spcPct val="120000"/>
              </a:lnSpc>
              <a:spcBef>
                <a:spcPts val="1000"/>
              </a:spcBef>
              <a:spcAft>
                <a:spcPts val="0"/>
              </a:spcAft>
              <a:buSzPts val="1980"/>
              <a:buChar char="▪"/>
              <a:defRPr/>
            </a:lvl1pPr>
            <a:lvl2pPr indent="-354330" lvl="1" marL="914400" algn="l">
              <a:lnSpc>
                <a:spcPct val="120000"/>
              </a:lnSpc>
              <a:spcBef>
                <a:spcPts val="500"/>
              </a:spcBef>
              <a:spcAft>
                <a:spcPts val="0"/>
              </a:spcAft>
              <a:buSzPts val="1980"/>
              <a:buChar char="▪"/>
              <a:defRPr/>
            </a:lvl2pPr>
            <a:lvl3pPr indent="-354330" lvl="2" marL="1371600" algn="l">
              <a:lnSpc>
                <a:spcPct val="120000"/>
              </a:lnSpc>
              <a:spcBef>
                <a:spcPts val="500"/>
              </a:spcBef>
              <a:spcAft>
                <a:spcPts val="0"/>
              </a:spcAft>
              <a:buSzPts val="1980"/>
              <a:buChar char="▪"/>
              <a:defRPr/>
            </a:lvl3pPr>
            <a:lvl4pPr indent="-354330" lvl="3" marL="1828800" algn="l">
              <a:lnSpc>
                <a:spcPct val="120000"/>
              </a:lnSpc>
              <a:spcBef>
                <a:spcPts val="500"/>
              </a:spcBef>
              <a:spcAft>
                <a:spcPts val="0"/>
              </a:spcAft>
              <a:buSzPts val="1980"/>
              <a:buChar char="▪"/>
              <a:defRPr/>
            </a:lvl4pPr>
            <a:lvl5pPr indent="-354329" lvl="4" marL="2286000" algn="l">
              <a:lnSpc>
                <a:spcPct val="120000"/>
              </a:lnSpc>
              <a:spcBef>
                <a:spcPts val="500"/>
              </a:spcBef>
              <a:spcAft>
                <a:spcPts val="0"/>
              </a:spcAft>
              <a:buSzPts val="1980"/>
              <a:buChar char="▪"/>
              <a:defRPr/>
            </a:lvl5pPr>
            <a:lvl6pPr indent="-354329" lvl="5" marL="2743200" algn="l">
              <a:lnSpc>
                <a:spcPct val="120000"/>
              </a:lnSpc>
              <a:spcBef>
                <a:spcPts val="500"/>
              </a:spcBef>
              <a:spcAft>
                <a:spcPts val="0"/>
              </a:spcAft>
              <a:buSzPts val="1980"/>
              <a:buChar char="▪"/>
              <a:defRPr/>
            </a:lvl6pPr>
            <a:lvl7pPr indent="-354329" lvl="6" marL="3200400" algn="l">
              <a:lnSpc>
                <a:spcPct val="120000"/>
              </a:lnSpc>
              <a:spcBef>
                <a:spcPts val="500"/>
              </a:spcBef>
              <a:spcAft>
                <a:spcPts val="0"/>
              </a:spcAft>
              <a:buSzPts val="1980"/>
              <a:buChar char="▪"/>
              <a:defRPr/>
            </a:lvl7pPr>
            <a:lvl8pPr indent="-354329" lvl="7" marL="3657600" algn="l">
              <a:lnSpc>
                <a:spcPct val="120000"/>
              </a:lnSpc>
              <a:spcBef>
                <a:spcPts val="500"/>
              </a:spcBef>
              <a:spcAft>
                <a:spcPts val="0"/>
              </a:spcAft>
              <a:buSzPts val="1980"/>
              <a:buChar char="▪"/>
              <a:defRPr/>
            </a:lvl8pPr>
            <a:lvl9pPr indent="-354329" lvl="8" marL="4114800" algn="l">
              <a:lnSpc>
                <a:spcPct val="120000"/>
              </a:lnSpc>
              <a:spcBef>
                <a:spcPts val="500"/>
              </a:spcBef>
              <a:spcAft>
                <a:spcPts val="0"/>
              </a:spcAft>
              <a:buSzPts val="1980"/>
              <a:buChar char="▪"/>
              <a:defRPr/>
            </a:lvl9pPr>
          </a:lstStyle>
          <a:p/>
        </p:txBody>
      </p:sp>
      <p:sp>
        <p:nvSpPr>
          <p:cNvPr id="146" name="Google Shape;146;p40"/>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40"/>
          <p:cNvSpPr txBox="1"/>
          <p:nvPr>
            <p:ph idx="11" type="ftr"/>
          </p:nvPr>
        </p:nvSpPr>
        <p:spPr>
          <a:xfrm>
            <a:off x="804672" y="6227064"/>
            <a:ext cx="10588752" cy="32004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40"/>
          <p:cNvSpPr txBox="1"/>
          <p:nvPr>
            <p:ph idx="12" type="sldNum"/>
          </p:nvPr>
        </p:nvSpPr>
        <p:spPr>
          <a:xfrm>
            <a:off x="10469880" y="320040"/>
            <a:ext cx="914400" cy="32004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49" name="Shape 149"/>
        <p:cNvGrpSpPr/>
        <p:nvPr/>
      </p:nvGrpSpPr>
      <p:grpSpPr>
        <a:xfrm>
          <a:off x="0" y="0"/>
          <a:ext cx="0" cy="0"/>
          <a:chOff x="0" y="0"/>
          <a:chExt cx="0" cy="0"/>
        </a:xfrm>
      </p:grpSpPr>
      <p:grpSp>
        <p:nvGrpSpPr>
          <p:cNvPr id="150" name="Google Shape;150;p41"/>
          <p:cNvGrpSpPr/>
          <p:nvPr/>
        </p:nvGrpSpPr>
        <p:grpSpPr>
          <a:xfrm>
            <a:off x="-417513" y="0"/>
            <a:ext cx="12584114" cy="6853238"/>
            <a:chOff x="-417513" y="0"/>
            <a:chExt cx="12584114" cy="6853238"/>
          </a:xfrm>
        </p:grpSpPr>
        <p:sp>
          <p:nvSpPr>
            <p:cNvPr id="151" name="Google Shape;151;p41"/>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1"/>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41"/>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41"/>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41"/>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1"/>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41"/>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41"/>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1"/>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41"/>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41"/>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41"/>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41"/>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41"/>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41"/>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41"/>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41"/>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41"/>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41"/>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41"/>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41"/>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 name="Google Shape;172;p41"/>
          <p:cNvGrpSpPr/>
          <p:nvPr/>
        </p:nvGrpSpPr>
        <p:grpSpPr>
          <a:xfrm>
            <a:off x="800144" y="1699589"/>
            <a:ext cx="3674476" cy="3470421"/>
            <a:chOff x="697883" y="1816768"/>
            <a:chExt cx="3674476" cy="3470421"/>
          </a:xfrm>
        </p:grpSpPr>
        <p:sp>
          <p:nvSpPr>
            <p:cNvPr id="173" name="Google Shape;173;p41"/>
            <p:cNvSpPr/>
            <p:nvPr/>
          </p:nvSpPr>
          <p:spPr>
            <a:xfrm>
              <a:off x="697883" y="1816768"/>
              <a:ext cx="3674476" cy="5029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41"/>
            <p:cNvSpPr/>
            <p:nvPr/>
          </p:nvSpPr>
          <p:spPr>
            <a:xfrm rot="10800000">
              <a:off x="2380224" y="5014786"/>
              <a:ext cx="315988" cy="27240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41"/>
            <p:cNvSpPr/>
            <p:nvPr/>
          </p:nvSpPr>
          <p:spPr>
            <a:xfrm>
              <a:off x="704075" y="2392840"/>
              <a:ext cx="3668284" cy="26243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6" name="Google Shape;176;p41"/>
          <p:cNvSpPr txBox="1"/>
          <p:nvPr>
            <p:ph type="title"/>
          </p:nvPr>
        </p:nvSpPr>
        <p:spPr>
          <a:xfrm>
            <a:off x="888631" y="2352026"/>
            <a:ext cx="3501197" cy="1223298"/>
          </a:xfrm>
          <a:prstGeom prst="rect">
            <a:avLst/>
          </a:prstGeom>
          <a:noFill/>
          <a:ln>
            <a:noFill/>
          </a:ln>
        </p:spPr>
        <p:txBody>
          <a:bodyPr anchorCtr="0" anchor="b" bIns="0" lIns="228600" spcFirstLastPara="1" rIns="228600" wrap="square" tIns="228600">
            <a:noAutofit/>
          </a:bodyPr>
          <a:lstStyle>
            <a:lvl1pPr lvl="0" algn="ctr">
              <a:lnSpc>
                <a:spcPct val="85000"/>
              </a:lnSpc>
              <a:spcBef>
                <a:spcPts val="0"/>
              </a:spcBef>
              <a:spcAft>
                <a:spcPts val="0"/>
              </a:spcAft>
              <a:buClr>
                <a:srgbClr val="FFFEFF"/>
              </a:buClr>
              <a:buSzPts val="3200"/>
              <a:buFont typeface="Arial"/>
              <a:buNone/>
              <a:defRPr sz="3200">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7" name="Google Shape;177;p41"/>
          <p:cNvSpPr txBox="1"/>
          <p:nvPr>
            <p:ph idx="1" type="body"/>
          </p:nvPr>
        </p:nvSpPr>
        <p:spPr>
          <a:xfrm>
            <a:off x="5109983" y="802809"/>
            <a:ext cx="6275035" cy="5249940"/>
          </a:xfrm>
          <a:prstGeom prst="rect">
            <a:avLst/>
          </a:prstGeom>
          <a:noFill/>
          <a:ln>
            <a:noFill/>
          </a:ln>
        </p:spPr>
        <p:txBody>
          <a:bodyPr anchorCtr="0" anchor="ctr" bIns="45700" lIns="91425" spcFirstLastPara="1" rIns="91425" wrap="square" tIns="45700">
            <a:normAutofit/>
          </a:bodyPr>
          <a:lstStyle>
            <a:lvl1pPr indent="-354330" lvl="0" marL="457200" algn="l">
              <a:lnSpc>
                <a:spcPct val="120000"/>
              </a:lnSpc>
              <a:spcBef>
                <a:spcPts val="1000"/>
              </a:spcBef>
              <a:spcAft>
                <a:spcPts val="0"/>
              </a:spcAft>
              <a:buSzPts val="1980"/>
              <a:buChar char="▪"/>
              <a:defRPr/>
            </a:lvl1pPr>
            <a:lvl2pPr indent="-354330" lvl="1" marL="914400" algn="l">
              <a:lnSpc>
                <a:spcPct val="120000"/>
              </a:lnSpc>
              <a:spcBef>
                <a:spcPts val="500"/>
              </a:spcBef>
              <a:spcAft>
                <a:spcPts val="0"/>
              </a:spcAft>
              <a:buSzPts val="1980"/>
              <a:buChar char="▪"/>
              <a:defRPr/>
            </a:lvl2pPr>
            <a:lvl3pPr indent="-354330" lvl="2" marL="1371600" algn="l">
              <a:lnSpc>
                <a:spcPct val="120000"/>
              </a:lnSpc>
              <a:spcBef>
                <a:spcPts val="500"/>
              </a:spcBef>
              <a:spcAft>
                <a:spcPts val="0"/>
              </a:spcAft>
              <a:buSzPts val="1980"/>
              <a:buChar char="▪"/>
              <a:defRPr/>
            </a:lvl3pPr>
            <a:lvl4pPr indent="-354330" lvl="3" marL="1828800" algn="l">
              <a:lnSpc>
                <a:spcPct val="120000"/>
              </a:lnSpc>
              <a:spcBef>
                <a:spcPts val="500"/>
              </a:spcBef>
              <a:spcAft>
                <a:spcPts val="0"/>
              </a:spcAft>
              <a:buSzPts val="1980"/>
              <a:buChar char="▪"/>
              <a:defRPr/>
            </a:lvl4pPr>
            <a:lvl5pPr indent="-354329" lvl="4" marL="2286000" algn="l">
              <a:lnSpc>
                <a:spcPct val="120000"/>
              </a:lnSpc>
              <a:spcBef>
                <a:spcPts val="500"/>
              </a:spcBef>
              <a:spcAft>
                <a:spcPts val="0"/>
              </a:spcAft>
              <a:buSzPts val="1980"/>
              <a:buChar char="▪"/>
              <a:defRPr/>
            </a:lvl5pPr>
            <a:lvl6pPr indent="-354329" lvl="5" marL="2743200" algn="l">
              <a:lnSpc>
                <a:spcPct val="120000"/>
              </a:lnSpc>
              <a:spcBef>
                <a:spcPts val="500"/>
              </a:spcBef>
              <a:spcAft>
                <a:spcPts val="0"/>
              </a:spcAft>
              <a:buSzPts val="1980"/>
              <a:buChar char="▪"/>
              <a:defRPr/>
            </a:lvl6pPr>
            <a:lvl7pPr indent="-354329" lvl="6" marL="3200400" algn="l">
              <a:lnSpc>
                <a:spcPct val="120000"/>
              </a:lnSpc>
              <a:spcBef>
                <a:spcPts val="500"/>
              </a:spcBef>
              <a:spcAft>
                <a:spcPts val="0"/>
              </a:spcAft>
              <a:buSzPts val="1980"/>
              <a:buChar char="▪"/>
              <a:defRPr/>
            </a:lvl7pPr>
            <a:lvl8pPr indent="-354329" lvl="7" marL="3657600" algn="l">
              <a:lnSpc>
                <a:spcPct val="120000"/>
              </a:lnSpc>
              <a:spcBef>
                <a:spcPts val="500"/>
              </a:spcBef>
              <a:spcAft>
                <a:spcPts val="0"/>
              </a:spcAft>
              <a:buSzPts val="1980"/>
              <a:buChar char="▪"/>
              <a:defRPr/>
            </a:lvl8pPr>
            <a:lvl9pPr indent="-354329" lvl="8" marL="4114800" algn="l">
              <a:lnSpc>
                <a:spcPct val="120000"/>
              </a:lnSpc>
              <a:spcBef>
                <a:spcPts val="500"/>
              </a:spcBef>
              <a:spcAft>
                <a:spcPts val="0"/>
              </a:spcAft>
              <a:buSzPts val="1980"/>
              <a:buChar char="▪"/>
              <a:defRPr/>
            </a:lvl9pPr>
          </a:lstStyle>
          <a:p/>
        </p:txBody>
      </p:sp>
      <p:sp>
        <p:nvSpPr>
          <p:cNvPr id="178" name="Google Shape;178;p41"/>
          <p:cNvSpPr txBox="1"/>
          <p:nvPr>
            <p:ph idx="2" type="body"/>
          </p:nvPr>
        </p:nvSpPr>
        <p:spPr>
          <a:xfrm>
            <a:off x="888631" y="3580186"/>
            <a:ext cx="3501197" cy="1221164"/>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760"/>
              <a:buNone/>
              <a:defRPr sz="1600">
                <a:solidFill>
                  <a:srgbClr val="FFFEFF"/>
                </a:solidFill>
              </a:defRPr>
            </a:lvl1pPr>
            <a:lvl2pPr indent="-228600" lvl="1" marL="914400" algn="l">
              <a:lnSpc>
                <a:spcPct val="120000"/>
              </a:lnSpc>
              <a:spcBef>
                <a:spcPts val="500"/>
              </a:spcBef>
              <a:spcAft>
                <a:spcPts val="0"/>
              </a:spcAft>
              <a:buSzPts val="1540"/>
              <a:buNone/>
              <a:defRPr sz="1400"/>
            </a:lvl2pPr>
            <a:lvl3pPr indent="-228600" lvl="2" marL="1371600" algn="l">
              <a:lnSpc>
                <a:spcPct val="120000"/>
              </a:lnSpc>
              <a:spcBef>
                <a:spcPts val="500"/>
              </a:spcBef>
              <a:spcAft>
                <a:spcPts val="0"/>
              </a:spcAft>
              <a:buSzPts val="1320"/>
              <a:buNone/>
              <a:defRPr sz="1200"/>
            </a:lvl3pPr>
            <a:lvl4pPr indent="-228600" lvl="3" marL="1828800" algn="l">
              <a:lnSpc>
                <a:spcPct val="120000"/>
              </a:lnSpc>
              <a:spcBef>
                <a:spcPts val="500"/>
              </a:spcBef>
              <a:spcAft>
                <a:spcPts val="0"/>
              </a:spcAft>
              <a:buSzPts val="1100"/>
              <a:buNone/>
              <a:defRPr sz="1000"/>
            </a:lvl4pPr>
            <a:lvl5pPr indent="-228600" lvl="4" marL="2286000" algn="l">
              <a:lnSpc>
                <a:spcPct val="120000"/>
              </a:lnSpc>
              <a:spcBef>
                <a:spcPts val="500"/>
              </a:spcBef>
              <a:spcAft>
                <a:spcPts val="0"/>
              </a:spcAft>
              <a:buSzPts val="1100"/>
              <a:buNone/>
              <a:defRPr sz="1000"/>
            </a:lvl5pPr>
            <a:lvl6pPr indent="-228600" lvl="5" marL="2743200" algn="l">
              <a:lnSpc>
                <a:spcPct val="120000"/>
              </a:lnSpc>
              <a:spcBef>
                <a:spcPts val="500"/>
              </a:spcBef>
              <a:spcAft>
                <a:spcPts val="0"/>
              </a:spcAft>
              <a:buSzPts val="1100"/>
              <a:buNone/>
              <a:defRPr sz="1000"/>
            </a:lvl6pPr>
            <a:lvl7pPr indent="-228600" lvl="6" marL="3200400" algn="l">
              <a:lnSpc>
                <a:spcPct val="120000"/>
              </a:lnSpc>
              <a:spcBef>
                <a:spcPts val="500"/>
              </a:spcBef>
              <a:spcAft>
                <a:spcPts val="0"/>
              </a:spcAft>
              <a:buSzPts val="1100"/>
              <a:buNone/>
              <a:defRPr sz="1000"/>
            </a:lvl7pPr>
            <a:lvl8pPr indent="-228600" lvl="7" marL="3657600" algn="l">
              <a:lnSpc>
                <a:spcPct val="120000"/>
              </a:lnSpc>
              <a:spcBef>
                <a:spcPts val="500"/>
              </a:spcBef>
              <a:spcAft>
                <a:spcPts val="0"/>
              </a:spcAft>
              <a:buSzPts val="1100"/>
              <a:buNone/>
              <a:defRPr sz="1000"/>
            </a:lvl8pPr>
            <a:lvl9pPr indent="-228600" lvl="8" marL="4114800" algn="l">
              <a:lnSpc>
                <a:spcPct val="120000"/>
              </a:lnSpc>
              <a:spcBef>
                <a:spcPts val="500"/>
              </a:spcBef>
              <a:spcAft>
                <a:spcPts val="0"/>
              </a:spcAft>
              <a:buSzPts val="1100"/>
              <a:buNone/>
              <a:defRPr sz="1000"/>
            </a:lvl9pPr>
          </a:lstStyle>
          <a:p/>
        </p:txBody>
      </p:sp>
      <p:sp>
        <p:nvSpPr>
          <p:cNvPr id="179" name="Google Shape;179;p41"/>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0" name="Google Shape;180;p41"/>
          <p:cNvSpPr txBox="1"/>
          <p:nvPr>
            <p:ph idx="11" type="ftr"/>
          </p:nvPr>
        </p:nvSpPr>
        <p:spPr>
          <a:xfrm>
            <a:off x="804672" y="6227064"/>
            <a:ext cx="10588752" cy="32004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1" name="Google Shape;181;p41"/>
          <p:cNvSpPr txBox="1"/>
          <p:nvPr>
            <p:ph idx="12" type="sldNum"/>
          </p:nvPr>
        </p:nvSpPr>
        <p:spPr>
          <a:xfrm>
            <a:off x="10469880" y="320040"/>
            <a:ext cx="914400" cy="32004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2" name="Shape 182"/>
        <p:cNvGrpSpPr/>
        <p:nvPr/>
      </p:nvGrpSpPr>
      <p:grpSpPr>
        <a:xfrm>
          <a:off x="0" y="0"/>
          <a:ext cx="0" cy="0"/>
          <a:chOff x="0" y="0"/>
          <a:chExt cx="0" cy="0"/>
        </a:xfrm>
      </p:grpSpPr>
      <p:grpSp>
        <p:nvGrpSpPr>
          <p:cNvPr id="183" name="Google Shape;183;p42"/>
          <p:cNvGrpSpPr/>
          <p:nvPr/>
        </p:nvGrpSpPr>
        <p:grpSpPr>
          <a:xfrm>
            <a:off x="-329674" y="-59376"/>
            <a:ext cx="12515851" cy="6923798"/>
            <a:chOff x="-329674" y="-51881"/>
            <a:chExt cx="12515851" cy="6923798"/>
          </a:xfrm>
        </p:grpSpPr>
        <p:sp>
          <p:nvSpPr>
            <p:cNvPr id="184" name="Google Shape;184;p42"/>
            <p:cNvSpPr/>
            <p:nvPr/>
          </p:nvSpPr>
          <p:spPr>
            <a:xfrm>
              <a:off x="-329674" y="1298404"/>
              <a:ext cx="9702800" cy="5573512"/>
            </a:xfrm>
            <a:custGeom>
              <a:rect b="b" l="l" r="r" t="t"/>
              <a:pathLst>
                <a:path extrusionOk="0" h="1169" w="2038">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42"/>
            <p:cNvSpPr/>
            <p:nvPr/>
          </p:nvSpPr>
          <p:spPr>
            <a:xfrm>
              <a:off x="670451" y="2018236"/>
              <a:ext cx="7373938" cy="4848892"/>
            </a:xfrm>
            <a:custGeom>
              <a:rect b="b" l="l" r="r" t="t"/>
              <a:pathLst>
                <a:path extrusionOk="0" h="1017" w="1549">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42"/>
            <p:cNvSpPr/>
            <p:nvPr/>
          </p:nvSpPr>
          <p:spPr>
            <a:xfrm>
              <a:off x="251351" y="1788400"/>
              <a:ext cx="8035925" cy="5083516"/>
            </a:xfrm>
            <a:custGeom>
              <a:rect b="b" l="l" r="r" t="t"/>
              <a:pathLst>
                <a:path extrusionOk="0" h="1066" w="1688">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42"/>
            <p:cNvSpPr/>
            <p:nvPr/>
          </p:nvSpPr>
          <p:spPr>
            <a:xfrm>
              <a:off x="-1061" y="549842"/>
              <a:ext cx="10334625" cy="6322075"/>
            </a:xfrm>
            <a:custGeom>
              <a:rect b="b" l="l" r="r" t="t"/>
              <a:pathLst>
                <a:path extrusionOk="0" h="1326" w="2171">
                  <a:moveTo>
                    <a:pt x="1873" y="1326"/>
                  </a:moveTo>
                  <a:cubicBezTo>
                    <a:pt x="2171" y="1045"/>
                    <a:pt x="1825" y="678"/>
                    <a:pt x="1609" y="473"/>
                  </a:cubicBezTo>
                  <a:cubicBezTo>
                    <a:pt x="1406" y="281"/>
                    <a:pt x="1159" y="116"/>
                    <a:pt x="880" y="63"/>
                  </a:cubicBezTo>
                  <a:cubicBezTo>
                    <a:pt x="545" y="0"/>
                    <a:pt x="214" y="161"/>
                    <a:pt x="0" y="42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42"/>
            <p:cNvSpPr/>
            <p:nvPr/>
          </p:nvSpPr>
          <p:spPr>
            <a:xfrm>
              <a:off x="3701" y="6186246"/>
              <a:ext cx="504825" cy="681527"/>
            </a:xfrm>
            <a:custGeom>
              <a:rect b="b" l="l" r="r" t="t"/>
              <a:pathLst>
                <a:path extrusionOk="0" h="143" w="106">
                  <a:moveTo>
                    <a:pt x="0" y="0"/>
                  </a:moveTo>
                  <a:cubicBezTo>
                    <a:pt x="35" y="54"/>
                    <a:pt x="70" y="101"/>
                    <a:pt x="106" y="14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42"/>
            <p:cNvSpPr/>
            <p:nvPr/>
          </p:nvSpPr>
          <p:spPr>
            <a:xfrm>
              <a:off x="-1061" y="-51881"/>
              <a:ext cx="11091863" cy="6923796"/>
            </a:xfrm>
            <a:custGeom>
              <a:rect b="b" l="l" r="r" t="t"/>
              <a:pathLst>
                <a:path extrusionOk="0" h="1452" w="2330">
                  <a:moveTo>
                    <a:pt x="2046" y="1452"/>
                  </a:moveTo>
                  <a:cubicBezTo>
                    <a:pt x="2330" y="1153"/>
                    <a:pt x="2049" y="821"/>
                    <a:pt x="1813" y="601"/>
                  </a:cubicBezTo>
                  <a:cubicBezTo>
                    <a:pt x="1569" y="375"/>
                    <a:pt x="1282" y="179"/>
                    <a:pt x="956" y="97"/>
                  </a:cubicBezTo>
                  <a:cubicBezTo>
                    <a:pt x="572" y="0"/>
                    <a:pt x="292" y="101"/>
                    <a:pt x="0" y="366"/>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42"/>
            <p:cNvSpPr/>
            <p:nvPr/>
          </p:nvSpPr>
          <p:spPr>
            <a:xfrm>
              <a:off x="5426601" y="5579"/>
              <a:ext cx="5788025" cy="6847184"/>
            </a:xfrm>
            <a:custGeom>
              <a:rect b="b" l="l" r="r" t="t"/>
              <a:pathLst>
                <a:path extrusionOk="0" h="1436" w="1216">
                  <a:moveTo>
                    <a:pt x="1094" y="1436"/>
                  </a:moveTo>
                  <a:cubicBezTo>
                    <a:pt x="1216" y="1114"/>
                    <a:pt x="904" y="770"/>
                    <a:pt x="709" y="551"/>
                  </a:cubicBezTo>
                  <a:cubicBezTo>
                    <a:pt x="509" y="327"/>
                    <a:pt x="274" y="127"/>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42"/>
            <p:cNvSpPr/>
            <p:nvPr/>
          </p:nvSpPr>
          <p:spPr>
            <a:xfrm>
              <a:off x="-1061" y="5579"/>
              <a:ext cx="1057275" cy="614491"/>
            </a:xfrm>
            <a:custGeom>
              <a:rect b="b" l="l" r="r" t="t"/>
              <a:pathLst>
                <a:path extrusionOk="0" h="129" w="222">
                  <a:moveTo>
                    <a:pt x="222" y="0"/>
                  </a:moveTo>
                  <a:cubicBezTo>
                    <a:pt x="152" y="35"/>
                    <a:pt x="76" y="78"/>
                    <a:pt x="0" y="12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42"/>
            <p:cNvSpPr/>
            <p:nvPr/>
          </p:nvSpPr>
          <p:spPr>
            <a:xfrm>
              <a:off x="5821889" y="5579"/>
              <a:ext cx="5588000" cy="6866337"/>
            </a:xfrm>
            <a:custGeom>
              <a:rect b="b" l="l" r="r" t="t"/>
              <a:pathLst>
                <a:path extrusionOk="0" h="1440" w="1174">
                  <a:moveTo>
                    <a:pt x="1067" y="1440"/>
                  </a:moveTo>
                  <a:cubicBezTo>
                    <a:pt x="1174" y="1124"/>
                    <a:pt x="887" y="797"/>
                    <a:pt x="698" y="577"/>
                  </a:cubicBezTo>
                  <a:cubicBezTo>
                    <a:pt x="500" y="348"/>
                    <a:pt x="270" y="14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42"/>
            <p:cNvSpPr/>
            <p:nvPr/>
          </p:nvSpPr>
          <p:spPr>
            <a:xfrm>
              <a:off x="3701" y="790"/>
              <a:ext cx="595313" cy="352734"/>
            </a:xfrm>
            <a:custGeom>
              <a:rect b="b" l="l" r="r" t="t"/>
              <a:pathLst>
                <a:path extrusionOk="0" h="74" w="125">
                  <a:moveTo>
                    <a:pt x="125" y="0"/>
                  </a:moveTo>
                  <a:cubicBezTo>
                    <a:pt x="85" y="22"/>
                    <a:pt x="43" y="47"/>
                    <a:pt x="0" y="74"/>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42"/>
            <p:cNvSpPr/>
            <p:nvPr/>
          </p:nvSpPr>
          <p:spPr>
            <a:xfrm>
              <a:off x="6012389" y="5579"/>
              <a:ext cx="5497513" cy="6866337"/>
            </a:xfrm>
            <a:custGeom>
              <a:rect b="b" l="l" r="r" t="t"/>
              <a:pathLst>
                <a:path extrusionOk="0" h="1440" w="1155">
                  <a:moveTo>
                    <a:pt x="1056" y="1440"/>
                  </a:moveTo>
                  <a:cubicBezTo>
                    <a:pt x="1155" y="1123"/>
                    <a:pt x="875" y="801"/>
                    <a:pt x="686" y="580"/>
                  </a:cubicBezTo>
                  <a:cubicBezTo>
                    <a:pt x="491" y="352"/>
                    <a:pt x="264" y="145"/>
                    <a:pt x="0" y="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42"/>
            <p:cNvSpPr/>
            <p:nvPr/>
          </p:nvSpPr>
          <p:spPr>
            <a:xfrm>
              <a:off x="-1061" y="5579"/>
              <a:ext cx="357188" cy="213875"/>
            </a:xfrm>
            <a:custGeom>
              <a:rect b="b" l="l" r="r" t="t"/>
              <a:pathLst>
                <a:path extrusionOk="0" h="45" w="75">
                  <a:moveTo>
                    <a:pt x="75" y="0"/>
                  </a:moveTo>
                  <a:cubicBezTo>
                    <a:pt x="50" y="14"/>
                    <a:pt x="25" y="29"/>
                    <a:pt x="0" y="45"/>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42"/>
            <p:cNvSpPr/>
            <p:nvPr/>
          </p:nvSpPr>
          <p:spPr>
            <a:xfrm>
              <a:off x="6210826" y="790"/>
              <a:ext cx="5522913" cy="6871126"/>
            </a:xfrm>
            <a:custGeom>
              <a:rect b="b" l="l" r="r" t="t"/>
              <a:pathLst>
                <a:path extrusionOk="0" h="1441" w="1160">
                  <a:moveTo>
                    <a:pt x="1053" y="1441"/>
                  </a:moveTo>
                  <a:cubicBezTo>
                    <a:pt x="1160" y="1129"/>
                    <a:pt x="892" y="817"/>
                    <a:pt x="705" y="599"/>
                  </a:cubicBezTo>
                  <a:cubicBezTo>
                    <a:pt x="503" y="365"/>
                    <a:pt x="270" y="152"/>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42"/>
            <p:cNvSpPr/>
            <p:nvPr/>
          </p:nvSpPr>
          <p:spPr>
            <a:xfrm>
              <a:off x="6463239" y="5579"/>
              <a:ext cx="5413375" cy="6866337"/>
            </a:xfrm>
            <a:custGeom>
              <a:rect b="b" l="l" r="r" t="t"/>
              <a:pathLst>
                <a:path extrusionOk="0" h="1440" w="1137">
                  <a:moveTo>
                    <a:pt x="1040" y="1440"/>
                  </a:moveTo>
                  <a:cubicBezTo>
                    <a:pt x="1137" y="1131"/>
                    <a:pt x="883" y="828"/>
                    <a:pt x="698" y="611"/>
                  </a:cubicBezTo>
                  <a:cubicBezTo>
                    <a:pt x="498" y="375"/>
                    <a:pt x="268" y="159"/>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42"/>
            <p:cNvSpPr/>
            <p:nvPr/>
          </p:nvSpPr>
          <p:spPr>
            <a:xfrm>
              <a:off x="6877576" y="5579"/>
              <a:ext cx="5037138" cy="6861550"/>
            </a:xfrm>
            <a:custGeom>
              <a:rect b="b" l="l" r="r" t="t"/>
              <a:pathLst>
                <a:path extrusionOk="0" h="1439" w="1058">
                  <a:moveTo>
                    <a:pt x="1011" y="1439"/>
                  </a:moveTo>
                  <a:cubicBezTo>
                    <a:pt x="1058" y="1131"/>
                    <a:pt x="825" y="841"/>
                    <a:pt x="648" y="617"/>
                  </a:cubicBezTo>
                  <a:cubicBezTo>
                    <a:pt x="462" y="383"/>
                    <a:pt x="248" y="16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42"/>
            <p:cNvSpPr/>
            <p:nvPr/>
          </p:nvSpPr>
          <p:spPr>
            <a:xfrm>
              <a:off x="8768289" y="5579"/>
              <a:ext cx="3417888" cy="2742066"/>
            </a:xfrm>
            <a:custGeom>
              <a:rect b="b" l="l" r="r" t="t"/>
              <a:pathLst>
                <a:path extrusionOk="0" h="575" w="718">
                  <a:moveTo>
                    <a:pt x="718" y="575"/>
                  </a:moveTo>
                  <a:cubicBezTo>
                    <a:pt x="500" y="360"/>
                    <a:pt x="260" y="163"/>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42"/>
            <p:cNvSpPr/>
            <p:nvPr/>
          </p:nvSpPr>
          <p:spPr>
            <a:xfrm>
              <a:off x="9235014" y="10367"/>
              <a:ext cx="2951163" cy="2555325"/>
            </a:xfrm>
            <a:custGeom>
              <a:rect b="b" l="l" r="r" t="t"/>
              <a:pathLst>
                <a:path extrusionOk="0" h="536" w="620">
                  <a:moveTo>
                    <a:pt x="620" y="536"/>
                  </a:moveTo>
                  <a:cubicBezTo>
                    <a:pt x="404" y="314"/>
                    <a:pt x="196" y="13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42"/>
            <p:cNvSpPr/>
            <p:nvPr/>
          </p:nvSpPr>
          <p:spPr>
            <a:xfrm>
              <a:off x="10020826" y="5579"/>
              <a:ext cx="2165350" cy="1358265"/>
            </a:xfrm>
            <a:custGeom>
              <a:rect b="b" l="l" r="r" t="t"/>
              <a:pathLst>
                <a:path extrusionOk="0" h="285" w="455">
                  <a:moveTo>
                    <a:pt x="0" y="0"/>
                  </a:moveTo>
                  <a:cubicBezTo>
                    <a:pt x="153" y="85"/>
                    <a:pt x="308" y="180"/>
                    <a:pt x="455" y="285"/>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42"/>
            <p:cNvSpPr/>
            <p:nvPr/>
          </p:nvSpPr>
          <p:spPr>
            <a:xfrm>
              <a:off x="11290826" y="5579"/>
              <a:ext cx="895350" cy="534687"/>
            </a:xfrm>
            <a:custGeom>
              <a:rect b="b" l="l" r="r" t="t"/>
              <a:pathLst>
                <a:path extrusionOk="0" h="112" w="188">
                  <a:moveTo>
                    <a:pt x="0" y="0"/>
                  </a:moveTo>
                  <a:cubicBezTo>
                    <a:pt x="63" y="36"/>
                    <a:pt x="126" y="73"/>
                    <a:pt x="188" y="112"/>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42"/>
          <p:cNvGrpSpPr/>
          <p:nvPr/>
        </p:nvGrpSpPr>
        <p:grpSpPr>
          <a:xfrm>
            <a:off x="3259545" y="1186483"/>
            <a:ext cx="5666145" cy="4477933"/>
            <a:chOff x="3259545" y="1186483"/>
            <a:chExt cx="5666145" cy="4477933"/>
          </a:xfrm>
        </p:grpSpPr>
        <p:sp>
          <p:nvSpPr>
            <p:cNvPr id="204" name="Google Shape;204;p42"/>
            <p:cNvSpPr/>
            <p:nvPr/>
          </p:nvSpPr>
          <p:spPr>
            <a:xfrm>
              <a:off x="3259545" y="1186483"/>
              <a:ext cx="5657881" cy="71618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42"/>
            <p:cNvSpPr/>
            <p:nvPr/>
          </p:nvSpPr>
          <p:spPr>
            <a:xfrm rot="10800000">
              <a:off x="5892384" y="5313353"/>
              <a:ext cx="407233" cy="35106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42"/>
            <p:cNvSpPr/>
            <p:nvPr/>
          </p:nvSpPr>
          <p:spPr>
            <a:xfrm>
              <a:off x="3259545" y="1991156"/>
              <a:ext cx="5666145" cy="3322196"/>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7" name="Google Shape;207;p42"/>
          <p:cNvSpPr txBox="1"/>
          <p:nvPr>
            <p:ph type="title"/>
          </p:nvPr>
        </p:nvSpPr>
        <p:spPr>
          <a:xfrm>
            <a:off x="3344216" y="2074730"/>
            <a:ext cx="5490224" cy="1689390"/>
          </a:xfrm>
          <a:prstGeom prst="rect">
            <a:avLst/>
          </a:prstGeom>
          <a:noFill/>
          <a:ln>
            <a:noFill/>
          </a:ln>
        </p:spPr>
        <p:txBody>
          <a:bodyPr anchorCtr="0" anchor="b" bIns="0" lIns="228600" spcFirstLastPara="1" rIns="228600" wrap="square" tIns="228600">
            <a:normAutofit/>
          </a:bodyPr>
          <a:lstStyle>
            <a:lvl1pPr lvl="0" algn="ctr">
              <a:lnSpc>
                <a:spcPct val="85000"/>
              </a:lnSpc>
              <a:spcBef>
                <a:spcPts val="0"/>
              </a:spcBef>
              <a:spcAft>
                <a:spcPts val="0"/>
              </a:spcAft>
              <a:buClr>
                <a:srgbClr val="FFFEFF"/>
              </a:buClr>
              <a:buSzPts val="4400"/>
              <a:buFont typeface="Arial"/>
              <a:buNone/>
              <a:defRPr sz="4400">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8" name="Google Shape;208;p42"/>
          <p:cNvSpPr txBox="1"/>
          <p:nvPr>
            <p:ph idx="1" type="body"/>
          </p:nvPr>
        </p:nvSpPr>
        <p:spPr>
          <a:xfrm>
            <a:off x="3344215" y="3846851"/>
            <a:ext cx="5490223" cy="1383770"/>
          </a:xfrm>
          <a:prstGeom prst="rect">
            <a:avLst/>
          </a:prstGeom>
          <a:noFill/>
          <a:ln>
            <a:noFill/>
          </a:ln>
        </p:spPr>
        <p:txBody>
          <a:bodyPr anchorCtr="0" anchor="t" bIns="45700" lIns="91425" spcFirstLastPara="1" rIns="91425" wrap="square" tIns="0">
            <a:normAutofit/>
          </a:bodyPr>
          <a:lstStyle>
            <a:lvl1pPr indent="-228600" lvl="0" marL="457200" algn="ctr">
              <a:lnSpc>
                <a:spcPct val="120000"/>
              </a:lnSpc>
              <a:spcBef>
                <a:spcPts val="1000"/>
              </a:spcBef>
              <a:spcAft>
                <a:spcPts val="0"/>
              </a:spcAft>
              <a:buSzPts val="1980"/>
              <a:buNone/>
              <a:defRPr sz="1800">
                <a:solidFill>
                  <a:srgbClr val="FFFEFF"/>
                </a:solidFill>
              </a:defRPr>
            </a:lvl1pPr>
            <a:lvl2pPr indent="-228600" lvl="1" marL="914400" algn="l">
              <a:lnSpc>
                <a:spcPct val="120000"/>
              </a:lnSpc>
              <a:spcBef>
                <a:spcPts val="500"/>
              </a:spcBef>
              <a:spcAft>
                <a:spcPts val="0"/>
              </a:spcAft>
              <a:buSzPts val="1980"/>
              <a:buNone/>
              <a:defRPr sz="1800">
                <a:solidFill>
                  <a:srgbClr val="888888"/>
                </a:solidFill>
              </a:defRPr>
            </a:lvl2pPr>
            <a:lvl3pPr indent="-228600" lvl="2" marL="1371600" algn="l">
              <a:lnSpc>
                <a:spcPct val="120000"/>
              </a:lnSpc>
              <a:spcBef>
                <a:spcPts val="500"/>
              </a:spcBef>
              <a:spcAft>
                <a:spcPts val="0"/>
              </a:spcAft>
              <a:buSzPts val="1980"/>
              <a:buNone/>
              <a:defRPr sz="1800">
                <a:solidFill>
                  <a:srgbClr val="888888"/>
                </a:solidFill>
              </a:defRPr>
            </a:lvl3pPr>
            <a:lvl4pPr indent="-228600" lvl="3" marL="1828800" algn="l">
              <a:lnSpc>
                <a:spcPct val="120000"/>
              </a:lnSpc>
              <a:spcBef>
                <a:spcPts val="500"/>
              </a:spcBef>
              <a:spcAft>
                <a:spcPts val="0"/>
              </a:spcAft>
              <a:buSzPts val="1760"/>
              <a:buNone/>
              <a:defRPr sz="1600">
                <a:solidFill>
                  <a:srgbClr val="888888"/>
                </a:solidFill>
              </a:defRPr>
            </a:lvl4pPr>
            <a:lvl5pPr indent="-228600" lvl="4" marL="2286000" algn="l">
              <a:lnSpc>
                <a:spcPct val="120000"/>
              </a:lnSpc>
              <a:spcBef>
                <a:spcPts val="500"/>
              </a:spcBef>
              <a:spcAft>
                <a:spcPts val="0"/>
              </a:spcAft>
              <a:buSzPts val="1760"/>
              <a:buNone/>
              <a:defRPr sz="1600">
                <a:solidFill>
                  <a:srgbClr val="888888"/>
                </a:solidFill>
              </a:defRPr>
            </a:lvl5pPr>
            <a:lvl6pPr indent="-228600" lvl="5" marL="2743200" algn="l">
              <a:lnSpc>
                <a:spcPct val="120000"/>
              </a:lnSpc>
              <a:spcBef>
                <a:spcPts val="500"/>
              </a:spcBef>
              <a:spcAft>
                <a:spcPts val="0"/>
              </a:spcAft>
              <a:buSzPts val="1760"/>
              <a:buNone/>
              <a:defRPr sz="1600">
                <a:solidFill>
                  <a:srgbClr val="888888"/>
                </a:solidFill>
              </a:defRPr>
            </a:lvl6pPr>
            <a:lvl7pPr indent="-228600" lvl="6" marL="3200400" algn="l">
              <a:lnSpc>
                <a:spcPct val="120000"/>
              </a:lnSpc>
              <a:spcBef>
                <a:spcPts val="500"/>
              </a:spcBef>
              <a:spcAft>
                <a:spcPts val="0"/>
              </a:spcAft>
              <a:buSzPts val="1760"/>
              <a:buNone/>
              <a:defRPr sz="1600">
                <a:solidFill>
                  <a:srgbClr val="888888"/>
                </a:solidFill>
              </a:defRPr>
            </a:lvl7pPr>
            <a:lvl8pPr indent="-228600" lvl="7" marL="3657600" algn="l">
              <a:lnSpc>
                <a:spcPct val="120000"/>
              </a:lnSpc>
              <a:spcBef>
                <a:spcPts val="500"/>
              </a:spcBef>
              <a:spcAft>
                <a:spcPts val="0"/>
              </a:spcAft>
              <a:buSzPts val="1760"/>
              <a:buNone/>
              <a:defRPr sz="1600">
                <a:solidFill>
                  <a:srgbClr val="888888"/>
                </a:solidFill>
              </a:defRPr>
            </a:lvl8pPr>
            <a:lvl9pPr indent="-228600" lvl="8" marL="4114800" algn="l">
              <a:lnSpc>
                <a:spcPct val="120000"/>
              </a:lnSpc>
              <a:spcBef>
                <a:spcPts val="500"/>
              </a:spcBef>
              <a:spcAft>
                <a:spcPts val="0"/>
              </a:spcAft>
              <a:buSzPts val="1760"/>
              <a:buNone/>
              <a:defRPr sz="1600">
                <a:solidFill>
                  <a:srgbClr val="888888"/>
                </a:solidFill>
              </a:defRPr>
            </a:lvl9pPr>
          </a:lstStyle>
          <a:p/>
        </p:txBody>
      </p:sp>
      <p:sp>
        <p:nvSpPr>
          <p:cNvPr id="209" name="Google Shape;209;p42"/>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0" name="Google Shape;210;p42"/>
          <p:cNvSpPr txBox="1"/>
          <p:nvPr>
            <p:ph idx="11" type="ftr"/>
          </p:nvPr>
        </p:nvSpPr>
        <p:spPr>
          <a:xfrm>
            <a:off x="804672" y="6227064"/>
            <a:ext cx="10588752" cy="32004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1" name="Google Shape;211;p42"/>
          <p:cNvSpPr txBox="1"/>
          <p:nvPr>
            <p:ph idx="12" type="sldNum"/>
          </p:nvPr>
        </p:nvSpPr>
        <p:spPr>
          <a:xfrm>
            <a:off x="10469880" y="320040"/>
            <a:ext cx="914400" cy="32004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2" name="Shape 212"/>
        <p:cNvGrpSpPr/>
        <p:nvPr/>
      </p:nvGrpSpPr>
      <p:grpSpPr>
        <a:xfrm>
          <a:off x="0" y="0"/>
          <a:ext cx="0" cy="0"/>
          <a:chOff x="0" y="0"/>
          <a:chExt cx="0" cy="0"/>
        </a:xfrm>
      </p:grpSpPr>
      <p:grpSp>
        <p:nvGrpSpPr>
          <p:cNvPr id="213" name="Google Shape;213;p43"/>
          <p:cNvGrpSpPr/>
          <p:nvPr/>
        </p:nvGrpSpPr>
        <p:grpSpPr>
          <a:xfrm>
            <a:off x="-417513" y="0"/>
            <a:ext cx="12584114" cy="6853238"/>
            <a:chOff x="-417513" y="0"/>
            <a:chExt cx="12584114" cy="6853238"/>
          </a:xfrm>
        </p:grpSpPr>
        <p:sp>
          <p:nvSpPr>
            <p:cNvPr id="214" name="Google Shape;214;p43"/>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43"/>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43"/>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43"/>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43"/>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43"/>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43"/>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43"/>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43"/>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43"/>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43"/>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43"/>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43"/>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43"/>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43"/>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43"/>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43"/>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43"/>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43"/>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43"/>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43"/>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5" name="Google Shape;235;p43"/>
          <p:cNvGrpSpPr/>
          <p:nvPr/>
        </p:nvGrpSpPr>
        <p:grpSpPr>
          <a:xfrm>
            <a:off x="800144" y="1699589"/>
            <a:ext cx="3674476" cy="3470421"/>
            <a:chOff x="697883" y="1816768"/>
            <a:chExt cx="3674476" cy="3470421"/>
          </a:xfrm>
        </p:grpSpPr>
        <p:sp>
          <p:nvSpPr>
            <p:cNvPr id="236" name="Google Shape;236;p43"/>
            <p:cNvSpPr/>
            <p:nvPr/>
          </p:nvSpPr>
          <p:spPr>
            <a:xfrm>
              <a:off x="697883" y="1816768"/>
              <a:ext cx="3674476" cy="5029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43"/>
            <p:cNvSpPr/>
            <p:nvPr/>
          </p:nvSpPr>
          <p:spPr>
            <a:xfrm rot="10800000">
              <a:off x="2380224" y="5014786"/>
              <a:ext cx="315988" cy="27240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43"/>
            <p:cNvSpPr/>
            <p:nvPr/>
          </p:nvSpPr>
          <p:spPr>
            <a:xfrm>
              <a:off x="704075" y="2392840"/>
              <a:ext cx="3668284" cy="26243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9" name="Google Shape;239;p43"/>
          <p:cNvSpPr txBox="1"/>
          <p:nvPr>
            <p:ph type="title"/>
          </p:nvPr>
        </p:nvSpPr>
        <p:spPr>
          <a:xfrm>
            <a:off x="888632" y="2349925"/>
            <a:ext cx="3501196" cy="2456442"/>
          </a:xfrm>
          <a:prstGeom prst="rect">
            <a:avLst/>
          </a:prstGeom>
          <a:noFill/>
          <a:ln>
            <a:noFill/>
          </a:ln>
        </p:spPr>
        <p:txBody>
          <a:bodyPr anchorCtr="0" anchor="ctr" bIns="228600" lIns="228600" spcFirstLastPara="1" rIns="228600" wrap="square" tIns="228600">
            <a:normAutofit/>
          </a:bodyPr>
          <a:lstStyle>
            <a:lvl1pPr lvl="0" algn="ctr">
              <a:lnSpc>
                <a:spcPct val="85000"/>
              </a:lnSpc>
              <a:spcBef>
                <a:spcPts val="0"/>
              </a:spcBef>
              <a:spcAft>
                <a:spcPts val="0"/>
              </a:spcAft>
              <a:buClr>
                <a:srgbClr val="FFFEFF"/>
              </a:buClr>
              <a:buSzPts val="4000"/>
              <a:buFont typeface="Arial"/>
              <a:buNone/>
              <a:defRPr>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0" name="Google Shape;240;p43"/>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1" name="Google Shape;241;p43"/>
          <p:cNvSpPr txBox="1"/>
          <p:nvPr>
            <p:ph idx="11" type="ftr"/>
          </p:nvPr>
        </p:nvSpPr>
        <p:spPr>
          <a:xfrm>
            <a:off x="804672" y="6227064"/>
            <a:ext cx="10588752" cy="32004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2" name="Google Shape;242;p43"/>
          <p:cNvSpPr txBox="1"/>
          <p:nvPr>
            <p:ph idx="12" type="sldNum"/>
          </p:nvPr>
        </p:nvSpPr>
        <p:spPr>
          <a:xfrm>
            <a:off x="10469880" y="320040"/>
            <a:ext cx="914400" cy="32004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43" name="Shape 243"/>
        <p:cNvGrpSpPr/>
        <p:nvPr/>
      </p:nvGrpSpPr>
      <p:grpSpPr>
        <a:xfrm>
          <a:off x="0" y="0"/>
          <a:ext cx="0" cy="0"/>
          <a:chOff x="0" y="0"/>
          <a:chExt cx="0" cy="0"/>
        </a:xfrm>
      </p:grpSpPr>
      <p:grpSp>
        <p:nvGrpSpPr>
          <p:cNvPr id="244" name="Google Shape;244;p44"/>
          <p:cNvGrpSpPr/>
          <p:nvPr/>
        </p:nvGrpSpPr>
        <p:grpSpPr>
          <a:xfrm>
            <a:off x="-329674" y="-59376"/>
            <a:ext cx="12515851" cy="6923798"/>
            <a:chOff x="-329674" y="-51881"/>
            <a:chExt cx="12515851" cy="6923798"/>
          </a:xfrm>
        </p:grpSpPr>
        <p:sp>
          <p:nvSpPr>
            <p:cNvPr id="245" name="Google Shape;245;p44"/>
            <p:cNvSpPr/>
            <p:nvPr/>
          </p:nvSpPr>
          <p:spPr>
            <a:xfrm>
              <a:off x="-329674" y="1298404"/>
              <a:ext cx="9702800" cy="5573512"/>
            </a:xfrm>
            <a:custGeom>
              <a:rect b="b" l="l" r="r" t="t"/>
              <a:pathLst>
                <a:path extrusionOk="0" h="1169" w="2038">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44"/>
            <p:cNvSpPr/>
            <p:nvPr/>
          </p:nvSpPr>
          <p:spPr>
            <a:xfrm>
              <a:off x="670451" y="2018236"/>
              <a:ext cx="7373938" cy="4848892"/>
            </a:xfrm>
            <a:custGeom>
              <a:rect b="b" l="l" r="r" t="t"/>
              <a:pathLst>
                <a:path extrusionOk="0" h="1017" w="1549">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44"/>
            <p:cNvSpPr/>
            <p:nvPr/>
          </p:nvSpPr>
          <p:spPr>
            <a:xfrm>
              <a:off x="251351" y="1788400"/>
              <a:ext cx="8035925" cy="5083516"/>
            </a:xfrm>
            <a:custGeom>
              <a:rect b="b" l="l" r="r" t="t"/>
              <a:pathLst>
                <a:path extrusionOk="0" h="1066" w="1688">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44"/>
            <p:cNvSpPr/>
            <p:nvPr/>
          </p:nvSpPr>
          <p:spPr>
            <a:xfrm>
              <a:off x="-1061" y="549842"/>
              <a:ext cx="10334625" cy="6322075"/>
            </a:xfrm>
            <a:custGeom>
              <a:rect b="b" l="l" r="r" t="t"/>
              <a:pathLst>
                <a:path extrusionOk="0" h="1326" w="2171">
                  <a:moveTo>
                    <a:pt x="1873" y="1326"/>
                  </a:moveTo>
                  <a:cubicBezTo>
                    <a:pt x="2171" y="1045"/>
                    <a:pt x="1825" y="678"/>
                    <a:pt x="1609" y="473"/>
                  </a:cubicBezTo>
                  <a:cubicBezTo>
                    <a:pt x="1406" y="281"/>
                    <a:pt x="1159" y="116"/>
                    <a:pt x="880" y="63"/>
                  </a:cubicBezTo>
                  <a:cubicBezTo>
                    <a:pt x="545" y="0"/>
                    <a:pt x="214" y="161"/>
                    <a:pt x="0" y="42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44"/>
            <p:cNvSpPr/>
            <p:nvPr/>
          </p:nvSpPr>
          <p:spPr>
            <a:xfrm>
              <a:off x="3701" y="6186246"/>
              <a:ext cx="504825" cy="681527"/>
            </a:xfrm>
            <a:custGeom>
              <a:rect b="b" l="l" r="r" t="t"/>
              <a:pathLst>
                <a:path extrusionOk="0" h="143" w="106">
                  <a:moveTo>
                    <a:pt x="0" y="0"/>
                  </a:moveTo>
                  <a:cubicBezTo>
                    <a:pt x="35" y="54"/>
                    <a:pt x="70" y="101"/>
                    <a:pt x="106" y="14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44"/>
            <p:cNvSpPr/>
            <p:nvPr/>
          </p:nvSpPr>
          <p:spPr>
            <a:xfrm>
              <a:off x="-1061" y="-51881"/>
              <a:ext cx="11091863" cy="6923796"/>
            </a:xfrm>
            <a:custGeom>
              <a:rect b="b" l="l" r="r" t="t"/>
              <a:pathLst>
                <a:path extrusionOk="0" h="1452" w="2330">
                  <a:moveTo>
                    <a:pt x="2046" y="1452"/>
                  </a:moveTo>
                  <a:cubicBezTo>
                    <a:pt x="2330" y="1153"/>
                    <a:pt x="2049" y="821"/>
                    <a:pt x="1813" y="601"/>
                  </a:cubicBezTo>
                  <a:cubicBezTo>
                    <a:pt x="1569" y="375"/>
                    <a:pt x="1282" y="179"/>
                    <a:pt x="956" y="97"/>
                  </a:cubicBezTo>
                  <a:cubicBezTo>
                    <a:pt x="572" y="0"/>
                    <a:pt x="292" y="101"/>
                    <a:pt x="0" y="366"/>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44"/>
            <p:cNvSpPr/>
            <p:nvPr/>
          </p:nvSpPr>
          <p:spPr>
            <a:xfrm>
              <a:off x="5426601" y="5579"/>
              <a:ext cx="5788025" cy="6847184"/>
            </a:xfrm>
            <a:custGeom>
              <a:rect b="b" l="l" r="r" t="t"/>
              <a:pathLst>
                <a:path extrusionOk="0" h="1436" w="1216">
                  <a:moveTo>
                    <a:pt x="1094" y="1436"/>
                  </a:moveTo>
                  <a:cubicBezTo>
                    <a:pt x="1216" y="1114"/>
                    <a:pt x="904" y="770"/>
                    <a:pt x="709" y="551"/>
                  </a:cubicBezTo>
                  <a:cubicBezTo>
                    <a:pt x="509" y="327"/>
                    <a:pt x="274" y="127"/>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44"/>
            <p:cNvSpPr/>
            <p:nvPr/>
          </p:nvSpPr>
          <p:spPr>
            <a:xfrm>
              <a:off x="-1061" y="5579"/>
              <a:ext cx="1057275" cy="614491"/>
            </a:xfrm>
            <a:custGeom>
              <a:rect b="b" l="l" r="r" t="t"/>
              <a:pathLst>
                <a:path extrusionOk="0" h="129" w="222">
                  <a:moveTo>
                    <a:pt x="222" y="0"/>
                  </a:moveTo>
                  <a:cubicBezTo>
                    <a:pt x="152" y="35"/>
                    <a:pt x="76" y="78"/>
                    <a:pt x="0" y="12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44"/>
            <p:cNvSpPr/>
            <p:nvPr/>
          </p:nvSpPr>
          <p:spPr>
            <a:xfrm>
              <a:off x="5821889" y="5579"/>
              <a:ext cx="5588000" cy="6866337"/>
            </a:xfrm>
            <a:custGeom>
              <a:rect b="b" l="l" r="r" t="t"/>
              <a:pathLst>
                <a:path extrusionOk="0" h="1440" w="1174">
                  <a:moveTo>
                    <a:pt x="1067" y="1440"/>
                  </a:moveTo>
                  <a:cubicBezTo>
                    <a:pt x="1174" y="1124"/>
                    <a:pt x="887" y="797"/>
                    <a:pt x="698" y="577"/>
                  </a:cubicBezTo>
                  <a:cubicBezTo>
                    <a:pt x="500" y="348"/>
                    <a:pt x="270" y="14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44"/>
            <p:cNvSpPr/>
            <p:nvPr/>
          </p:nvSpPr>
          <p:spPr>
            <a:xfrm>
              <a:off x="3701" y="790"/>
              <a:ext cx="595313" cy="352734"/>
            </a:xfrm>
            <a:custGeom>
              <a:rect b="b" l="l" r="r" t="t"/>
              <a:pathLst>
                <a:path extrusionOk="0" h="74" w="125">
                  <a:moveTo>
                    <a:pt x="125" y="0"/>
                  </a:moveTo>
                  <a:cubicBezTo>
                    <a:pt x="85" y="22"/>
                    <a:pt x="43" y="47"/>
                    <a:pt x="0" y="74"/>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44"/>
            <p:cNvSpPr/>
            <p:nvPr/>
          </p:nvSpPr>
          <p:spPr>
            <a:xfrm>
              <a:off x="6012389" y="5579"/>
              <a:ext cx="5497513" cy="6866337"/>
            </a:xfrm>
            <a:custGeom>
              <a:rect b="b" l="l" r="r" t="t"/>
              <a:pathLst>
                <a:path extrusionOk="0" h="1440" w="1155">
                  <a:moveTo>
                    <a:pt x="1056" y="1440"/>
                  </a:moveTo>
                  <a:cubicBezTo>
                    <a:pt x="1155" y="1123"/>
                    <a:pt x="875" y="801"/>
                    <a:pt x="686" y="580"/>
                  </a:cubicBezTo>
                  <a:cubicBezTo>
                    <a:pt x="491" y="352"/>
                    <a:pt x="264" y="145"/>
                    <a:pt x="0" y="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44"/>
            <p:cNvSpPr/>
            <p:nvPr/>
          </p:nvSpPr>
          <p:spPr>
            <a:xfrm>
              <a:off x="-1061" y="5579"/>
              <a:ext cx="357188" cy="213875"/>
            </a:xfrm>
            <a:custGeom>
              <a:rect b="b" l="l" r="r" t="t"/>
              <a:pathLst>
                <a:path extrusionOk="0" h="45" w="75">
                  <a:moveTo>
                    <a:pt x="75" y="0"/>
                  </a:moveTo>
                  <a:cubicBezTo>
                    <a:pt x="50" y="14"/>
                    <a:pt x="25" y="29"/>
                    <a:pt x="0" y="45"/>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44"/>
            <p:cNvSpPr/>
            <p:nvPr/>
          </p:nvSpPr>
          <p:spPr>
            <a:xfrm>
              <a:off x="6210826" y="790"/>
              <a:ext cx="5522913" cy="6871126"/>
            </a:xfrm>
            <a:custGeom>
              <a:rect b="b" l="l" r="r" t="t"/>
              <a:pathLst>
                <a:path extrusionOk="0" h="1441" w="1160">
                  <a:moveTo>
                    <a:pt x="1053" y="1441"/>
                  </a:moveTo>
                  <a:cubicBezTo>
                    <a:pt x="1160" y="1129"/>
                    <a:pt x="892" y="817"/>
                    <a:pt x="705" y="599"/>
                  </a:cubicBezTo>
                  <a:cubicBezTo>
                    <a:pt x="503" y="365"/>
                    <a:pt x="270" y="152"/>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44"/>
            <p:cNvSpPr/>
            <p:nvPr/>
          </p:nvSpPr>
          <p:spPr>
            <a:xfrm>
              <a:off x="6463239" y="5579"/>
              <a:ext cx="5413375" cy="6866337"/>
            </a:xfrm>
            <a:custGeom>
              <a:rect b="b" l="l" r="r" t="t"/>
              <a:pathLst>
                <a:path extrusionOk="0" h="1440" w="1137">
                  <a:moveTo>
                    <a:pt x="1040" y="1440"/>
                  </a:moveTo>
                  <a:cubicBezTo>
                    <a:pt x="1137" y="1131"/>
                    <a:pt x="883" y="828"/>
                    <a:pt x="698" y="611"/>
                  </a:cubicBezTo>
                  <a:cubicBezTo>
                    <a:pt x="498" y="375"/>
                    <a:pt x="268" y="159"/>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44"/>
            <p:cNvSpPr/>
            <p:nvPr/>
          </p:nvSpPr>
          <p:spPr>
            <a:xfrm>
              <a:off x="6877576" y="5579"/>
              <a:ext cx="5037138" cy="6861550"/>
            </a:xfrm>
            <a:custGeom>
              <a:rect b="b" l="l" r="r" t="t"/>
              <a:pathLst>
                <a:path extrusionOk="0" h="1439" w="1058">
                  <a:moveTo>
                    <a:pt x="1011" y="1439"/>
                  </a:moveTo>
                  <a:cubicBezTo>
                    <a:pt x="1058" y="1131"/>
                    <a:pt x="825" y="841"/>
                    <a:pt x="648" y="617"/>
                  </a:cubicBezTo>
                  <a:cubicBezTo>
                    <a:pt x="462" y="383"/>
                    <a:pt x="248" y="16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44"/>
            <p:cNvSpPr/>
            <p:nvPr/>
          </p:nvSpPr>
          <p:spPr>
            <a:xfrm>
              <a:off x="8768289" y="5579"/>
              <a:ext cx="3417888" cy="2742066"/>
            </a:xfrm>
            <a:custGeom>
              <a:rect b="b" l="l" r="r" t="t"/>
              <a:pathLst>
                <a:path extrusionOk="0" h="575" w="718">
                  <a:moveTo>
                    <a:pt x="718" y="575"/>
                  </a:moveTo>
                  <a:cubicBezTo>
                    <a:pt x="500" y="360"/>
                    <a:pt x="260" y="163"/>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44"/>
            <p:cNvSpPr/>
            <p:nvPr/>
          </p:nvSpPr>
          <p:spPr>
            <a:xfrm>
              <a:off x="9235014" y="10367"/>
              <a:ext cx="2951163" cy="2555325"/>
            </a:xfrm>
            <a:custGeom>
              <a:rect b="b" l="l" r="r" t="t"/>
              <a:pathLst>
                <a:path extrusionOk="0" h="536" w="620">
                  <a:moveTo>
                    <a:pt x="620" y="536"/>
                  </a:moveTo>
                  <a:cubicBezTo>
                    <a:pt x="404" y="314"/>
                    <a:pt x="196" y="13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44"/>
            <p:cNvSpPr/>
            <p:nvPr/>
          </p:nvSpPr>
          <p:spPr>
            <a:xfrm>
              <a:off x="10020826" y="5579"/>
              <a:ext cx="2165350" cy="1358265"/>
            </a:xfrm>
            <a:custGeom>
              <a:rect b="b" l="l" r="r" t="t"/>
              <a:pathLst>
                <a:path extrusionOk="0" h="285" w="455">
                  <a:moveTo>
                    <a:pt x="0" y="0"/>
                  </a:moveTo>
                  <a:cubicBezTo>
                    <a:pt x="153" y="85"/>
                    <a:pt x="308" y="180"/>
                    <a:pt x="455" y="285"/>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44"/>
            <p:cNvSpPr/>
            <p:nvPr/>
          </p:nvSpPr>
          <p:spPr>
            <a:xfrm>
              <a:off x="11290826" y="5579"/>
              <a:ext cx="895350" cy="534687"/>
            </a:xfrm>
            <a:custGeom>
              <a:rect b="b" l="l" r="r" t="t"/>
              <a:pathLst>
                <a:path extrusionOk="0" h="112" w="188">
                  <a:moveTo>
                    <a:pt x="0" y="0"/>
                  </a:moveTo>
                  <a:cubicBezTo>
                    <a:pt x="63" y="36"/>
                    <a:pt x="126" y="73"/>
                    <a:pt x="188" y="112"/>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4" name="Google Shape;264;p44"/>
          <p:cNvGrpSpPr/>
          <p:nvPr/>
        </p:nvGrpSpPr>
        <p:grpSpPr>
          <a:xfrm>
            <a:off x="805336" y="1698331"/>
            <a:ext cx="5941540" cy="3470421"/>
            <a:chOff x="805336" y="1698331"/>
            <a:chExt cx="5941540" cy="3470421"/>
          </a:xfrm>
        </p:grpSpPr>
        <p:sp>
          <p:nvSpPr>
            <p:cNvPr id="265" name="Google Shape;265;p44"/>
            <p:cNvSpPr/>
            <p:nvPr/>
          </p:nvSpPr>
          <p:spPr>
            <a:xfrm>
              <a:off x="805336" y="1698331"/>
              <a:ext cx="5941540" cy="5029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4"/>
            <p:cNvSpPr/>
            <p:nvPr/>
          </p:nvSpPr>
          <p:spPr>
            <a:xfrm rot="10800000">
              <a:off x="3618113" y="4896349"/>
              <a:ext cx="315988" cy="27240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44"/>
            <p:cNvSpPr/>
            <p:nvPr/>
          </p:nvSpPr>
          <p:spPr>
            <a:xfrm>
              <a:off x="805336" y="2274403"/>
              <a:ext cx="5941540" cy="26243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8" name="Google Shape;268;p44"/>
          <p:cNvSpPr/>
          <p:nvPr>
            <p:ph idx="2" type="pic"/>
          </p:nvPr>
        </p:nvSpPr>
        <p:spPr>
          <a:xfrm>
            <a:off x="7543510" y="0"/>
            <a:ext cx="4648490" cy="6858000"/>
          </a:xfrm>
          <a:prstGeom prst="rect">
            <a:avLst/>
          </a:prstGeom>
          <a:solidFill>
            <a:srgbClr val="FEFEFE"/>
          </a:solidFill>
          <a:ln>
            <a:noFill/>
          </a:ln>
        </p:spPr>
        <p:txBody>
          <a:bodyPr anchorCtr="0" anchor="t" bIns="45700" lIns="91425" spcFirstLastPara="1" rIns="91425" wrap="square" tIns="45700">
            <a:normAutofit/>
          </a:bodyPr>
          <a:lstStyle>
            <a:lvl1pPr lvl="0" marR="0" rtl="0" algn="ctr">
              <a:lnSpc>
                <a:spcPct val="120000"/>
              </a:lnSpc>
              <a:spcBef>
                <a:spcPts val="1000"/>
              </a:spcBef>
              <a:spcAft>
                <a:spcPts val="0"/>
              </a:spcAft>
              <a:buClr>
                <a:schemeClr val="accent1"/>
              </a:buClr>
              <a:buSzPts val="3520"/>
              <a:buFont typeface="Noto Sans Symbols"/>
              <a:buNone/>
              <a:defRPr b="0" i="0" sz="3200" u="none" cap="none" strike="noStrike">
                <a:solidFill>
                  <a:schemeClr val="dk1"/>
                </a:solidFill>
                <a:latin typeface="Arial"/>
                <a:ea typeface="Arial"/>
                <a:cs typeface="Arial"/>
                <a:sym typeface="Arial"/>
              </a:defRPr>
            </a:lvl1pPr>
            <a:lvl2pPr lvl="1" marR="0" rtl="0" algn="l">
              <a:lnSpc>
                <a:spcPct val="120000"/>
              </a:lnSpc>
              <a:spcBef>
                <a:spcPts val="500"/>
              </a:spcBef>
              <a:spcAft>
                <a:spcPts val="0"/>
              </a:spcAft>
              <a:buClr>
                <a:schemeClr val="accent1"/>
              </a:buClr>
              <a:buSzPts val="3080"/>
              <a:buFont typeface="Noto Sans Symbols"/>
              <a:buNone/>
              <a:defRPr b="0" i="0" sz="2800" u="none" cap="none" strike="noStrike">
                <a:solidFill>
                  <a:schemeClr val="dk1"/>
                </a:solidFill>
                <a:latin typeface="Arial"/>
                <a:ea typeface="Arial"/>
                <a:cs typeface="Arial"/>
                <a:sym typeface="Arial"/>
              </a:defRPr>
            </a:lvl2pPr>
            <a:lvl3pPr lvl="2" marR="0" rtl="0" algn="l">
              <a:lnSpc>
                <a:spcPct val="120000"/>
              </a:lnSpc>
              <a:spcBef>
                <a:spcPts val="500"/>
              </a:spcBef>
              <a:spcAft>
                <a:spcPts val="0"/>
              </a:spcAft>
              <a:buClr>
                <a:schemeClr val="accent1"/>
              </a:buClr>
              <a:buSzPts val="2640"/>
              <a:buFont typeface="Noto Sans Symbols"/>
              <a:buNone/>
              <a:defRPr b="0" i="0" sz="2400" u="none" cap="none" strike="noStrike">
                <a:solidFill>
                  <a:schemeClr val="dk1"/>
                </a:solidFill>
                <a:latin typeface="Arial"/>
                <a:ea typeface="Arial"/>
                <a:cs typeface="Arial"/>
                <a:sym typeface="Arial"/>
              </a:defRPr>
            </a:lvl3pPr>
            <a:lvl4pPr lvl="3" marR="0" rtl="0" algn="l">
              <a:lnSpc>
                <a:spcPct val="120000"/>
              </a:lnSpc>
              <a:spcBef>
                <a:spcPts val="500"/>
              </a:spcBef>
              <a:spcAft>
                <a:spcPts val="0"/>
              </a:spcAft>
              <a:buClr>
                <a:schemeClr val="accent1"/>
              </a:buClr>
              <a:buSzPts val="2200"/>
              <a:buFont typeface="Noto Sans Symbols"/>
              <a:buNone/>
              <a:defRPr b="0" i="0" sz="2000" u="none" cap="none" strike="noStrike">
                <a:solidFill>
                  <a:schemeClr val="dk1"/>
                </a:solidFill>
                <a:latin typeface="Arial"/>
                <a:ea typeface="Arial"/>
                <a:cs typeface="Arial"/>
                <a:sym typeface="Arial"/>
              </a:defRPr>
            </a:lvl4pPr>
            <a:lvl5pPr lvl="4" marR="0" rtl="0" algn="l">
              <a:lnSpc>
                <a:spcPct val="120000"/>
              </a:lnSpc>
              <a:spcBef>
                <a:spcPts val="500"/>
              </a:spcBef>
              <a:spcAft>
                <a:spcPts val="0"/>
              </a:spcAft>
              <a:buClr>
                <a:schemeClr val="accent1"/>
              </a:buClr>
              <a:buSzPts val="2200"/>
              <a:buFont typeface="Noto Sans Symbols"/>
              <a:buNone/>
              <a:defRPr b="0" i="0" sz="2000" u="none" cap="none" strike="noStrike">
                <a:solidFill>
                  <a:schemeClr val="dk1"/>
                </a:solidFill>
                <a:latin typeface="Arial"/>
                <a:ea typeface="Arial"/>
                <a:cs typeface="Arial"/>
                <a:sym typeface="Arial"/>
              </a:defRPr>
            </a:lvl5pPr>
            <a:lvl6pPr lvl="5" marR="0" rtl="0" algn="l">
              <a:lnSpc>
                <a:spcPct val="120000"/>
              </a:lnSpc>
              <a:spcBef>
                <a:spcPts val="500"/>
              </a:spcBef>
              <a:spcAft>
                <a:spcPts val="0"/>
              </a:spcAft>
              <a:buClr>
                <a:schemeClr val="accent1"/>
              </a:buClr>
              <a:buSzPts val="2200"/>
              <a:buFont typeface="Noto Sans Symbols"/>
              <a:buNone/>
              <a:defRPr b="0" i="0" sz="2000" u="none" cap="none" strike="noStrike">
                <a:solidFill>
                  <a:schemeClr val="dk1"/>
                </a:solidFill>
                <a:latin typeface="Arial"/>
                <a:ea typeface="Arial"/>
                <a:cs typeface="Arial"/>
                <a:sym typeface="Arial"/>
              </a:defRPr>
            </a:lvl6pPr>
            <a:lvl7pPr lvl="6" marR="0" rtl="0" algn="l">
              <a:lnSpc>
                <a:spcPct val="120000"/>
              </a:lnSpc>
              <a:spcBef>
                <a:spcPts val="500"/>
              </a:spcBef>
              <a:spcAft>
                <a:spcPts val="0"/>
              </a:spcAft>
              <a:buClr>
                <a:schemeClr val="accent1"/>
              </a:buClr>
              <a:buSzPts val="2200"/>
              <a:buFont typeface="Noto Sans Symbols"/>
              <a:buNone/>
              <a:defRPr b="0" i="0" sz="2000" u="none" cap="none" strike="noStrike">
                <a:solidFill>
                  <a:schemeClr val="dk1"/>
                </a:solidFill>
                <a:latin typeface="Arial"/>
                <a:ea typeface="Arial"/>
                <a:cs typeface="Arial"/>
                <a:sym typeface="Arial"/>
              </a:defRPr>
            </a:lvl7pPr>
            <a:lvl8pPr lvl="7" marR="0" rtl="0" algn="l">
              <a:lnSpc>
                <a:spcPct val="120000"/>
              </a:lnSpc>
              <a:spcBef>
                <a:spcPts val="500"/>
              </a:spcBef>
              <a:spcAft>
                <a:spcPts val="0"/>
              </a:spcAft>
              <a:buClr>
                <a:schemeClr val="accent1"/>
              </a:buClr>
              <a:buSzPts val="2200"/>
              <a:buFont typeface="Noto Sans Symbols"/>
              <a:buNone/>
              <a:defRPr b="0" i="0" sz="2000" u="none" cap="none" strike="noStrike">
                <a:solidFill>
                  <a:schemeClr val="dk1"/>
                </a:solidFill>
                <a:latin typeface="Arial"/>
                <a:ea typeface="Arial"/>
                <a:cs typeface="Arial"/>
                <a:sym typeface="Arial"/>
              </a:defRPr>
            </a:lvl8pPr>
            <a:lvl9pPr lvl="8" marR="0" rtl="0" algn="l">
              <a:lnSpc>
                <a:spcPct val="120000"/>
              </a:lnSpc>
              <a:spcBef>
                <a:spcPts val="500"/>
              </a:spcBef>
              <a:spcAft>
                <a:spcPts val="0"/>
              </a:spcAft>
              <a:buClr>
                <a:schemeClr val="accent1"/>
              </a:buClr>
              <a:buSzPts val="2200"/>
              <a:buFont typeface="Noto Sans Symbols"/>
              <a:buNone/>
              <a:defRPr b="0" i="0" sz="2000" u="none" cap="none" strike="noStrike">
                <a:solidFill>
                  <a:schemeClr val="dk1"/>
                </a:solidFill>
                <a:latin typeface="Arial"/>
                <a:ea typeface="Arial"/>
                <a:cs typeface="Arial"/>
                <a:sym typeface="Arial"/>
              </a:defRPr>
            </a:lvl9pPr>
          </a:lstStyle>
          <a:p/>
        </p:txBody>
      </p:sp>
      <p:sp>
        <p:nvSpPr>
          <p:cNvPr id="269" name="Google Shape;269;p44"/>
          <p:cNvSpPr txBox="1"/>
          <p:nvPr>
            <p:ph type="title"/>
          </p:nvPr>
        </p:nvSpPr>
        <p:spPr>
          <a:xfrm>
            <a:off x="885443" y="2360255"/>
            <a:ext cx="5776646" cy="1178032"/>
          </a:xfrm>
          <a:prstGeom prst="rect">
            <a:avLst/>
          </a:prstGeom>
          <a:noFill/>
          <a:ln>
            <a:noFill/>
          </a:ln>
        </p:spPr>
        <p:txBody>
          <a:bodyPr anchorCtr="0" anchor="b" bIns="0" lIns="228600" spcFirstLastPara="1" rIns="228600" wrap="square" tIns="228600">
            <a:normAutofit/>
          </a:bodyPr>
          <a:lstStyle>
            <a:lvl1pPr lvl="0" algn="ctr">
              <a:lnSpc>
                <a:spcPct val="85000"/>
              </a:lnSpc>
              <a:spcBef>
                <a:spcPts val="0"/>
              </a:spcBef>
              <a:spcAft>
                <a:spcPts val="0"/>
              </a:spcAft>
              <a:buClr>
                <a:srgbClr val="FFFEFF"/>
              </a:buClr>
              <a:buSzPts val="3600"/>
              <a:buFont typeface="Arial"/>
              <a:buNone/>
              <a:defRPr sz="3600">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0" name="Google Shape;270;p44"/>
          <p:cNvSpPr txBox="1"/>
          <p:nvPr>
            <p:ph idx="1" type="body"/>
          </p:nvPr>
        </p:nvSpPr>
        <p:spPr>
          <a:xfrm>
            <a:off x="885443" y="3545012"/>
            <a:ext cx="5776646" cy="1274198"/>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980"/>
              <a:buNone/>
              <a:defRPr sz="1800">
                <a:solidFill>
                  <a:srgbClr val="FFFEFF"/>
                </a:solidFill>
              </a:defRPr>
            </a:lvl1pPr>
            <a:lvl2pPr indent="-228600" lvl="1" marL="914400" algn="l">
              <a:lnSpc>
                <a:spcPct val="120000"/>
              </a:lnSpc>
              <a:spcBef>
                <a:spcPts val="500"/>
              </a:spcBef>
              <a:spcAft>
                <a:spcPts val="0"/>
              </a:spcAft>
              <a:buSzPts val="1540"/>
              <a:buNone/>
              <a:defRPr sz="1400"/>
            </a:lvl2pPr>
            <a:lvl3pPr indent="-228600" lvl="2" marL="1371600" algn="l">
              <a:lnSpc>
                <a:spcPct val="120000"/>
              </a:lnSpc>
              <a:spcBef>
                <a:spcPts val="500"/>
              </a:spcBef>
              <a:spcAft>
                <a:spcPts val="0"/>
              </a:spcAft>
              <a:buSzPts val="1320"/>
              <a:buNone/>
              <a:defRPr sz="1200"/>
            </a:lvl3pPr>
            <a:lvl4pPr indent="-228600" lvl="3" marL="1828800" algn="l">
              <a:lnSpc>
                <a:spcPct val="120000"/>
              </a:lnSpc>
              <a:spcBef>
                <a:spcPts val="500"/>
              </a:spcBef>
              <a:spcAft>
                <a:spcPts val="0"/>
              </a:spcAft>
              <a:buSzPts val="1100"/>
              <a:buNone/>
              <a:defRPr sz="1000"/>
            </a:lvl4pPr>
            <a:lvl5pPr indent="-228600" lvl="4" marL="2286000" algn="l">
              <a:lnSpc>
                <a:spcPct val="120000"/>
              </a:lnSpc>
              <a:spcBef>
                <a:spcPts val="500"/>
              </a:spcBef>
              <a:spcAft>
                <a:spcPts val="0"/>
              </a:spcAft>
              <a:buSzPts val="1100"/>
              <a:buNone/>
              <a:defRPr sz="1000"/>
            </a:lvl5pPr>
            <a:lvl6pPr indent="-228600" lvl="5" marL="2743200" algn="l">
              <a:lnSpc>
                <a:spcPct val="120000"/>
              </a:lnSpc>
              <a:spcBef>
                <a:spcPts val="500"/>
              </a:spcBef>
              <a:spcAft>
                <a:spcPts val="0"/>
              </a:spcAft>
              <a:buSzPts val="1100"/>
              <a:buNone/>
              <a:defRPr sz="1000"/>
            </a:lvl6pPr>
            <a:lvl7pPr indent="-228600" lvl="6" marL="3200400" algn="l">
              <a:lnSpc>
                <a:spcPct val="120000"/>
              </a:lnSpc>
              <a:spcBef>
                <a:spcPts val="500"/>
              </a:spcBef>
              <a:spcAft>
                <a:spcPts val="0"/>
              </a:spcAft>
              <a:buSzPts val="1100"/>
              <a:buNone/>
              <a:defRPr sz="1000"/>
            </a:lvl7pPr>
            <a:lvl8pPr indent="-228600" lvl="7" marL="3657600" algn="l">
              <a:lnSpc>
                <a:spcPct val="120000"/>
              </a:lnSpc>
              <a:spcBef>
                <a:spcPts val="500"/>
              </a:spcBef>
              <a:spcAft>
                <a:spcPts val="0"/>
              </a:spcAft>
              <a:buSzPts val="1100"/>
              <a:buNone/>
              <a:defRPr sz="1000"/>
            </a:lvl8pPr>
            <a:lvl9pPr indent="-228600" lvl="8" marL="4114800" algn="l">
              <a:lnSpc>
                <a:spcPct val="120000"/>
              </a:lnSpc>
              <a:spcBef>
                <a:spcPts val="500"/>
              </a:spcBef>
              <a:spcAft>
                <a:spcPts val="0"/>
              </a:spcAft>
              <a:buSzPts val="1100"/>
              <a:buNone/>
              <a:defRPr sz="1000"/>
            </a:lvl9pPr>
          </a:lstStyle>
          <a:p/>
        </p:txBody>
      </p:sp>
      <p:sp>
        <p:nvSpPr>
          <p:cNvPr id="271" name="Google Shape;271;p44"/>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2" name="Google Shape;272;p44"/>
          <p:cNvSpPr txBox="1"/>
          <p:nvPr>
            <p:ph idx="11" type="ftr"/>
          </p:nvPr>
        </p:nvSpPr>
        <p:spPr>
          <a:xfrm>
            <a:off x="804672" y="6227064"/>
            <a:ext cx="5942203" cy="32004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3" name="Google Shape;273;p44"/>
          <p:cNvSpPr txBox="1"/>
          <p:nvPr>
            <p:ph idx="12" type="sldNum"/>
          </p:nvPr>
        </p:nvSpPr>
        <p:spPr>
          <a:xfrm>
            <a:off x="5828377" y="320040"/>
            <a:ext cx="914400" cy="32004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5"/>
          <p:cNvSpPr txBox="1"/>
          <p:nvPr>
            <p:ph type="title"/>
          </p:nvPr>
        </p:nvSpPr>
        <p:spPr>
          <a:xfrm>
            <a:off x="891161" y="2358391"/>
            <a:ext cx="3498667" cy="2456485"/>
          </a:xfrm>
          <a:prstGeom prst="rect">
            <a:avLst/>
          </a:prstGeom>
          <a:noFill/>
          <a:ln>
            <a:noFill/>
          </a:ln>
        </p:spPr>
        <p:txBody>
          <a:bodyPr anchorCtr="0" anchor="ctr" bIns="228600" lIns="228600" spcFirstLastPara="1" rIns="228600" wrap="square" tIns="228600">
            <a:normAutofit/>
          </a:bodyPr>
          <a:lstStyle>
            <a:lvl1pPr lvl="0" marR="0" rtl="0" algn="ctr">
              <a:lnSpc>
                <a:spcPct val="85000"/>
              </a:lnSpc>
              <a:spcBef>
                <a:spcPts val="0"/>
              </a:spcBef>
              <a:spcAft>
                <a:spcPts val="0"/>
              </a:spcAft>
              <a:buClr>
                <a:schemeClr val="dk1"/>
              </a:buClr>
              <a:buSzPts val="4000"/>
              <a:buFont typeface="Arial"/>
              <a:buNone/>
              <a:defRPr b="0" i="0" sz="40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5"/>
          <p:cNvSpPr txBox="1"/>
          <p:nvPr>
            <p:ph idx="1" type="body"/>
          </p:nvPr>
        </p:nvSpPr>
        <p:spPr>
          <a:xfrm>
            <a:off x="5434982" y="794719"/>
            <a:ext cx="5950036" cy="5257090"/>
          </a:xfrm>
          <a:prstGeom prst="rect">
            <a:avLst/>
          </a:prstGeom>
          <a:noFill/>
          <a:ln>
            <a:noFill/>
          </a:ln>
        </p:spPr>
        <p:txBody>
          <a:bodyPr anchorCtr="0" anchor="t" bIns="45700" lIns="91425" spcFirstLastPara="1" rIns="91425" wrap="square" tIns="45700">
            <a:normAutofit/>
          </a:bodyPr>
          <a:lstStyle>
            <a:lvl1pPr indent="-354330" lvl="0" marL="457200" marR="0" rtl="0" algn="l">
              <a:lnSpc>
                <a:spcPct val="120000"/>
              </a:lnSpc>
              <a:spcBef>
                <a:spcPts val="1000"/>
              </a:spcBef>
              <a:spcAft>
                <a:spcPts val="0"/>
              </a:spcAft>
              <a:buClr>
                <a:schemeClr val="accent1"/>
              </a:buClr>
              <a:buSzPts val="1980"/>
              <a:buFont typeface="Noto Sans Symbols"/>
              <a:buChar char="▪"/>
              <a:defRPr b="0" i="0" sz="1800" u="none" cap="none" strike="noStrike">
                <a:solidFill>
                  <a:schemeClr val="dk1"/>
                </a:solidFill>
                <a:latin typeface="Arial"/>
                <a:ea typeface="Arial"/>
                <a:cs typeface="Arial"/>
                <a:sym typeface="Arial"/>
              </a:defRPr>
            </a:lvl1pPr>
            <a:lvl2pPr indent="-340360" lvl="1" marL="914400" marR="0" rtl="0" algn="l">
              <a:lnSpc>
                <a:spcPct val="120000"/>
              </a:lnSpc>
              <a:spcBef>
                <a:spcPts val="500"/>
              </a:spcBef>
              <a:spcAft>
                <a:spcPts val="0"/>
              </a:spcAft>
              <a:buClr>
                <a:schemeClr val="accent1"/>
              </a:buClr>
              <a:buSzPts val="1760"/>
              <a:buFont typeface="Noto Sans Symbols"/>
              <a:buChar char="▪"/>
              <a:defRPr b="0" i="0" sz="1600" u="none" cap="none" strike="noStrike">
                <a:solidFill>
                  <a:schemeClr val="dk1"/>
                </a:solidFill>
                <a:latin typeface="Arial"/>
                <a:ea typeface="Arial"/>
                <a:cs typeface="Arial"/>
                <a:sym typeface="Arial"/>
              </a:defRPr>
            </a:lvl2pPr>
            <a:lvl3pPr indent="-326389" lvl="2" marL="1371600" marR="0" rtl="0" algn="l">
              <a:lnSpc>
                <a:spcPct val="120000"/>
              </a:lnSpc>
              <a:spcBef>
                <a:spcPts val="500"/>
              </a:spcBef>
              <a:spcAft>
                <a:spcPts val="0"/>
              </a:spcAft>
              <a:buClr>
                <a:schemeClr val="accent1"/>
              </a:buClr>
              <a:buSzPts val="1540"/>
              <a:buFont typeface="Noto Sans Symbols"/>
              <a:buChar char="▪"/>
              <a:defRPr b="0" i="0" sz="1400" u="none" cap="none" strike="noStrike">
                <a:solidFill>
                  <a:schemeClr val="dk1"/>
                </a:solidFill>
                <a:latin typeface="Arial"/>
                <a:ea typeface="Arial"/>
                <a:cs typeface="Arial"/>
                <a:sym typeface="Arial"/>
              </a:defRPr>
            </a:lvl3pPr>
            <a:lvl4pPr indent="-312419" lvl="3" marL="1828800" marR="0" rtl="0" algn="l">
              <a:lnSpc>
                <a:spcPct val="120000"/>
              </a:lnSpc>
              <a:spcBef>
                <a:spcPts val="500"/>
              </a:spcBef>
              <a:spcAft>
                <a:spcPts val="0"/>
              </a:spcAft>
              <a:buClr>
                <a:schemeClr val="accent1"/>
              </a:buClr>
              <a:buSzPts val="1320"/>
              <a:buFont typeface="Noto Sans Symbols"/>
              <a:buChar char="▪"/>
              <a:defRPr b="0" i="0" sz="1200" u="none" cap="none" strike="noStrike">
                <a:solidFill>
                  <a:schemeClr val="dk1"/>
                </a:solidFill>
                <a:latin typeface="Arial"/>
                <a:ea typeface="Arial"/>
                <a:cs typeface="Arial"/>
                <a:sym typeface="Arial"/>
              </a:defRPr>
            </a:lvl4pPr>
            <a:lvl5pPr indent="-312420" lvl="4" marL="2286000" marR="0" rtl="0" algn="l">
              <a:lnSpc>
                <a:spcPct val="120000"/>
              </a:lnSpc>
              <a:spcBef>
                <a:spcPts val="500"/>
              </a:spcBef>
              <a:spcAft>
                <a:spcPts val="0"/>
              </a:spcAft>
              <a:buClr>
                <a:schemeClr val="accent1"/>
              </a:buClr>
              <a:buSzPts val="1320"/>
              <a:buFont typeface="Noto Sans Symbols"/>
              <a:buChar char="▪"/>
              <a:defRPr b="0" i="0" sz="1200" u="none" cap="none" strike="noStrike">
                <a:solidFill>
                  <a:schemeClr val="dk1"/>
                </a:solidFill>
                <a:latin typeface="Arial"/>
                <a:ea typeface="Arial"/>
                <a:cs typeface="Arial"/>
                <a:sym typeface="Arial"/>
              </a:defRPr>
            </a:lvl5pPr>
            <a:lvl6pPr indent="-312420" lvl="5" marL="2743200" marR="0" rtl="0" algn="l">
              <a:lnSpc>
                <a:spcPct val="120000"/>
              </a:lnSpc>
              <a:spcBef>
                <a:spcPts val="500"/>
              </a:spcBef>
              <a:spcAft>
                <a:spcPts val="0"/>
              </a:spcAft>
              <a:buClr>
                <a:schemeClr val="accent1"/>
              </a:buClr>
              <a:buSzPts val="1320"/>
              <a:buFont typeface="Noto Sans Symbols"/>
              <a:buChar char="▪"/>
              <a:defRPr b="0" i="0" sz="1200" u="none" cap="none" strike="noStrike">
                <a:solidFill>
                  <a:schemeClr val="dk1"/>
                </a:solidFill>
                <a:latin typeface="Arial"/>
                <a:ea typeface="Arial"/>
                <a:cs typeface="Arial"/>
                <a:sym typeface="Arial"/>
              </a:defRPr>
            </a:lvl6pPr>
            <a:lvl7pPr indent="-312420" lvl="6" marL="3200400" marR="0" rtl="0" algn="l">
              <a:lnSpc>
                <a:spcPct val="120000"/>
              </a:lnSpc>
              <a:spcBef>
                <a:spcPts val="500"/>
              </a:spcBef>
              <a:spcAft>
                <a:spcPts val="0"/>
              </a:spcAft>
              <a:buClr>
                <a:schemeClr val="accent1"/>
              </a:buClr>
              <a:buSzPts val="1320"/>
              <a:buFont typeface="Noto Sans Symbols"/>
              <a:buChar char="▪"/>
              <a:defRPr b="0" i="0" sz="1200" u="none" cap="none" strike="noStrike">
                <a:solidFill>
                  <a:schemeClr val="dk1"/>
                </a:solidFill>
                <a:latin typeface="Arial"/>
                <a:ea typeface="Arial"/>
                <a:cs typeface="Arial"/>
                <a:sym typeface="Arial"/>
              </a:defRPr>
            </a:lvl7pPr>
            <a:lvl8pPr indent="-312420" lvl="7" marL="3657600" marR="0" rtl="0" algn="l">
              <a:lnSpc>
                <a:spcPct val="120000"/>
              </a:lnSpc>
              <a:spcBef>
                <a:spcPts val="500"/>
              </a:spcBef>
              <a:spcAft>
                <a:spcPts val="0"/>
              </a:spcAft>
              <a:buClr>
                <a:schemeClr val="accent1"/>
              </a:buClr>
              <a:buSzPts val="1320"/>
              <a:buFont typeface="Noto Sans Symbols"/>
              <a:buChar char="▪"/>
              <a:defRPr b="0" i="0" sz="1200" u="none" cap="none" strike="noStrike">
                <a:solidFill>
                  <a:schemeClr val="dk1"/>
                </a:solidFill>
                <a:latin typeface="Arial"/>
                <a:ea typeface="Arial"/>
                <a:cs typeface="Arial"/>
                <a:sym typeface="Arial"/>
              </a:defRPr>
            </a:lvl8pPr>
            <a:lvl9pPr indent="-312420" lvl="8" marL="4114800" marR="0" rtl="0" algn="l">
              <a:lnSpc>
                <a:spcPct val="120000"/>
              </a:lnSpc>
              <a:spcBef>
                <a:spcPts val="500"/>
              </a:spcBef>
              <a:spcAft>
                <a:spcPts val="0"/>
              </a:spcAft>
              <a:buClr>
                <a:schemeClr val="accent1"/>
              </a:buClr>
              <a:buSzPts val="1320"/>
              <a:buFont typeface="Noto Sans Symbols"/>
              <a:buChar char="▪"/>
              <a:defRPr b="0" i="0" sz="1200" u="none" cap="none" strike="noStrike">
                <a:solidFill>
                  <a:schemeClr val="dk1"/>
                </a:solidFill>
                <a:latin typeface="Arial"/>
                <a:ea typeface="Arial"/>
                <a:cs typeface="Arial"/>
                <a:sym typeface="Arial"/>
              </a:defRPr>
            </a:lvl9pPr>
          </a:lstStyle>
          <a:p/>
        </p:txBody>
      </p:sp>
      <p:sp>
        <p:nvSpPr>
          <p:cNvPr id="12" name="Google Shape;12;p35"/>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35"/>
          <p:cNvSpPr txBox="1"/>
          <p:nvPr>
            <p:ph idx="11" type="ftr"/>
          </p:nvPr>
        </p:nvSpPr>
        <p:spPr>
          <a:xfrm>
            <a:off x="804672" y="6227064"/>
            <a:ext cx="10588752" cy="32004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35"/>
          <p:cNvSpPr txBox="1"/>
          <p:nvPr>
            <p:ph idx="12" type="sldNum"/>
          </p:nvPr>
        </p:nvSpPr>
        <p:spPr>
          <a:xfrm>
            <a:off x="10469880" y="320040"/>
            <a:ext cx="914400" cy="32004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rgbClr val="888888"/>
                </a:solidFill>
                <a:latin typeface="Arial"/>
                <a:ea typeface="Arial"/>
                <a:cs typeface="Arial"/>
                <a:sym typeface="Arial"/>
              </a:defRPr>
            </a:lvl1pPr>
            <a:lvl2pPr indent="0" lvl="1" marL="0" marR="0" rtl="0" algn="r">
              <a:spcBef>
                <a:spcPts val="0"/>
              </a:spcBef>
              <a:buNone/>
              <a:defRPr b="0" i="0" sz="1000" u="none" cap="none" strike="noStrike">
                <a:solidFill>
                  <a:srgbClr val="888888"/>
                </a:solidFill>
                <a:latin typeface="Arial"/>
                <a:ea typeface="Arial"/>
                <a:cs typeface="Arial"/>
                <a:sym typeface="Arial"/>
              </a:defRPr>
            </a:lvl2pPr>
            <a:lvl3pPr indent="0" lvl="2" marL="0" marR="0" rtl="0" algn="r">
              <a:spcBef>
                <a:spcPts val="0"/>
              </a:spcBef>
              <a:buNone/>
              <a:defRPr b="0" i="0" sz="1000" u="none" cap="none" strike="noStrike">
                <a:solidFill>
                  <a:srgbClr val="888888"/>
                </a:solidFill>
                <a:latin typeface="Arial"/>
                <a:ea typeface="Arial"/>
                <a:cs typeface="Arial"/>
                <a:sym typeface="Arial"/>
              </a:defRPr>
            </a:lvl3pPr>
            <a:lvl4pPr indent="0" lvl="3" marL="0" marR="0" rtl="0" algn="r">
              <a:spcBef>
                <a:spcPts val="0"/>
              </a:spcBef>
              <a:buNone/>
              <a:defRPr b="0" i="0" sz="1000" u="none" cap="none" strike="noStrike">
                <a:solidFill>
                  <a:srgbClr val="888888"/>
                </a:solidFill>
                <a:latin typeface="Arial"/>
                <a:ea typeface="Arial"/>
                <a:cs typeface="Arial"/>
                <a:sym typeface="Arial"/>
              </a:defRPr>
            </a:lvl4pPr>
            <a:lvl5pPr indent="0" lvl="4" marL="0" marR="0" rtl="0" algn="r">
              <a:spcBef>
                <a:spcPts val="0"/>
              </a:spcBef>
              <a:buNone/>
              <a:defRPr b="0" i="0" sz="1000" u="none" cap="none" strike="noStrike">
                <a:solidFill>
                  <a:srgbClr val="888888"/>
                </a:solidFill>
                <a:latin typeface="Arial"/>
                <a:ea typeface="Arial"/>
                <a:cs typeface="Arial"/>
                <a:sym typeface="Arial"/>
              </a:defRPr>
            </a:lvl5pPr>
            <a:lvl6pPr indent="0" lvl="5" marL="0" marR="0" rtl="0" algn="r">
              <a:spcBef>
                <a:spcPts val="0"/>
              </a:spcBef>
              <a:buNone/>
              <a:defRPr b="0" i="0" sz="1000" u="none" cap="none" strike="noStrike">
                <a:solidFill>
                  <a:srgbClr val="888888"/>
                </a:solidFill>
                <a:latin typeface="Arial"/>
                <a:ea typeface="Arial"/>
                <a:cs typeface="Arial"/>
                <a:sym typeface="Arial"/>
              </a:defRPr>
            </a:lvl6pPr>
            <a:lvl7pPr indent="0" lvl="6" marL="0" marR="0" rtl="0" algn="r">
              <a:spcBef>
                <a:spcPts val="0"/>
              </a:spcBef>
              <a:buNone/>
              <a:defRPr b="0" i="0" sz="1000" u="none" cap="none" strike="noStrike">
                <a:solidFill>
                  <a:srgbClr val="888888"/>
                </a:solidFill>
                <a:latin typeface="Arial"/>
                <a:ea typeface="Arial"/>
                <a:cs typeface="Arial"/>
                <a:sym typeface="Arial"/>
              </a:defRPr>
            </a:lvl7pPr>
            <a:lvl8pPr indent="0" lvl="7" marL="0" marR="0" rtl="0" algn="r">
              <a:spcBef>
                <a:spcPts val="0"/>
              </a:spcBef>
              <a:buNone/>
              <a:defRPr b="0" i="0" sz="1000" u="none" cap="none" strike="noStrike">
                <a:solidFill>
                  <a:srgbClr val="888888"/>
                </a:solidFill>
                <a:latin typeface="Arial"/>
                <a:ea typeface="Arial"/>
                <a:cs typeface="Arial"/>
                <a:sym typeface="Arial"/>
              </a:defRPr>
            </a:lvl8pPr>
            <a:lvl9pPr indent="0" lvl="8" marL="0" marR="0" rtl="0" algn="r">
              <a:spcBef>
                <a:spcPts val="0"/>
              </a:spcBef>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comments" Target="../comments/commen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comments" Target="../comments/commen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1"/>
          <p:cNvSpPr txBox="1"/>
          <p:nvPr>
            <p:ph type="ctrTitle"/>
          </p:nvPr>
        </p:nvSpPr>
        <p:spPr>
          <a:xfrm>
            <a:off x="1759236" y="2075504"/>
            <a:ext cx="8679915" cy="1748729"/>
          </a:xfrm>
          <a:prstGeom prst="rect">
            <a:avLst/>
          </a:prstGeom>
          <a:noFill/>
          <a:ln>
            <a:noFill/>
          </a:ln>
        </p:spPr>
        <p:txBody>
          <a:bodyPr anchorCtr="0" anchor="b" bIns="0" lIns="228600" spcFirstLastPara="1" rIns="228600" wrap="square" tIns="228600">
            <a:normAutofit/>
          </a:bodyPr>
          <a:lstStyle/>
          <a:p>
            <a:pPr indent="0" lvl="0" marL="0" rtl="0" algn="ctr">
              <a:lnSpc>
                <a:spcPct val="80000"/>
              </a:lnSpc>
              <a:spcBef>
                <a:spcPts val="0"/>
              </a:spcBef>
              <a:spcAft>
                <a:spcPts val="0"/>
              </a:spcAft>
              <a:buClr>
                <a:srgbClr val="FFFEFF"/>
              </a:buClr>
              <a:buSzPts val="5400"/>
              <a:buFont typeface="Arial"/>
              <a:buNone/>
            </a:pPr>
            <a:r>
              <a:rPr lang="en-US"/>
              <a:t>GROUP &amp; TEAM OVERVIEW</a:t>
            </a:r>
            <a:endParaRPr/>
          </a:p>
        </p:txBody>
      </p:sp>
      <p:sp>
        <p:nvSpPr>
          <p:cNvPr id="343" name="Google Shape;343;p1"/>
          <p:cNvSpPr txBox="1"/>
          <p:nvPr>
            <p:ph idx="1" type="subTitle"/>
          </p:nvPr>
        </p:nvSpPr>
        <p:spPr>
          <a:xfrm>
            <a:off x="1759237" y="3906266"/>
            <a:ext cx="8673427" cy="1322587"/>
          </a:xfrm>
          <a:prstGeom prst="rect">
            <a:avLst/>
          </a:prstGeom>
          <a:noFill/>
          <a:ln>
            <a:noFill/>
          </a:ln>
        </p:spPr>
        <p:txBody>
          <a:bodyPr anchorCtr="0" anchor="t" bIns="45700" lIns="91425" spcFirstLastPara="1" rIns="91425" wrap="square" tIns="0">
            <a:normAutofit/>
          </a:bodyPr>
          <a:lstStyle/>
          <a:p>
            <a:pPr indent="0" lvl="0" marL="0" rtl="0" algn="ctr">
              <a:lnSpc>
                <a:spcPct val="100000"/>
              </a:lnSpc>
              <a:spcBef>
                <a:spcPts val="0"/>
              </a:spcBef>
              <a:spcAft>
                <a:spcPts val="0"/>
              </a:spcAft>
              <a:buSzPts val="1980"/>
              <a:buNone/>
            </a:pPr>
            <a:r>
              <a:rPr lang="en-US"/>
              <a:t>Session I</a:t>
            </a:r>
            <a:endParaRPr/>
          </a:p>
        </p:txBody>
      </p:sp>
      <p:pic>
        <p:nvPicPr>
          <p:cNvPr id="344" name="Google Shape;344;p1"/>
          <p:cNvPicPr preferRelativeResize="0"/>
          <p:nvPr/>
        </p:nvPicPr>
        <p:blipFill rotWithShape="1">
          <a:blip r:embed="rId3">
            <a:alphaModFix/>
          </a:blip>
          <a:srcRect b="0" l="0" r="0" t="0"/>
          <a:stretch/>
        </p:blipFill>
        <p:spPr>
          <a:xfrm>
            <a:off x="3974434" y="1057384"/>
            <a:ext cx="3633531" cy="101812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10"/>
          <p:cNvSpPr txBox="1"/>
          <p:nvPr>
            <p:ph type="title"/>
          </p:nvPr>
        </p:nvSpPr>
        <p:spPr>
          <a:xfrm>
            <a:off x="888631" y="2349925"/>
            <a:ext cx="3498979" cy="2456442"/>
          </a:xfrm>
          <a:prstGeom prst="rect">
            <a:avLst/>
          </a:prstGeom>
          <a:noFill/>
          <a:ln>
            <a:noFill/>
          </a:ln>
        </p:spPr>
        <p:txBody>
          <a:bodyPr anchorCtr="0" anchor="ctr" bIns="228600" lIns="228600" spcFirstLastPara="1" rIns="228600" wrap="square" tIns="228600">
            <a:normAutofit/>
          </a:bodyPr>
          <a:lstStyle/>
          <a:p>
            <a:pPr indent="0" lvl="0" marL="0" rtl="0" algn="ctr">
              <a:lnSpc>
                <a:spcPct val="85000"/>
              </a:lnSpc>
              <a:spcBef>
                <a:spcPts val="0"/>
              </a:spcBef>
              <a:spcAft>
                <a:spcPts val="0"/>
              </a:spcAft>
              <a:buClr>
                <a:srgbClr val="FFFEFF"/>
              </a:buClr>
              <a:buSzPts val="4000"/>
              <a:buFont typeface="Arial"/>
              <a:buNone/>
            </a:pPr>
            <a:r>
              <a:rPr lang="en-US"/>
              <a:t>Consequences of Social Comparison</a:t>
            </a:r>
            <a:endParaRPr/>
          </a:p>
        </p:txBody>
      </p:sp>
      <p:sp>
        <p:nvSpPr>
          <p:cNvPr id="406" name="Google Shape;406;p10"/>
          <p:cNvSpPr txBox="1"/>
          <p:nvPr>
            <p:ph idx="1" type="body"/>
          </p:nvPr>
        </p:nvSpPr>
        <p:spPr>
          <a:xfrm>
            <a:off x="5118447" y="803186"/>
            <a:ext cx="6281873" cy="5248622"/>
          </a:xfrm>
          <a:prstGeom prst="rect">
            <a:avLst/>
          </a:prstGeom>
          <a:noFill/>
          <a:ln cap="flat" cmpd="sng" w="9525">
            <a:solidFill>
              <a:srgbClr val="FF0000"/>
            </a:solidFill>
            <a:prstDash val="solid"/>
            <a:round/>
            <a:headEnd len="sm" w="sm" type="none"/>
            <a:tailEnd len="sm" w="sm" type="none"/>
          </a:ln>
        </p:spPr>
        <p:txBody>
          <a:bodyPr anchorCtr="0" anchor="ctr" bIns="45700" lIns="91425" spcFirstLastPara="1" rIns="91425" wrap="square" tIns="45700">
            <a:normAutofit/>
          </a:bodyPr>
          <a:lstStyle/>
          <a:p>
            <a:pPr indent="-228600" lvl="0" marL="228600" rtl="0" algn="l">
              <a:lnSpc>
                <a:spcPct val="120000"/>
              </a:lnSpc>
              <a:spcBef>
                <a:spcPts val="0"/>
              </a:spcBef>
              <a:spcAft>
                <a:spcPts val="0"/>
              </a:spcAft>
              <a:buSzPts val="1980"/>
              <a:buChar char="▪"/>
            </a:pPr>
            <a:r>
              <a:rPr b="1" lang="en-US"/>
              <a:t>impact self-esteem:</a:t>
            </a:r>
            <a:endParaRPr/>
          </a:p>
          <a:p>
            <a:pPr indent="0" lvl="0" marL="0" rtl="0" algn="l">
              <a:lnSpc>
                <a:spcPct val="120000"/>
              </a:lnSpc>
              <a:spcBef>
                <a:spcPts val="1000"/>
              </a:spcBef>
              <a:spcAft>
                <a:spcPts val="0"/>
              </a:spcAft>
              <a:buSzPts val="1980"/>
              <a:buNone/>
            </a:pPr>
            <a:r>
              <a:rPr lang="en-US"/>
              <a:t>For example, having the best final score in a class can increase your self-esteem quite a bit</a:t>
            </a:r>
            <a:endParaRPr/>
          </a:p>
          <a:p>
            <a:pPr indent="-228600" lvl="0" marL="228600" rtl="0" algn="l">
              <a:lnSpc>
                <a:spcPct val="120000"/>
              </a:lnSpc>
              <a:spcBef>
                <a:spcPts val="1000"/>
              </a:spcBef>
              <a:spcAft>
                <a:spcPts val="0"/>
              </a:spcAft>
              <a:buSzPts val="1980"/>
              <a:buChar char="▪"/>
            </a:pPr>
            <a:r>
              <a:rPr b="1" lang="en-US"/>
              <a:t>lead to feelings of regret &amp; envy:</a:t>
            </a:r>
            <a:endParaRPr/>
          </a:p>
          <a:p>
            <a:pPr indent="0" lvl="0" marL="0" rtl="0" algn="l">
              <a:lnSpc>
                <a:spcPct val="120000"/>
              </a:lnSpc>
              <a:spcBef>
                <a:spcPts val="1000"/>
              </a:spcBef>
              <a:spcAft>
                <a:spcPts val="0"/>
              </a:spcAft>
              <a:buSzPts val="1980"/>
              <a:buNone/>
            </a:pPr>
            <a:r>
              <a:rPr i="1" lang="en-US"/>
              <a:t>as when someone with thinning hair envies the thick hair of a colleague. </a:t>
            </a:r>
            <a:endParaRPr i="1"/>
          </a:p>
          <a:p>
            <a:pPr indent="-228600" lvl="0" marL="228600" rtl="0" algn="l">
              <a:lnSpc>
                <a:spcPct val="120000"/>
              </a:lnSpc>
              <a:spcBef>
                <a:spcPts val="1000"/>
              </a:spcBef>
              <a:spcAft>
                <a:spcPts val="0"/>
              </a:spcAft>
              <a:buSzPts val="1980"/>
              <a:buChar char="▪"/>
            </a:pPr>
            <a:r>
              <a:rPr b="1" lang="en-US"/>
              <a:t>behave more competitively:</a:t>
            </a:r>
            <a:endParaRPr/>
          </a:p>
          <a:p>
            <a:pPr indent="0" lvl="0" marL="0" rtl="0" algn="l">
              <a:lnSpc>
                <a:spcPct val="120000"/>
              </a:lnSpc>
              <a:spcBef>
                <a:spcPts val="1000"/>
              </a:spcBef>
              <a:spcAft>
                <a:spcPts val="0"/>
              </a:spcAft>
              <a:buSzPts val="1980"/>
              <a:buNone/>
            </a:pPr>
            <a:r>
              <a:rPr lang="en-US"/>
              <a:t>For example, you are among the top 10% on your class</a:t>
            </a:r>
            <a:endParaRPr/>
          </a:p>
          <a:p>
            <a:pPr indent="0" lvl="0" marL="0" rtl="0" algn="l">
              <a:lnSpc>
                <a:spcPct val="120000"/>
              </a:lnSpc>
              <a:spcBef>
                <a:spcPts val="1000"/>
              </a:spcBef>
              <a:spcAft>
                <a:spcPts val="0"/>
              </a:spcAft>
              <a:buSzPts val="1980"/>
              <a:buNone/>
            </a:pPr>
            <a:r>
              <a:rPr lang="en-US"/>
              <a:t>mid-term you might feel competitive with the other top</a:t>
            </a:r>
            <a:endParaRPr/>
          </a:p>
          <a:p>
            <a:pPr indent="0" lvl="0" marL="0" rtl="0" algn="l">
              <a:lnSpc>
                <a:spcPct val="120000"/>
              </a:lnSpc>
              <a:spcBef>
                <a:spcPts val="1000"/>
              </a:spcBef>
              <a:spcAft>
                <a:spcPts val="0"/>
              </a:spcAft>
              <a:buSzPts val="1980"/>
              <a:buNone/>
            </a:pPr>
            <a:r>
              <a:rPr lang="en-US"/>
              <a:t> students.</a:t>
            </a:r>
            <a:endParaRPr/>
          </a:p>
          <a:p>
            <a:pPr indent="0" lvl="0" marL="0" rtl="0" algn="l">
              <a:lnSpc>
                <a:spcPct val="120000"/>
              </a:lnSpc>
              <a:spcBef>
                <a:spcPts val="1000"/>
              </a:spcBef>
              <a:spcAft>
                <a:spcPts val="0"/>
              </a:spcAft>
              <a:buSzPts val="1980"/>
              <a:buNone/>
            </a:pPr>
            <a:r>
              <a:t/>
            </a:r>
            <a:endParaRPr i="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6">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11"/>
          <p:cNvSpPr txBox="1"/>
          <p:nvPr>
            <p:ph type="title"/>
          </p:nvPr>
        </p:nvSpPr>
        <p:spPr>
          <a:xfrm>
            <a:off x="889000" y="2339669"/>
            <a:ext cx="3500828" cy="2470065"/>
          </a:xfrm>
          <a:prstGeom prst="rect">
            <a:avLst/>
          </a:prstGeom>
          <a:noFill/>
          <a:ln>
            <a:noFill/>
          </a:ln>
        </p:spPr>
        <p:txBody>
          <a:bodyPr anchorCtr="0" anchor="ctr" bIns="91425" lIns="91425" spcFirstLastPara="1" rIns="91425" wrap="square" tIns="91425">
            <a:normAutofit/>
          </a:bodyPr>
          <a:lstStyle/>
          <a:p>
            <a:pPr indent="0" lvl="0" marL="0" rtl="0" algn="ctr">
              <a:lnSpc>
                <a:spcPct val="85000"/>
              </a:lnSpc>
              <a:spcBef>
                <a:spcPts val="0"/>
              </a:spcBef>
              <a:spcAft>
                <a:spcPts val="0"/>
              </a:spcAft>
              <a:buClr>
                <a:srgbClr val="FFFEFF"/>
              </a:buClr>
              <a:buSzPts val="4000"/>
              <a:buFont typeface="Arial"/>
              <a:buNone/>
            </a:pPr>
            <a:r>
              <a:rPr lang="en-US"/>
              <a:t>Consequences of Social Comparison</a:t>
            </a:r>
            <a:endParaRPr/>
          </a:p>
        </p:txBody>
      </p:sp>
      <p:pic>
        <p:nvPicPr>
          <p:cNvPr id="412" name="Google Shape;412;p11"/>
          <p:cNvPicPr preferRelativeResize="0"/>
          <p:nvPr>
            <p:ph idx="1" type="body"/>
          </p:nvPr>
        </p:nvPicPr>
        <p:blipFill rotWithShape="1">
          <a:blip r:embed="rId3">
            <a:alphaModFix/>
          </a:blip>
          <a:srcRect b="0" l="0" r="0" t="0"/>
          <a:stretch/>
        </p:blipFill>
        <p:spPr>
          <a:xfrm>
            <a:off x="5535923" y="792433"/>
            <a:ext cx="4768099" cy="3094471"/>
          </a:xfrm>
          <a:prstGeom prst="rect">
            <a:avLst/>
          </a:prstGeom>
          <a:noFill/>
          <a:ln>
            <a:noFill/>
          </a:ln>
        </p:spPr>
      </p:pic>
      <p:sp>
        <p:nvSpPr>
          <p:cNvPr id="413" name="Google Shape;413;p11"/>
          <p:cNvSpPr txBox="1"/>
          <p:nvPr>
            <p:ph idx="2" type="body"/>
          </p:nvPr>
        </p:nvSpPr>
        <p:spPr>
          <a:xfrm>
            <a:off x="5118447" y="3999344"/>
            <a:ext cx="6272022" cy="2056403"/>
          </a:xfrm>
          <a:prstGeom prst="rect">
            <a:avLst/>
          </a:prstGeom>
          <a:noFill/>
          <a:ln cap="flat" cmpd="sng" w="9525">
            <a:solidFill>
              <a:srgbClr val="CFD88B"/>
            </a:solidFill>
            <a:prstDash val="solid"/>
            <a:round/>
            <a:headEnd len="sm" w="sm" type="none"/>
            <a:tailEnd len="sm" w="sm" type="none"/>
          </a:ln>
        </p:spPr>
        <p:txBody>
          <a:bodyPr anchorCtr="0" anchor="t" bIns="45700" lIns="91425" spcFirstLastPara="1" rIns="91425" wrap="square" tIns="45700">
            <a:normAutofit fontScale="92500"/>
          </a:bodyPr>
          <a:lstStyle/>
          <a:p>
            <a:pPr indent="-228600" lvl="0" marL="228600" rtl="0" algn="l">
              <a:lnSpc>
                <a:spcPct val="120000"/>
              </a:lnSpc>
              <a:spcBef>
                <a:spcPts val="0"/>
              </a:spcBef>
              <a:spcAft>
                <a:spcPts val="0"/>
              </a:spcAft>
              <a:buSzPct val="109999"/>
              <a:buChar char="▪"/>
            </a:pPr>
            <a:r>
              <a:rPr lang="en-US"/>
              <a:t>Comparing your behavior to that of other people might </a:t>
            </a:r>
            <a:r>
              <a:rPr b="1" lang="en-US"/>
              <a:t>make you jealous, regretful or more motivated</a:t>
            </a:r>
            <a:r>
              <a:rPr lang="en-US"/>
              <a:t>. Lapel stickers and online badges that proclaim </a:t>
            </a:r>
            <a:r>
              <a:rPr b="1" lang="en-US"/>
              <a:t>“I voted” or “I gave blood” </a:t>
            </a:r>
            <a:r>
              <a:rPr lang="en-US"/>
              <a:t>are common examples of leveraging social comparison to achieve positive social outcomes. </a:t>
            </a:r>
            <a:endParaRPr/>
          </a:p>
          <a:p>
            <a:pPr indent="0" lvl="0" marL="0" rtl="0" algn="l">
              <a:lnSpc>
                <a:spcPct val="120000"/>
              </a:lnSpc>
              <a:spcBef>
                <a:spcPts val="1000"/>
              </a:spcBef>
              <a:spcAft>
                <a:spcPts val="0"/>
              </a:spcAft>
              <a:buSzPct val="110000"/>
              <a:buNone/>
            </a:pPr>
            <a:r>
              <a:rPr i="1" lang="en-US" sz="1200"/>
              <a:t>[Image: CAVE CANEM, http://goo.gl/ifKSiE, CC BY 2.0, http://goo.gl/v4Y0Zv]</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12"/>
          <p:cNvSpPr txBox="1"/>
          <p:nvPr>
            <p:ph type="title"/>
          </p:nvPr>
        </p:nvSpPr>
        <p:spPr>
          <a:xfrm>
            <a:off x="889000" y="2339669"/>
            <a:ext cx="3500828" cy="2470065"/>
          </a:xfrm>
          <a:prstGeom prst="rect">
            <a:avLst/>
          </a:prstGeom>
          <a:noFill/>
          <a:ln>
            <a:noFill/>
          </a:ln>
        </p:spPr>
        <p:txBody>
          <a:bodyPr anchorCtr="0" anchor="ctr" bIns="91425" lIns="91425" spcFirstLastPara="1" rIns="91425" wrap="square" tIns="91425">
            <a:normAutofit/>
          </a:bodyPr>
          <a:lstStyle/>
          <a:p>
            <a:pPr indent="0" lvl="0" marL="0" rtl="0" algn="ctr">
              <a:lnSpc>
                <a:spcPct val="85000"/>
              </a:lnSpc>
              <a:spcBef>
                <a:spcPts val="0"/>
              </a:spcBef>
              <a:spcAft>
                <a:spcPts val="0"/>
              </a:spcAft>
              <a:buClr>
                <a:srgbClr val="FFFEFF"/>
              </a:buClr>
              <a:buSzPts val="4000"/>
              <a:buFont typeface="Arial"/>
              <a:buNone/>
            </a:pPr>
            <a:r>
              <a:rPr lang="en-US"/>
              <a:t>Self-Evaluation Maintenance Model</a:t>
            </a:r>
            <a:endParaRPr/>
          </a:p>
        </p:txBody>
      </p:sp>
      <p:sp>
        <p:nvSpPr>
          <p:cNvPr id="419" name="Google Shape;419;p12"/>
          <p:cNvSpPr txBox="1"/>
          <p:nvPr>
            <p:ph idx="1" type="body"/>
          </p:nvPr>
        </p:nvSpPr>
        <p:spPr>
          <a:xfrm>
            <a:off x="5120878" y="1289511"/>
            <a:ext cx="6269591" cy="2382651"/>
          </a:xfrm>
          <a:prstGeom prst="rect">
            <a:avLst/>
          </a:prstGeom>
          <a:noFill/>
          <a:ln cap="flat" cmpd="sng" w="9525">
            <a:solidFill>
              <a:srgbClr val="FF0000"/>
            </a:solidFill>
            <a:prstDash val="solid"/>
            <a:round/>
            <a:headEnd len="sm" w="sm" type="none"/>
            <a:tailEnd len="sm" w="sm" type="none"/>
          </a:ln>
        </p:spPr>
        <p:txBody>
          <a:bodyPr anchorCtr="0" anchor="t" bIns="45700" lIns="91425" spcFirstLastPara="1" rIns="91425" wrap="square" tIns="45700">
            <a:normAutofit/>
          </a:bodyPr>
          <a:lstStyle/>
          <a:p>
            <a:pPr indent="-102870" lvl="0" marL="228600" rtl="0" algn="l">
              <a:lnSpc>
                <a:spcPct val="120000"/>
              </a:lnSpc>
              <a:spcBef>
                <a:spcPts val="0"/>
              </a:spcBef>
              <a:spcAft>
                <a:spcPts val="0"/>
              </a:spcAft>
              <a:buSzPts val="1980"/>
              <a:buNone/>
            </a:pPr>
            <a:r>
              <a:t/>
            </a:r>
            <a:endParaRPr/>
          </a:p>
          <a:p>
            <a:pPr indent="-228600" lvl="0" marL="228600" rtl="0" algn="l">
              <a:lnSpc>
                <a:spcPct val="120000"/>
              </a:lnSpc>
              <a:spcBef>
                <a:spcPts val="1000"/>
              </a:spcBef>
              <a:spcAft>
                <a:spcPts val="0"/>
              </a:spcAft>
              <a:buSzPts val="1980"/>
              <a:buChar char="▪"/>
            </a:pPr>
            <a:r>
              <a:rPr lang="en-US"/>
              <a:t>The self-evaluation maintenance (SEM; Tesser, 1988) model builds on social comparison theory.</a:t>
            </a:r>
            <a:endParaRPr/>
          </a:p>
          <a:p>
            <a:pPr indent="-228600" lvl="0" marL="228600" rtl="0" algn="l">
              <a:lnSpc>
                <a:spcPct val="120000"/>
              </a:lnSpc>
              <a:spcBef>
                <a:spcPts val="1000"/>
              </a:spcBef>
              <a:spcAft>
                <a:spcPts val="0"/>
              </a:spcAft>
              <a:buSzPts val="1980"/>
              <a:buChar char="▪"/>
            </a:pPr>
            <a:r>
              <a:rPr lang="en-US"/>
              <a:t>SEM points to a range of psychological forces that help and maintain our self-evaluation and self-esteem.</a:t>
            </a:r>
            <a:endParaRPr/>
          </a:p>
        </p:txBody>
      </p:sp>
      <p:sp>
        <p:nvSpPr>
          <p:cNvPr id="420" name="Google Shape;420;p12"/>
          <p:cNvSpPr txBox="1"/>
          <p:nvPr>
            <p:ph idx="2" type="body"/>
          </p:nvPr>
        </p:nvSpPr>
        <p:spPr>
          <a:xfrm>
            <a:off x="5118447" y="3672162"/>
            <a:ext cx="6272022" cy="2383586"/>
          </a:xfrm>
          <a:prstGeom prst="rect">
            <a:avLst/>
          </a:prstGeom>
          <a:noFill/>
          <a:ln cap="flat" cmpd="sng" w="9525">
            <a:solidFill>
              <a:srgbClr val="FF0000"/>
            </a:solidFill>
            <a:prstDash val="solid"/>
            <a:round/>
            <a:headEnd len="sm" w="sm" type="none"/>
            <a:tailEnd len="sm" w="sm" type="none"/>
          </a:ln>
        </p:spPr>
        <p:txBody>
          <a:bodyPr anchorCtr="0" anchor="t" bIns="45700" lIns="91425" spcFirstLastPara="1" rIns="91425" wrap="square" tIns="45700">
            <a:normAutofit/>
          </a:bodyPr>
          <a:lstStyle/>
          <a:p>
            <a:pPr indent="-102870" lvl="0" marL="228600" rtl="0" algn="l">
              <a:lnSpc>
                <a:spcPct val="120000"/>
              </a:lnSpc>
              <a:spcBef>
                <a:spcPts val="0"/>
              </a:spcBef>
              <a:spcAft>
                <a:spcPts val="0"/>
              </a:spcAft>
              <a:buSzPts val="1980"/>
              <a:buNone/>
            </a:pPr>
            <a:r>
              <a:t/>
            </a:r>
            <a:endParaRPr/>
          </a:p>
          <a:p>
            <a:pPr indent="-228600" lvl="0" marL="228600" rtl="0" algn="l">
              <a:lnSpc>
                <a:spcPct val="120000"/>
              </a:lnSpc>
              <a:spcBef>
                <a:spcPts val="1000"/>
              </a:spcBef>
              <a:spcAft>
                <a:spcPts val="0"/>
              </a:spcAft>
              <a:buSzPts val="1980"/>
              <a:buChar char="▪"/>
            </a:pPr>
            <a:r>
              <a:rPr lang="en-US"/>
              <a:t>SEM reveals the importance of relationship closeness: affects self-evaluations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13"/>
          <p:cNvSpPr txBox="1"/>
          <p:nvPr>
            <p:ph type="title"/>
          </p:nvPr>
        </p:nvSpPr>
        <p:spPr>
          <a:xfrm>
            <a:off x="888631" y="2349925"/>
            <a:ext cx="3498979" cy="2456442"/>
          </a:xfrm>
          <a:prstGeom prst="rect">
            <a:avLst/>
          </a:prstGeom>
          <a:noFill/>
          <a:ln>
            <a:noFill/>
          </a:ln>
        </p:spPr>
        <p:txBody>
          <a:bodyPr anchorCtr="0" anchor="ctr" bIns="228600" lIns="228600" spcFirstLastPara="1" rIns="228600" wrap="square" tIns="228600">
            <a:normAutofit fontScale="90000"/>
          </a:bodyPr>
          <a:lstStyle/>
          <a:p>
            <a:pPr indent="0" lvl="0" marL="0" rtl="0" algn="ctr">
              <a:lnSpc>
                <a:spcPct val="85000"/>
              </a:lnSpc>
              <a:spcBef>
                <a:spcPts val="0"/>
              </a:spcBef>
              <a:spcAft>
                <a:spcPts val="0"/>
              </a:spcAft>
              <a:buClr>
                <a:srgbClr val="FFFEFF"/>
              </a:buClr>
              <a:buSzPct val="100000"/>
              <a:buFont typeface="Arial"/>
              <a:buNone/>
            </a:pPr>
            <a:r>
              <a:rPr lang="en-US"/>
              <a:t>Experiment of Self-Evaluation Maintenance Model</a:t>
            </a:r>
            <a:endParaRPr/>
          </a:p>
        </p:txBody>
      </p:sp>
      <p:sp>
        <p:nvSpPr>
          <p:cNvPr id="426" name="Google Shape;426;p13"/>
          <p:cNvSpPr txBox="1"/>
          <p:nvPr>
            <p:ph idx="1" type="body"/>
          </p:nvPr>
        </p:nvSpPr>
        <p:spPr>
          <a:xfrm>
            <a:off x="5118447" y="803186"/>
            <a:ext cx="6281873" cy="5248622"/>
          </a:xfrm>
          <a:prstGeom prst="rect">
            <a:avLst/>
          </a:prstGeom>
          <a:noFill/>
          <a:ln cap="flat" cmpd="sng" w="9525">
            <a:solidFill>
              <a:srgbClr val="FF0000"/>
            </a:solidFill>
            <a:prstDash val="solid"/>
            <a:round/>
            <a:headEnd len="sm" w="sm" type="none"/>
            <a:tailEnd len="sm" w="sm" type="none"/>
          </a:ln>
        </p:spPr>
        <p:txBody>
          <a:bodyPr anchorCtr="0" anchor="ctr" bIns="45700" lIns="91425" spcFirstLastPara="1" rIns="91425" wrap="square" tIns="45700">
            <a:normAutofit lnSpcReduction="10000"/>
          </a:bodyPr>
          <a:lstStyle/>
          <a:p>
            <a:pPr indent="-228600" lvl="0" marL="228600" rtl="0" algn="l">
              <a:lnSpc>
                <a:spcPct val="120000"/>
              </a:lnSpc>
              <a:spcBef>
                <a:spcPts val="0"/>
              </a:spcBef>
              <a:spcAft>
                <a:spcPts val="0"/>
              </a:spcAft>
              <a:buSzPts val="1980"/>
              <a:buChar char="▪"/>
            </a:pPr>
            <a:r>
              <a:rPr lang="en-US"/>
              <a:t>For example, in one study, Tesser and Smith (1980) asked people to play a verbal game in which they were given the opportunity to receive clues from a partner. These clues could be used to help them guess the correct word in a word game. Half the participants were told the game was related to intelligence whereas the other half were not. Additionally, half the participants were paired with a close friend but the other half played with a stranger. Results show that participants who were led to believe the task was self-relevant or having to do with intelligence provided more difficult clues when their partner was a friend versus a stranger—suggesting a competitive uptick associated with relationship closeness. However, when performance was implied to be irrelevant to the self, partners gave easier clues to friends than strangers.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14"/>
          <p:cNvSpPr/>
          <p:nvPr/>
        </p:nvSpPr>
        <p:spPr>
          <a:xfrm>
            <a:off x="2615380" y="4922259"/>
            <a:ext cx="7157883"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The SEM model suggests that managers may prefer sub-optimal</a:t>
            </a:r>
            <a:endParaRPr/>
          </a:p>
          <a:p>
            <a:pPr indent="0" lvl="0" marL="0" marR="0" rtl="0" algn="ctr">
              <a:spcBef>
                <a:spcPts val="0"/>
              </a:spcBef>
              <a:spcAft>
                <a:spcPts val="0"/>
              </a:spcAft>
              <a:buNone/>
            </a:pPr>
            <a:r>
              <a:rPr lang="en-US" sz="1800">
                <a:solidFill>
                  <a:schemeClr val="dk1"/>
                </a:solidFill>
                <a:latin typeface="Arial"/>
                <a:ea typeface="Arial"/>
                <a:cs typeface="Arial"/>
                <a:sym typeface="Arial"/>
              </a:rPr>
              <a:t>candidates who aren’t likely to challenge their standing in the</a:t>
            </a:r>
            <a:endParaRPr/>
          </a:p>
          <a:p>
            <a:pPr indent="0" lvl="0" marL="0" marR="0" rtl="0" algn="ctr">
              <a:spcBef>
                <a:spcPts val="0"/>
              </a:spcBef>
              <a:spcAft>
                <a:spcPts val="0"/>
              </a:spcAft>
              <a:buNone/>
            </a:pPr>
            <a:r>
              <a:rPr lang="en-US" sz="1800">
                <a:solidFill>
                  <a:schemeClr val="dk1"/>
                </a:solidFill>
                <a:latin typeface="Arial"/>
                <a:ea typeface="Arial"/>
                <a:cs typeface="Arial"/>
                <a:sym typeface="Arial"/>
              </a:rPr>
              <a:t>organization. </a:t>
            </a:r>
            <a:endParaRPr/>
          </a:p>
        </p:txBody>
      </p:sp>
      <p:pic>
        <p:nvPicPr>
          <p:cNvPr id="432" name="Google Shape;432;p14"/>
          <p:cNvPicPr preferRelativeResize="0"/>
          <p:nvPr/>
        </p:nvPicPr>
        <p:blipFill rotWithShape="1">
          <a:blip r:embed="rId3">
            <a:alphaModFix/>
          </a:blip>
          <a:srcRect b="0" l="0" r="0" t="0"/>
          <a:stretch/>
        </p:blipFill>
        <p:spPr>
          <a:xfrm>
            <a:off x="3157473" y="577030"/>
            <a:ext cx="5680408" cy="42407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15"/>
          <p:cNvSpPr txBox="1"/>
          <p:nvPr>
            <p:ph type="title"/>
          </p:nvPr>
        </p:nvSpPr>
        <p:spPr>
          <a:xfrm>
            <a:off x="889000" y="2339669"/>
            <a:ext cx="3500828" cy="2470065"/>
          </a:xfrm>
          <a:prstGeom prst="rect">
            <a:avLst/>
          </a:prstGeom>
          <a:noFill/>
          <a:ln>
            <a:noFill/>
          </a:ln>
        </p:spPr>
        <p:txBody>
          <a:bodyPr anchorCtr="0" anchor="ctr" bIns="91425" lIns="91425" spcFirstLastPara="1" rIns="91425" wrap="square" tIns="91425">
            <a:normAutofit/>
          </a:bodyPr>
          <a:lstStyle/>
          <a:p>
            <a:pPr indent="0" lvl="0" marL="0" rtl="0" algn="ctr">
              <a:lnSpc>
                <a:spcPct val="85000"/>
              </a:lnSpc>
              <a:spcBef>
                <a:spcPts val="0"/>
              </a:spcBef>
              <a:spcAft>
                <a:spcPts val="0"/>
              </a:spcAft>
              <a:buClr>
                <a:srgbClr val="FFFEFF"/>
              </a:buClr>
              <a:buSzPts val="4000"/>
              <a:buFont typeface="Arial"/>
              <a:buNone/>
            </a:pPr>
            <a:r>
              <a:rPr lang="en-US"/>
              <a:t>Individual Differences </a:t>
            </a:r>
            <a:endParaRPr/>
          </a:p>
        </p:txBody>
      </p:sp>
      <p:sp>
        <p:nvSpPr>
          <p:cNvPr id="438" name="Google Shape;438;p15"/>
          <p:cNvSpPr txBox="1"/>
          <p:nvPr>
            <p:ph idx="1" type="body"/>
          </p:nvPr>
        </p:nvSpPr>
        <p:spPr>
          <a:xfrm>
            <a:off x="5118447" y="1514168"/>
            <a:ext cx="6269591" cy="1750328"/>
          </a:xfrm>
          <a:prstGeom prst="rect">
            <a:avLst/>
          </a:prstGeom>
          <a:noFill/>
          <a:ln cap="flat" cmpd="sng" w="9525">
            <a:solidFill>
              <a:srgbClr val="92D050"/>
            </a:solidFill>
            <a:prstDash val="solid"/>
            <a:round/>
            <a:headEnd len="sm" w="sm" type="none"/>
            <a:tailEnd len="sm" w="sm" type="none"/>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1980"/>
              <a:buChar char="▪"/>
            </a:pPr>
            <a:r>
              <a:rPr lang="en-US"/>
              <a:t>The social comparison and its effects on self-evaluation will often depend on personality and individual differences</a:t>
            </a:r>
            <a:endParaRPr/>
          </a:p>
        </p:txBody>
      </p:sp>
      <p:sp>
        <p:nvSpPr>
          <p:cNvPr id="439" name="Google Shape;439;p15"/>
          <p:cNvSpPr txBox="1"/>
          <p:nvPr>
            <p:ph idx="2" type="body"/>
          </p:nvPr>
        </p:nvSpPr>
        <p:spPr>
          <a:xfrm>
            <a:off x="5118447" y="3672162"/>
            <a:ext cx="6272022" cy="2383586"/>
          </a:xfrm>
          <a:prstGeom prst="rect">
            <a:avLst/>
          </a:prstGeom>
          <a:noFill/>
          <a:ln cap="flat" cmpd="sng" w="9525">
            <a:solidFill>
              <a:srgbClr val="FF0000"/>
            </a:solidFill>
            <a:prstDash val="solid"/>
            <a:round/>
            <a:headEnd len="sm" w="sm" type="none"/>
            <a:tailEnd len="sm" w="sm" type="none"/>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1980"/>
              <a:buChar char="▪"/>
            </a:pPr>
            <a:r>
              <a:rPr i="1" lang="en-US"/>
              <a:t>For example, people with mastery goals may not interpret an upward comparison as a threat to the self but more as challenge, and a hopeful sign that one can achieve a certain level of performance.</a:t>
            </a:r>
            <a:endParaRPr/>
          </a:p>
          <a:p>
            <a:pPr indent="-102870" lvl="0" marL="228600" rtl="0" algn="l">
              <a:lnSpc>
                <a:spcPct val="120000"/>
              </a:lnSpc>
              <a:spcBef>
                <a:spcPts val="1000"/>
              </a:spcBef>
              <a:spcAft>
                <a:spcPts val="0"/>
              </a:spcAft>
              <a:buSzPts val="1980"/>
              <a:buNone/>
            </a:pPr>
            <a:r>
              <a:t/>
            </a:r>
            <a:endParaRPr/>
          </a:p>
          <a:p>
            <a:pPr indent="-102870" lvl="0" marL="228600" rtl="0" algn="l">
              <a:lnSpc>
                <a:spcPct val="120000"/>
              </a:lnSpc>
              <a:spcBef>
                <a:spcPts val="1000"/>
              </a:spcBef>
              <a:spcAft>
                <a:spcPts val="0"/>
              </a:spcAft>
              <a:buSzPts val="198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9">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16"/>
          <p:cNvSpPr txBox="1"/>
          <p:nvPr>
            <p:ph type="title"/>
          </p:nvPr>
        </p:nvSpPr>
        <p:spPr>
          <a:xfrm>
            <a:off x="888631" y="2349925"/>
            <a:ext cx="3498979" cy="2456442"/>
          </a:xfrm>
          <a:prstGeom prst="rect">
            <a:avLst/>
          </a:prstGeom>
          <a:noFill/>
          <a:ln>
            <a:noFill/>
          </a:ln>
        </p:spPr>
        <p:txBody>
          <a:bodyPr anchorCtr="0" anchor="ctr" bIns="228600" lIns="228600" spcFirstLastPara="1" rIns="228600" wrap="square" tIns="228600">
            <a:normAutofit/>
          </a:bodyPr>
          <a:lstStyle/>
          <a:p>
            <a:pPr indent="0" lvl="0" marL="0" rtl="0" algn="ctr">
              <a:lnSpc>
                <a:spcPct val="85000"/>
              </a:lnSpc>
              <a:spcBef>
                <a:spcPts val="0"/>
              </a:spcBef>
              <a:spcAft>
                <a:spcPts val="0"/>
              </a:spcAft>
              <a:buClr>
                <a:srgbClr val="FFFEFF"/>
              </a:buClr>
              <a:buSzPts val="4000"/>
              <a:buFont typeface="Arial"/>
              <a:buNone/>
            </a:pPr>
            <a:r>
              <a:rPr lang="en-US"/>
              <a:t>Situational factors </a:t>
            </a:r>
            <a:endParaRPr/>
          </a:p>
        </p:txBody>
      </p:sp>
      <p:sp>
        <p:nvSpPr>
          <p:cNvPr id="445" name="Google Shape;445;p16"/>
          <p:cNvSpPr txBox="1"/>
          <p:nvPr>
            <p:ph idx="1" type="body"/>
          </p:nvPr>
        </p:nvSpPr>
        <p:spPr>
          <a:xfrm>
            <a:off x="5118447" y="803186"/>
            <a:ext cx="6281873" cy="5248622"/>
          </a:xfrm>
          <a:prstGeom prst="rect">
            <a:avLst/>
          </a:prstGeom>
          <a:noFill/>
          <a:ln>
            <a:noFill/>
          </a:ln>
        </p:spPr>
        <p:txBody>
          <a:bodyPr anchorCtr="0" anchor="ctr" bIns="45700" lIns="91425" spcFirstLastPara="1" rIns="91425" wrap="square" tIns="45700">
            <a:normAutofit/>
          </a:bodyPr>
          <a:lstStyle/>
          <a:p>
            <a:pPr indent="-228600" lvl="0" marL="228600" rtl="0" algn="l">
              <a:lnSpc>
                <a:spcPct val="120000"/>
              </a:lnSpc>
              <a:spcBef>
                <a:spcPts val="0"/>
              </a:spcBef>
              <a:spcAft>
                <a:spcPts val="0"/>
              </a:spcAft>
              <a:buSzPts val="1980"/>
              <a:buChar char="▪"/>
            </a:pPr>
            <a:r>
              <a:rPr lang="en-US"/>
              <a:t>Number</a:t>
            </a:r>
            <a:endParaRPr/>
          </a:p>
          <a:p>
            <a:pPr indent="-228600" lvl="0" marL="228600" rtl="0" algn="l">
              <a:lnSpc>
                <a:spcPct val="120000"/>
              </a:lnSpc>
              <a:spcBef>
                <a:spcPts val="1000"/>
              </a:spcBef>
              <a:spcAft>
                <a:spcPts val="0"/>
              </a:spcAft>
              <a:buSzPts val="1980"/>
              <a:buChar char="▪"/>
            </a:pPr>
            <a:r>
              <a:rPr lang="en-US"/>
              <a:t>Local </a:t>
            </a:r>
            <a:endParaRPr/>
          </a:p>
          <a:p>
            <a:pPr indent="-228600" lvl="0" marL="228600" rtl="0" algn="l">
              <a:lnSpc>
                <a:spcPct val="120000"/>
              </a:lnSpc>
              <a:spcBef>
                <a:spcPts val="1000"/>
              </a:spcBef>
              <a:spcAft>
                <a:spcPts val="0"/>
              </a:spcAft>
              <a:buSzPts val="1980"/>
              <a:buChar char="▪"/>
            </a:pPr>
            <a:r>
              <a:rPr lang="en-US"/>
              <a:t>Proximity to a Standard</a:t>
            </a:r>
            <a:endParaRPr/>
          </a:p>
          <a:p>
            <a:pPr indent="-228600" lvl="0" marL="228600" rtl="0" algn="l">
              <a:lnSpc>
                <a:spcPct val="120000"/>
              </a:lnSpc>
              <a:spcBef>
                <a:spcPts val="1000"/>
              </a:spcBef>
              <a:spcAft>
                <a:spcPts val="0"/>
              </a:spcAft>
              <a:buSzPts val="1980"/>
              <a:buChar char="▪"/>
            </a:pPr>
            <a:r>
              <a:rPr lang="en-US"/>
              <a:t>Social Category Lines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17"/>
          <p:cNvSpPr txBox="1"/>
          <p:nvPr>
            <p:ph type="title"/>
          </p:nvPr>
        </p:nvSpPr>
        <p:spPr>
          <a:xfrm>
            <a:off x="889001" y="2363915"/>
            <a:ext cx="3500828" cy="2460497"/>
          </a:xfrm>
          <a:prstGeom prst="rect">
            <a:avLst/>
          </a:prstGeom>
          <a:noFill/>
          <a:ln>
            <a:noFill/>
          </a:ln>
        </p:spPr>
        <p:txBody>
          <a:bodyPr anchorCtr="0" anchor="ctr" bIns="91425" lIns="91425" spcFirstLastPara="1" rIns="91425" wrap="square" tIns="91425">
            <a:normAutofit/>
          </a:bodyPr>
          <a:lstStyle/>
          <a:p>
            <a:pPr indent="0" lvl="0" marL="0" rtl="0" algn="ctr">
              <a:lnSpc>
                <a:spcPct val="85000"/>
              </a:lnSpc>
              <a:spcBef>
                <a:spcPts val="0"/>
              </a:spcBef>
              <a:spcAft>
                <a:spcPts val="0"/>
              </a:spcAft>
              <a:buClr>
                <a:srgbClr val="FFFEFF"/>
              </a:buClr>
              <a:buSzPts val="4000"/>
              <a:buFont typeface="Arial"/>
              <a:buNone/>
            </a:pPr>
            <a:r>
              <a:rPr lang="en-US"/>
              <a:t>Related Phenomena </a:t>
            </a:r>
            <a:endParaRPr/>
          </a:p>
        </p:txBody>
      </p:sp>
      <p:sp>
        <p:nvSpPr>
          <p:cNvPr id="452" name="Google Shape;452;p17"/>
          <p:cNvSpPr txBox="1"/>
          <p:nvPr>
            <p:ph idx="1" type="body"/>
          </p:nvPr>
        </p:nvSpPr>
        <p:spPr>
          <a:xfrm>
            <a:off x="5125137" y="803185"/>
            <a:ext cx="6265088" cy="685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420"/>
              <a:buNone/>
            </a:pPr>
            <a:r>
              <a:rPr lang="en-US"/>
              <a:t>FROG POND EFFECT</a:t>
            </a:r>
            <a:endParaRPr/>
          </a:p>
          <a:p>
            <a:pPr indent="0" lvl="0" marL="0" rtl="0" algn="l">
              <a:lnSpc>
                <a:spcPct val="100000"/>
              </a:lnSpc>
              <a:spcBef>
                <a:spcPts val="1000"/>
              </a:spcBef>
              <a:spcAft>
                <a:spcPts val="0"/>
              </a:spcAft>
              <a:buSzPts val="2420"/>
              <a:buNone/>
            </a:pPr>
            <a:r>
              <a:t/>
            </a:r>
            <a:endParaRPr/>
          </a:p>
        </p:txBody>
      </p:sp>
      <p:sp>
        <p:nvSpPr>
          <p:cNvPr id="453" name="Google Shape;453;p17"/>
          <p:cNvSpPr txBox="1"/>
          <p:nvPr>
            <p:ph idx="2" type="body"/>
          </p:nvPr>
        </p:nvSpPr>
        <p:spPr>
          <a:xfrm>
            <a:off x="5125305" y="1488985"/>
            <a:ext cx="2494695" cy="2050627"/>
          </a:xfrm>
          <a:prstGeom prst="rect">
            <a:avLst/>
          </a:prstGeom>
          <a:solidFill>
            <a:srgbClr val="CFD88B"/>
          </a:solidFill>
          <a:ln>
            <a:noFill/>
          </a:ln>
        </p:spPr>
        <p:txBody>
          <a:bodyPr anchorCtr="0" anchor="t" bIns="45700" lIns="91425" spcFirstLastPara="1" rIns="91425" wrap="square" tIns="45700">
            <a:normAutofit lnSpcReduction="10000"/>
          </a:bodyPr>
          <a:lstStyle/>
          <a:p>
            <a:pPr indent="-228600" lvl="0" marL="228600" rtl="0" algn="ctr">
              <a:lnSpc>
                <a:spcPct val="120000"/>
              </a:lnSpc>
              <a:spcBef>
                <a:spcPts val="0"/>
              </a:spcBef>
              <a:spcAft>
                <a:spcPts val="0"/>
              </a:spcAft>
              <a:buSzPts val="1980"/>
              <a:buChar char="▪"/>
            </a:pPr>
            <a:r>
              <a:rPr b="1" lang="en-US"/>
              <a:t>as a frog</a:t>
            </a:r>
            <a:r>
              <a:rPr lang="en-US"/>
              <a:t>, would you rather be in a small pond where you’re a big frog, or a large pond where you’re a small frog? </a:t>
            </a:r>
            <a:endParaRPr/>
          </a:p>
        </p:txBody>
      </p:sp>
      <p:sp>
        <p:nvSpPr>
          <p:cNvPr id="454" name="Google Shape;454;p17"/>
          <p:cNvSpPr txBox="1"/>
          <p:nvPr>
            <p:ph idx="3" type="body"/>
          </p:nvPr>
        </p:nvSpPr>
        <p:spPr>
          <a:xfrm>
            <a:off x="5118653" y="3665887"/>
            <a:ext cx="6264414" cy="685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980"/>
              <a:buNone/>
            </a:pPr>
            <a:r>
              <a:rPr lang="en-US" sz="1800"/>
              <a:t>ACCORDING TO MARSH, TRAUTWEIN, LUDTKE AND KOLLER (2008):</a:t>
            </a:r>
            <a:endParaRPr sz="1800"/>
          </a:p>
        </p:txBody>
      </p:sp>
      <p:sp>
        <p:nvSpPr>
          <p:cNvPr id="455" name="Google Shape;455;p17"/>
          <p:cNvSpPr txBox="1"/>
          <p:nvPr>
            <p:ph idx="4" type="body"/>
          </p:nvPr>
        </p:nvSpPr>
        <p:spPr>
          <a:xfrm>
            <a:off x="5118653" y="4351687"/>
            <a:ext cx="6265588" cy="1704060"/>
          </a:xfrm>
          <a:prstGeom prst="rect">
            <a:avLst/>
          </a:prstGeom>
          <a:noFill/>
          <a:ln cap="flat" cmpd="sng" w="9525">
            <a:solidFill>
              <a:srgbClr val="FF0000"/>
            </a:solidFill>
            <a:prstDash val="solid"/>
            <a:round/>
            <a:headEnd len="sm" w="sm" type="none"/>
            <a:tailEnd len="sm" w="sm" type="none"/>
          </a:ln>
        </p:spPr>
        <p:txBody>
          <a:bodyPr anchorCtr="0" anchor="t" bIns="45700" lIns="91425" spcFirstLastPara="1" rIns="91425" wrap="square" tIns="45700">
            <a:normAutofit lnSpcReduction="10000"/>
          </a:bodyPr>
          <a:lstStyle/>
          <a:p>
            <a:pPr indent="-228600" lvl="0" marL="228600" rtl="0" algn="l">
              <a:lnSpc>
                <a:spcPct val="120000"/>
              </a:lnSpc>
              <a:spcBef>
                <a:spcPts val="0"/>
              </a:spcBef>
              <a:spcAft>
                <a:spcPts val="0"/>
              </a:spcAft>
              <a:buSzPts val="1980"/>
              <a:buChar char="▪"/>
            </a:pPr>
            <a:r>
              <a:rPr lang="en-US"/>
              <a:t>people in general had a better academic self-concept if they were </a:t>
            </a:r>
            <a:r>
              <a:rPr b="1" lang="en-US"/>
              <a:t>a big frog in a small pond </a:t>
            </a:r>
            <a:r>
              <a:rPr i="1" lang="en-US"/>
              <a:t>(e.g., the top student in their local high school) </a:t>
            </a:r>
            <a:r>
              <a:rPr b="1" lang="en-US"/>
              <a:t>rather than a small frog in a large one</a:t>
            </a:r>
            <a:r>
              <a:rPr lang="en-US"/>
              <a:t> </a:t>
            </a:r>
            <a:r>
              <a:rPr i="1" lang="en-US"/>
              <a:t>(e.g., one of many good students at an Ivy League university). </a:t>
            </a:r>
            <a:endParaRPr/>
          </a:p>
        </p:txBody>
      </p:sp>
      <p:pic>
        <p:nvPicPr>
          <p:cNvPr id="456" name="Google Shape;456;p17"/>
          <p:cNvPicPr preferRelativeResize="0"/>
          <p:nvPr/>
        </p:nvPicPr>
        <p:blipFill rotWithShape="1">
          <a:blip r:embed="rId3">
            <a:alphaModFix/>
          </a:blip>
          <a:srcRect b="0" l="0" r="0" t="0"/>
          <a:stretch/>
        </p:blipFill>
        <p:spPr>
          <a:xfrm>
            <a:off x="8560665" y="1461344"/>
            <a:ext cx="2829560" cy="201865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18"/>
          <p:cNvSpPr txBox="1"/>
          <p:nvPr>
            <p:ph type="title"/>
          </p:nvPr>
        </p:nvSpPr>
        <p:spPr>
          <a:xfrm>
            <a:off x="889001" y="2363915"/>
            <a:ext cx="3500828" cy="2460497"/>
          </a:xfrm>
          <a:prstGeom prst="rect">
            <a:avLst/>
          </a:prstGeom>
          <a:noFill/>
          <a:ln>
            <a:noFill/>
          </a:ln>
        </p:spPr>
        <p:txBody>
          <a:bodyPr anchorCtr="0" anchor="ctr" bIns="91425" lIns="91425" spcFirstLastPara="1" rIns="91425" wrap="square" tIns="91425">
            <a:normAutofit/>
          </a:bodyPr>
          <a:lstStyle/>
          <a:p>
            <a:pPr indent="0" lvl="0" marL="0" rtl="0" algn="ctr">
              <a:lnSpc>
                <a:spcPct val="85000"/>
              </a:lnSpc>
              <a:spcBef>
                <a:spcPts val="0"/>
              </a:spcBef>
              <a:spcAft>
                <a:spcPts val="0"/>
              </a:spcAft>
              <a:buClr>
                <a:srgbClr val="FFFEFF"/>
              </a:buClr>
              <a:buSzPts val="4000"/>
              <a:buFont typeface="Arial"/>
              <a:buNone/>
            </a:pPr>
            <a:r>
              <a:rPr lang="en-US"/>
              <a:t>Related Phenomena </a:t>
            </a:r>
            <a:endParaRPr/>
          </a:p>
        </p:txBody>
      </p:sp>
      <p:sp>
        <p:nvSpPr>
          <p:cNvPr id="463" name="Google Shape;463;p18"/>
          <p:cNvSpPr txBox="1"/>
          <p:nvPr>
            <p:ph idx="1" type="body"/>
          </p:nvPr>
        </p:nvSpPr>
        <p:spPr>
          <a:xfrm>
            <a:off x="5125137" y="803185"/>
            <a:ext cx="6265088" cy="685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420"/>
              <a:buNone/>
            </a:pPr>
            <a:r>
              <a:rPr b="1" lang="en-US"/>
              <a:t>THE DUNNING-KRUGER EFFECT</a:t>
            </a:r>
            <a:endParaRPr/>
          </a:p>
        </p:txBody>
      </p:sp>
      <p:pic>
        <p:nvPicPr>
          <p:cNvPr id="464" name="Google Shape;464;p18"/>
          <p:cNvPicPr preferRelativeResize="0"/>
          <p:nvPr>
            <p:ph idx="2" type="body"/>
          </p:nvPr>
        </p:nvPicPr>
        <p:blipFill rotWithShape="1">
          <a:blip r:embed="rId3">
            <a:alphaModFix/>
          </a:blip>
          <a:srcRect b="0" l="0" r="0" t="0"/>
          <a:stretch/>
        </p:blipFill>
        <p:spPr>
          <a:xfrm>
            <a:off x="5506060" y="1488985"/>
            <a:ext cx="5220534" cy="3240331"/>
          </a:xfrm>
          <a:prstGeom prst="rect">
            <a:avLst/>
          </a:prstGeom>
          <a:noFill/>
          <a:ln cap="flat" cmpd="sng" w="9525">
            <a:solidFill>
              <a:srgbClr val="FF0000"/>
            </a:solidFill>
            <a:prstDash val="solid"/>
            <a:round/>
            <a:headEnd len="sm" w="sm" type="none"/>
            <a:tailEnd len="sm" w="sm" type="none"/>
          </a:ln>
        </p:spPr>
      </p:pic>
      <p:sp>
        <p:nvSpPr>
          <p:cNvPr id="465" name="Google Shape;465;p18"/>
          <p:cNvSpPr txBox="1"/>
          <p:nvPr>
            <p:ph idx="4" type="body"/>
          </p:nvPr>
        </p:nvSpPr>
        <p:spPr>
          <a:xfrm>
            <a:off x="5118447" y="4884084"/>
            <a:ext cx="6265588" cy="1575710"/>
          </a:xfrm>
          <a:prstGeom prst="rect">
            <a:avLst/>
          </a:prstGeom>
          <a:noFill/>
          <a:ln cap="flat" cmpd="sng" w="9525">
            <a:solidFill>
              <a:srgbClr val="FF0000"/>
            </a:solidFill>
            <a:prstDash val="solid"/>
            <a:round/>
            <a:headEnd len="sm" w="sm" type="none"/>
            <a:tailEnd len="sm" w="sm" type="none"/>
          </a:ln>
        </p:spPr>
        <p:txBody>
          <a:bodyPr anchorCtr="0" anchor="t" bIns="45700" lIns="91425" spcFirstLastPara="1" rIns="91425" wrap="square" tIns="45700">
            <a:normAutofit fontScale="92500"/>
          </a:bodyPr>
          <a:lstStyle/>
          <a:p>
            <a:pPr indent="-228600" lvl="0" marL="228600" rtl="0" algn="l">
              <a:lnSpc>
                <a:spcPct val="120000"/>
              </a:lnSpc>
              <a:spcBef>
                <a:spcPts val="0"/>
              </a:spcBef>
              <a:spcAft>
                <a:spcPts val="0"/>
              </a:spcAft>
              <a:buSzPct val="109999"/>
              <a:buChar char="▪"/>
            </a:pPr>
            <a:r>
              <a:rPr b="1" lang="en-US"/>
              <a:t>The Dunning-Kruger Effect </a:t>
            </a:r>
            <a:r>
              <a:rPr lang="en-US"/>
              <a:t>shows that the least experienced and least knowledgeable people are over-confident. These people don’t know what they don’t know and are more likely to overestimate their own abilities.</a:t>
            </a:r>
            <a:endParaRPr/>
          </a:p>
          <a:p>
            <a:pPr indent="-112299" lvl="0" marL="228600" rtl="0" algn="l">
              <a:lnSpc>
                <a:spcPct val="120000"/>
              </a:lnSpc>
              <a:spcBef>
                <a:spcPts val="1000"/>
              </a:spcBef>
              <a:spcAft>
                <a:spcPts val="0"/>
              </a:spcAft>
              <a:buSzPct val="109999"/>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19"/>
          <p:cNvSpPr txBox="1"/>
          <p:nvPr>
            <p:ph type="title"/>
          </p:nvPr>
        </p:nvSpPr>
        <p:spPr>
          <a:xfrm>
            <a:off x="888631" y="2349925"/>
            <a:ext cx="3498979" cy="2456442"/>
          </a:xfrm>
          <a:prstGeom prst="rect">
            <a:avLst/>
          </a:prstGeom>
          <a:noFill/>
          <a:ln>
            <a:noFill/>
          </a:ln>
        </p:spPr>
        <p:txBody>
          <a:bodyPr anchorCtr="0" anchor="ctr" bIns="228600" lIns="228600" spcFirstLastPara="1" rIns="228600" wrap="square" tIns="228600">
            <a:normAutofit/>
          </a:bodyPr>
          <a:lstStyle/>
          <a:p>
            <a:pPr indent="0" lvl="0" marL="0" rtl="0" algn="ctr">
              <a:lnSpc>
                <a:spcPct val="85000"/>
              </a:lnSpc>
              <a:spcBef>
                <a:spcPts val="0"/>
              </a:spcBef>
              <a:spcAft>
                <a:spcPts val="0"/>
              </a:spcAft>
              <a:buClr>
                <a:srgbClr val="FFFEFF"/>
              </a:buClr>
              <a:buSzPts val="4000"/>
              <a:buFont typeface="Arial"/>
              <a:buNone/>
            </a:pPr>
            <a:r>
              <a:rPr lang="en-US"/>
              <a:t>Discussion Questions </a:t>
            </a:r>
            <a:endParaRPr/>
          </a:p>
        </p:txBody>
      </p:sp>
      <p:sp>
        <p:nvSpPr>
          <p:cNvPr id="471" name="Google Shape;471;p19"/>
          <p:cNvSpPr txBox="1"/>
          <p:nvPr>
            <p:ph idx="1" type="body"/>
          </p:nvPr>
        </p:nvSpPr>
        <p:spPr>
          <a:xfrm>
            <a:off x="5118447" y="803186"/>
            <a:ext cx="6281873" cy="5248622"/>
          </a:xfrm>
          <a:prstGeom prst="rect">
            <a:avLst/>
          </a:prstGeom>
          <a:noFill/>
          <a:ln cap="flat" cmpd="sng" w="9525">
            <a:solidFill>
              <a:srgbClr val="FF0000"/>
            </a:solidFill>
            <a:prstDash val="solid"/>
            <a:round/>
            <a:headEnd len="sm" w="sm" type="none"/>
            <a:tailEnd len="sm" w="sm" type="none"/>
          </a:ln>
        </p:spPr>
        <p:txBody>
          <a:bodyPr anchorCtr="0" anchor="ctr" bIns="45700" lIns="91425" spcFirstLastPara="1" rIns="91425" wrap="square" tIns="45700">
            <a:normAutofit/>
          </a:bodyPr>
          <a:lstStyle/>
          <a:p>
            <a:pPr indent="-228600" lvl="0" marL="228600" rtl="0" algn="l">
              <a:lnSpc>
                <a:spcPct val="120000"/>
              </a:lnSpc>
              <a:spcBef>
                <a:spcPts val="0"/>
              </a:spcBef>
              <a:spcAft>
                <a:spcPts val="0"/>
              </a:spcAft>
              <a:buSzPts val="1980"/>
              <a:buChar char="▪"/>
            </a:pPr>
            <a:r>
              <a:rPr lang="en-US"/>
              <a:t>1. On what do you compare yourself with others? Qualities such as attractiveness and intelligence? Skills such as school performance or athleticism? Do others also make these same types of comparisons or does each person make a unique set? Why do you think this is? </a:t>
            </a:r>
            <a:endParaRPr/>
          </a:p>
          <a:p>
            <a:pPr indent="-228600" lvl="0" marL="228600" rtl="0" algn="l">
              <a:lnSpc>
                <a:spcPct val="120000"/>
              </a:lnSpc>
              <a:spcBef>
                <a:spcPts val="1000"/>
              </a:spcBef>
              <a:spcAft>
                <a:spcPts val="0"/>
              </a:spcAft>
              <a:buSzPts val="1980"/>
              <a:buChar char="▪"/>
            </a:pPr>
            <a:r>
              <a:rPr lang="en-US"/>
              <a:t>2. How can making comparisons to others help you?</a:t>
            </a:r>
            <a:endParaRPr/>
          </a:p>
          <a:p>
            <a:pPr indent="-228600" lvl="0" marL="228600" rtl="0" algn="l">
              <a:lnSpc>
                <a:spcPct val="120000"/>
              </a:lnSpc>
              <a:spcBef>
                <a:spcPts val="1000"/>
              </a:spcBef>
              <a:spcAft>
                <a:spcPts val="0"/>
              </a:spcAft>
              <a:buSzPts val="1980"/>
              <a:buChar char="▪"/>
            </a:pPr>
            <a:r>
              <a:rPr lang="en-US"/>
              <a:t>3. One way to make comparisons is to compare yourself with your own past performance. Discuss a time you did this. Could this example be described as an “upward” or “downward” comparison? How did this type of comparison affect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
          <p:cNvSpPr txBox="1"/>
          <p:nvPr>
            <p:ph type="title"/>
          </p:nvPr>
        </p:nvSpPr>
        <p:spPr>
          <a:xfrm>
            <a:off x="888631" y="2349925"/>
            <a:ext cx="3498979" cy="2456442"/>
          </a:xfrm>
          <a:prstGeom prst="rect">
            <a:avLst/>
          </a:prstGeom>
          <a:noFill/>
          <a:ln>
            <a:noFill/>
          </a:ln>
        </p:spPr>
        <p:txBody>
          <a:bodyPr anchorCtr="0" anchor="ctr" bIns="228600" lIns="228600" spcFirstLastPara="1" rIns="228600" wrap="square" tIns="228600">
            <a:normAutofit/>
          </a:bodyPr>
          <a:lstStyle/>
          <a:p>
            <a:pPr indent="0" lvl="0" marL="0" rtl="0" algn="ctr">
              <a:lnSpc>
                <a:spcPct val="85000"/>
              </a:lnSpc>
              <a:spcBef>
                <a:spcPts val="0"/>
              </a:spcBef>
              <a:spcAft>
                <a:spcPts val="0"/>
              </a:spcAft>
              <a:buClr>
                <a:srgbClr val="FFFEFF"/>
              </a:buClr>
              <a:buSzPts val="4000"/>
              <a:buFont typeface="Arial"/>
              <a:buNone/>
            </a:pPr>
            <a:r>
              <a:rPr lang="en-US"/>
              <a:t>CHAPTER OUTLINE</a:t>
            </a:r>
            <a:endParaRPr/>
          </a:p>
        </p:txBody>
      </p:sp>
      <p:sp>
        <p:nvSpPr>
          <p:cNvPr id="350" name="Google Shape;350;p2"/>
          <p:cNvSpPr txBox="1"/>
          <p:nvPr>
            <p:ph idx="1" type="body"/>
          </p:nvPr>
        </p:nvSpPr>
        <p:spPr>
          <a:xfrm>
            <a:off x="5118447" y="803186"/>
            <a:ext cx="6281873" cy="5248622"/>
          </a:xfrm>
          <a:prstGeom prst="rect">
            <a:avLst/>
          </a:prstGeom>
          <a:noFill/>
          <a:ln>
            <a:noFill/>
          </a:ln>
        </p:spPr>
        <p:txBody>
          <a:bodyPr anchorCtr="0" anchor="ctr" bIns="45700" lIns="91425" spcFirstLastPara="1" rIns="91425" wrap="square" tIns="45700">
            <a:normAutofit/>
          </a:bodyPr>
          <a:lstStyle/>
          <a:p>
            <a:pPr indent="-228600" lvl="0" marL="228600" rtl="0" algn="l">
              <a:lnSpc>
                <a:spcPct val="120000"/>
              </a:lnSpc>
              <a:spcBef>
                <a:spcPts val="0"/>
              </a:spcBef>
              <a:spcAft>
                <a:spcPts val="0"/>
              </a:spcAft>
              <a:buSzPts val="2640"/>
              <a:buChar char="▪"/>
            </a:pPr>
            <a:r>
              <a:rPr lang="en-US" sz="2400"/>
              <a:t>3. Social Comparison</a:t>
            </a:r>
            <a:endParaRPr/>
          </a:p>
          <a:p>
            <a:pPr indent="-228600" lvl="0" marL="228600" rtl="0" algn="l">
              <a:lnSpc>
                <a:spcPct val="120000"/>
              </a:lnSpc>
              <a:spcBef>
                <a:spcPts val="1000"/>
              </a:spcBef>
              <a:spcAft>
                <a:spcPts val="0"/>
              </a:spcAft>
              <a:buSzPts val="2640"/>
              <a:buChar char="▪"/>
            </a:pPr>
            <a:r>
              <a:rPr lang="en-US" sz="2400"/>
              <a:t>4. The Psychology of Groups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20"/>
          <p:cNvSpPr txBox="1"/>
          <p:nvPr>
            <p:ph type="title"/>
          </p:nvPr>
        </p:nvSpPr>
        <p:spPr>
          <a:xfrm>
            <a:off x="888631" y="2349925"/>
            <a:ext cx="3498979" cy="2456442"/>
          </a:xfrm>
          <a:prstGeom prst="rect">
            <a:avLst/>
          </a:prstGeom>
          <a:noFill/>
          <a:ln>
            <a:noFill/>
          </a:ln>
        </p:spPr>
        <p:txBody>
          <a:bodyPr anchorCtr="0" anchor="ctr" bIns="228600" lIns="228600" spcFirstLastPara="1" rIns="228600" wrap="square" tIns="228600">
            <a:normAutofit/>
          </a:bodyPr>
          <a:lstStyle/>
          <a:p>
            <a:pPr indent="0" lvl="0" marL="0" rtl="0" algn="ctr">
              <a:lnSpc>
                <a:spcPct val="85000"/>
              </a:lnSpc>
              <a:spcBef>
                <a:spcPts val="0"/>
              </a:spcBef>
              <a:spcAft>
                <a:spcPts val="0"/>
              </a:spcAft>
              <a:buClr>
                <a:srgbClr val="FFFEFF"/>
              </a:buClr>
              <a:buSzPts val="4000"/>
              <a:buFont typeface="Arial"/>
              <a:buNone/>
            </a:pPr>
            <a:r>
              <a:rPr lang="en-US"/>
              <a:t>4. The Psychology of Groups</a:t>
            </a:r>
            <a:endParaRPr/>
          </a:p>
        </p:txBody>
      </p:sp>
      <p:sp>
        <p:nvSpPr>
          <p:cNvPr id="477" name="Google Shape;477;p20"/>
          <p:cNvSpPr txBox="1"/>
          <p:nvPr>
            <p:ph idx="1" type="body"/>
          </p:nvPr>
        </p:nvSpPr>
        <p:spPr>
          <a:xfrm>
            <a:off x="5820697" y="324466"/>
            <a:ext cx="4925961" cy="1828800"/>
          </a:xfrm>
          <a:prstGeom prst="rect">
            <a:avLst/>
          </a:prstGeom>
          <a:noFill/>
          <a:ln cap="flat" cmpd="sng" w="9525">
            <a:solidFill>
              <a:srgbClr val="FF0000"/>
            </a:solidFill>
            <a:prstDash val="solid"/>
            <a:round/>
            <a:headEnd len="sm" w="sm" type="none"/>
            <a:tailEnd len="sm" w="sm" type="none"/>
          </a:ln>
        </p:spPr>
        <p:txBody>
          <a:bodyPr anchorCtr="0" anchor="ctr" bIns="45700" lIns="91425" spcFirstLastPara="1" rIns="91425" wrap="square" tIns="45700">
            <a:normAutofit/>
          </a:bodyPr>
          <a:lstStyle/>
          <a:p>
            <a:pPr indent="-228600" lvl="0" marL="228600" rtl="0" algn="l">
              <a:lnSpc>
                <a:spcPct val="120000"/>
              </a:lnSpc>
              <a:spcBef>
                <a:spcPts val="0"/>
              </a:spcBef>
              <a:spcAft>
                <a:spcPts val="0"/>
              </a:spcAft>
              <a:buSzPts val="1980"/>
              <a:buChar char="▪"/>
            </a:pPr>
            <a:r>
              <a:rPr lang="en-US"/>
              <a:t>Most of us live out our lives in groups, and these groups have a profound impact on our thoughts, feelings, and actions.</a:t>
            </a:r>
            <a:endParaRPr/>
          </a:p>
        </p:txBody>
      </p:sp>
      <p:pic>
        <p:nvPicPr>
          <p:cNvPr id="478" name="Google Shape;478;p20"/>
          <p:cNvPicPr preferRelativeResize="0"/>
          <p:nvPr/>
        </p:nvPicPr>
        <p:blipFill rotWithShape="1">
          <a:blip r:embed="rId3">
            <a:alphaModFix/>
          </a:blip>
          <a:srcRect b="0" l="0" r="0" t="0"/>
          <a:stretch/>
        </p:blipFill>
        <p:spPr>
          <a:xfrm>
            <a:off x="6098458" y="2428570"/>
            <a:ext cx="4648200" cy="4191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21"/>
          <p:cNvSpPr txBox="1"/>
          <p:nvPr>
            <p:ph type="title"/>
          </p:nvPr>
        </p:nvSpPr>
        <p:spPr>
          <a:xfrm>
            <a:off x="889000" y="2339669"/>
            <a:ext cx="3500828" cy="2470065"/>
          </a:xfrm>
          <a:prstGeom prst="rect">
            <a:avLst/>
          </a:prstGeom>
          <a:noFill/>
          <a:ln>
            <a:noFill/>
          </a:ln>
        </p:spPr>
        <p:txBody>
          <a:bodyPr anchorCtr="0" anchor="ctr" bIns="91425" lIns="91425" spcFirstLastPara="1" rIns="91425" wrap="square" tIns="91425">
            <a:normAutofit/>
          </a:bodyPr>
          <a:lstStyle/>
          <a:p>
            <a:pPr indent="0" lvl="0" marL="0" rtl="0" algn="ctr">
              <a:lnSpc>
                <a:spcPct val="85000"/>
              </a:lnSpc>
              <a:spcBef>
                <a:spcPts val="0"/>
              </a:spcBef>
              <a:spcAft>
                <a:spcPts val="0"/>
              </a:spcAft>
              <a:buClr>
                <a:srgbClr val="FFFEFF"/>
              </a:buClr>
              <a:buSzPts val="4000"/>
              <a:buFont typeface="Arial"/>
              <a:buNone/>
            </a:pPr>
            <a:r>
              <a:rPr lang="en-US"/>
              <a:t>What is the psychological significance of groups?</a:t>
            </a:r>
            <a:endParaRPr/>
          </a:p>
        </p:txBody>
      </p:sp>
      <p:sp>
        <p:nvSpPr>
          <p:cNvPr id="484" name="Google Shape;484;p21"/>
          <p:cNvSpPr txBox="1"/>
          <p:nvPr>
            <p:ph idx="1" type="body"/>
          </p:nvPr>
        </p:nvSpPr>
        <p:spPr>
          <a:xfrm>
            <a:off x="4993058" y="1052052"/>
            <a:ext cx="6269591" cy="1543663"/>
          </a:xfrm>
          <a:prstGeom prst="rect">
            <a:avLst/>
          </a:prstGeom>
          <a:noFill/>
          <a:ln cap="flat" cmpd="sng" w="9525">
            <a:solidFill>
              <a:srgbClr val="FF0000"/>
            </a:solidFill>
            <a:prstDash val="solid"/>
            <a:round/>
            <a:headEnd len="sm" w="sm" type="none"/>
            <a:tailEnd len="sm" w="sm" type="none"/>
          </a:ln>
        </p:spPr>
        <p:txBody>
          <a:bodyPr anchorCtr="0" anchor="t" bIns="45700" lIns="91425" spcFirstLastPara="1" rIns="91425" wrap="square" tIns="45700">
            <a:normAutofit lnSpcReduction="10000"/>
          </a:bodyPr>
          <a:lstStyle/>
          <a:p>
            <a:pPr indent="-228600" lvl="0" marL="228600" rtl="0" algn="l">
              <a:lnSpc>
                <a:spcPct val="120000"/>
              </a:lnSpc>
              <a:spcBef>
                <a:spcPts val="0"/>
              </a:spcBef>
              <a:spcAft>
                <a:spcPts val="0"/>
              </a:spcAft>
              <a:buSzPts val="2200"/>
              <a:buChar char="▪"/>
            </a:pPr>
            <a:r>
              <a:rPr lang="en-US" sz="2000"/>
              <a:t>“I must be myself. I will not hide my tastes or aversions . . . . I will seek my own”. People are capable of living separate and apart from others</a:t>
            </a:r>
            <a:endParaRPr/>
          </a:p>
          <a:p>
            <a:pPr indent="0" lvl="0" marL="0" rtl="0" algn="l">
              <a:lnSpc>
                <a:spcPct val="120000"/>
              </a:lnSpc>
              <a:spcBef>
                <a:spcPts val="1000"/>
              </a:spcBef>
              <a:spcAft>
                <a:spcPts val="0"/>
              </a:spcAft>
              <a:buSzPts val="1980"/>
              <a:buNone/>
            </a:pPr>
            <a:r>
              <a:rPr b="1" lang="en-US"/>
              <a:t>	</a:t>
            </a:r>
            <a:endParaRPr b="1"/>
          </a:p>
        </p:txBody>
      </p:sp>
      <p:sp>
        <p:nvSpPr>
          <p:cNvPr id="485" name="Google Shape;485;p21"/>
          <p:cNvSpPr txBox="1"/>
          <p:nvPr>
            <p:ph idx="2" type="body"/>
          </p:nvPr>
        </p:nvSpPr>
        <p:spPr>
          <a:xfrm>
            <a:off x="5118447" y="4296696"/>
            <a:ext cx="6272022" cy="1307691"/>
          </a:xfrm>
          <a:prstGeom prst="rect">
            <a:avLst/>
          </a:prstGeom>
          <a:noFill/>
          <a:ln cap="flat" cmpd="sng" w="9525">
            <a:solidFill>
              <a:srgbClr val="FF0000"/>
            </a:solidFill>
            <a:prstDash val="solid"/>
            <a:round/>
            <a:headEnd len="sm" w="sm" type="none"/>
            <a:tailEnd len="sm" w="sm" type="none"/>
          </a:ln>
        </p:spPr>
        <p:txBody>
          <a:bodyPr anchorCtr="0" anchor="t" bIns="45700" lIns="91425" spcFirstLastPara="1" rIns="91425" wrap="square" tIns="45700">
            <a:normAutofit lnSpcReduction="10000"/>
          </a:bodyPr>
          <a:lstStyle/>
          <a:p>
            <a:pPr indent="-228600" lvl="0" marL="228600" rtl="0" algn="l">
              <a:lnSpc>
                <a:spcPct val="120000"/>
              </a:lnSpc>
              <a:spcBef>
                <a:spcPts val="0"/>
              </a:spcBef>
              <a:spcAft>
                <a:spcPts val="0"/>
              </a:spcAft>
              <a:buSzPts val="2200"/>
              <a:buChar char="▪"/>
            </a:pPr>
            <a:r>
              <a:rPr lang="en-US" sz="2000"/>
              <a:t>They </a:t>
            </a:r>
            <a:r>
              <a:rPr b="1" lang="en-US" sz="2000"/>
              <a:t>join with others because groups meet their psychological and social needs.</a:t>
            </a:r>
            <a:endParaRPr/>
          </a:p>
          <a:p>
            <a:pPr indent="-123825" lvl="0" marL="228600" rtl="0" algn="l">
              <a:lnSpc>
                <a:spcPct val="120000"/>
              </a:lnSpc>
              <a:spcBef>
                <a:spcPts val="1000"/>
              </a:spcBef>
              <a:spcAft>
                <a:spcPts val="0"/>
              </a:spcAft>
              <a:buSzPts val="1650"/>
              <a:buNone/>
            </a:pPr>
            <a:r>
              <a:t/>
            </a:r>
            <a:endParaRPr i="1" sz="1500"/>
          </a:p>
        </p:txBody>
      </p:sp>
      <p:sp>
        <p:nvSpPr>
          <p:cNvPr id="486" name="Google Shape;486;p21"/>
          <p:cNvSpPr/>
          <p:nvPr/>
        </p:nvSpPr>
        <p:spPr>
          <a:xfrm>
            <a:off x="7238883" y="2748116"/>
            <a:ext cx="1325013" cy="1297858"/>
          </a:xfrm>
          <a:prstGeom prst="downArrow">
            <a:avLst>
              <a:gd fmla="val 50000" name="adj1"/>
              <a:gd fmla="val 50000" name="adj2"/>
            </a:avLst>
          </a:prstGeom>
          <a:solidFill>
            <a:schemeClr val="accent1"/>
          </a:solidFill>
          <a:ln cap="flat" cmpd="sng" w="15875">
            <a:solidFill>
              <a:srgbClr val="AB12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Arial"/>
                <a:ea typeface="Arial"/>
                <a:cs typeface="Arial"/>
                <a:sym typeface="Arial"/>
              </a:rPr>
              <a:t>But</a:t>
            </a:r>
            <a:endParaRPr b="1" sz="1800">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5">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22"/>
          <p:cNvSpPr txBox="1"/>
          <p:nvPr>
            <p:ph type="title"/>
          </p:nvPr>
        </p:nvSpPr>
        <p:spPr>
          <a:xfrm>
            <a:off x="888631" y="2349925"/>
            <a:ext cx="3498979" cy="2456442"/>
          </a:xfrm>
          <a:prstGeom prst="rect">
            <a:avLst/>
          </a:prstGeom>
          <a:noFill/>
          <a:ln>
            <a:noFill/>
          </a:ln>
        </p:spPr>
        <p:txBody>
          <a:bodyPr anchorCtr="0" anchor="ctr" bIns="228600" lIns="228600" spcFirstLastPara="1" rIns="228600" wrap="square" tIns="228600">
            <a:normAutofit/>
          </a:bodyPr>
          <a:lstStyle/>
          <a:p>
            <a:pPr indent="0" lvl="0" marL="0" rtl="0" algn="ctr">
              <a:lnSpc>
                <a:spcPct val="85000"/>
              </a:lnSpc>
              <a:spcBef>
                <a:spcPts val="0"/>
              </a:spcBef>
              <a:spcAft>
                <a:spcPts val="0"/>
              </a:spcAft>
              <a:buClr>
                <a:srgbClr val="FFFEFF"/>
              </a:buClr>
              <a:buSzPts val="4000"/>
              <a:buFont typeface="Arial"/>
              <a:buNone/>
            </a:pPr>
            <a:r>
              <a:rPr b="1" lang="en-US"/>
              <a:t>The Need to Belong </a:t>
            </a:r>
            <a:br>
              <a:rPr b="1" lang="en-US"/>
            </a:br>
            <a:endParaRPr/>
          </a:p>
        </p:txBody>
      </p:sp>
      <p:sp>
        <p:nvSpPr>
          <p:cNvPr id="492" name="Google Shape;492;p22"/>
          <p:cNvSpPr txBox="1"/>
          <p:nvPr>
            <p:ph idx="1" type="body"/>
          </p:nvPr>
        </p:nvSpPr>
        <p:spPr>
          <a:xfrm>
            <a:off x="5118447" y="803186"/>
            <a:ext cx="6281873" cy="5248622"/>
          </a:xfrm>
          <a:prstGeom prst="rect">
            <a:avLst/>
          </a:prstGeom>
          <a:noFill/>
          <a:ln cap="flat" cmpd="sng" w="9525">
            <a:solidFill>
              <a:srgbClr val="FF0000"/>
            </a:solidFill>
            <a:prstDash val="solid"/>
            <a:round/>
            <a:headEnd len="sm" w="sm" type="none"/>
            <a:tailEnd len="sm" w="sm" type="none"/>
          </a:ln>
        </p:spPr>
        <p:txBody>
          <a:bodyPr anchorCtr="0" anchor="ctr" bIns="45700" lIns="91425" spcFirstLastPara="1" rIns="91425" wrap="square" tIns="45700">
            <a:normAutofit/>
          </a:bodyPr>
          <a:lstStyle/>
          <a:p>
            <a:pPr indent="-228600" lvl="0" marL="228600" rtl="0" algn="l">
              <a:lnSpc>
                <a:spcPct val="120000"/>
              </a:lnSpc>
              <a:spcBef>
                <a:spcPts val="0"/>
              </a:spcBef>
              <a:spcAft>
                <a:spcPts val="0"/>
              </a:spcAft>
              <a:buSzPts val="1980"/>
              <a:buChar char="▪"/>
            </a:pPr>
            <a:r>
              <a:rPr b="1" lang="en-US"/>
              <a:t>87.3% of Americans reported that they lived with other people</a:t>
            </a:r>
            <a:endParaRPr/>
          </a:p>
          <a:p>
            <a:pPr indent="0" lvl="0" marL="0" rtl="0" algn="l">
              <a:lnSpc>
                <a:spcPct val="120000"/>
              </a:lnSpc>
              <a:spcBef>
                <a:spcPts val="1000"/>
              </a:spcBef>
              <a:spcAft>
                <a:spcPts val="0"/>
              </a:spcAft>
              <a:buSzPts val="1760"/>
              <a:buNone/>
            </a:pPr>
            <a:r>
              <a:rPr i="1" lang="en-US" sz="1600"/>
              <a:t>(family members, partners, and roommates, Davis &amp; Smith, 2007)</a:t>
            </a:r>
            <a:endParaRPr/>
          </a:p>
          <a:p>
            <a:pPr indent="-228600" lvl="0" marL="228600" rtl="0" algn="l">
              <a:lnSpc>
                <a:spcPct val="120000"/>
              </a:lnSpc>
              <a:spcBef>
                <a:spcPts val="1000"/>
              </a:spcBef>
              <a:spcAft>
                <a:spcPts val="0"/>
              </a:spcAft>
              <a:buSzPts val="1980"/>
              <a:buChar char="▪"/>
            </a:pPr>
            <a:r>
              <a:rPr b="1" lang="en-US"/>
              <a:t>50% to 80%, reported regularly doing things in groups</a:t>
            </a:r>
            <a:endParaRPr/>
          </a:p>
          <a:p>
            <a:pPr indent="0" lvl="0" marL="0" rtl="0" algn="l">
              <a:lnSpc>
                <a:spcPct val="120000"/>
              </a:lnSpc>
              <a:spcBef>
                <a:spcPts val="1000"/>
              </a:spcBef>
              <a:spcAft>
                <a:spcPts val="0"/>
              </a:spcAft>
              <a:buSzPts val="1980"/>
              <a:buNone/>
            </a:pPr>
            <a:r>
              <a:rPr i="1" lang="en-US"/>
              <a:t>(such as attending a sports event together, visiting one another for the evening, sharing a meal together, or going out as a group to see a movie, Putnam, 2000).</a:t>
            </a:r>
            <a:endParaRPr/>
          </a:p>
          <a:p>
            <a:pPr indent="-102870" lvl="0" marL="228600" rtl="0" algn="l">
              <a:lnSpc>
                <a:spcPct val="120000"/>
              </a:lnSpc>
              <a:spcBef>
                <a:spcPts val="1000"/>
              </a:spcBef>
              <a:spcAft>
                <a:spcPts val="0"/>
              </a:spcAft>
              <a:buSzPts val="198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23"/>
          <p:cNvSpPr txBox="1"/>
          <p:nvPr>
            <p:ph type="title"/>
          </p:nvPr>
        </p:nvSpPr>
        <p:spPr>
          <a:xfrm>
            <a:off x="888631" y="2349925"/>
            <a:ext cx="3498979" cy="2456442"/>
          </a:xfrm>
          <a:prstGeom prst="rect">
            <a:avLst/>
          </a:prstGeom>
          <a:noFill/>
          <a:ln>
            <a:noFill/>
          </a:ln>
        </p:spPr>
        <p:txBody>
          <a:bodyPr anchorCtr="0" anchor="ctr" bIns="228600" lIns="228600" spcFirstLastPara="1" rIns="228600" wrap="square" tIns="228600">
            <a:normAutofit/>
          </a:bodyPr>
          <a:lstStyle/>
          <a:p>
            <a:pPr indent="0" lvl="0" marL="0" rtl="0" algn="ctr">
              <a:lnSpc>
                <a:spcPct val="85000"/>
              </a:lnSpc>
              <a:spcBef>
                <a:spcPts val="0"/>
              </a:spcBef>
              <a:spcAft>
                <a:spcPts val="0"/>
              </a:spcAft>
              <a:buClr>
                <a:srgbClr val="FFFEFF"/>
              </a:buClr>
              <a:buSzPts val="4000"/>
              <a:buFont typeface="Arial"/>
              <a:buNone/>
            </a:pPr>
            <a:r>
              <a:rPr lang="en-US"/>
              <a:t>Affiliation in Groups </a:t>
            </a:r>
            <a:endParaRPr/>
          </a:p>
        </p:txBody>
      </p:sp>
      <p:sp>
        <p:nvSpPr>
          <p:cNvPr id="498" name="Google Shape;498;p23"/>
          <p:cNvSpPr txBox="1"/>
          <p:nvPr>
            <p:ph idx="1" type="body"/>
          </p:nvPr>
        </p:nvSpPr>
        <p:spPr>
          <a:xfrm>
            <a:off x="5118447" y="803186"/>
            <a:ext cx="6281873" cy="5248622"/>
          </a:xfrm>
          <a:prstGeom prst="rect">
            <a:avLst/>
          </a:prstGeom>
          <a:noFill/>
          <a:ln>
            <a:noFill/>
          </a:ln>
        </p:spPr>
        <p:txBody>
          <a:bodyPr anchorCtr="0" anchor="ctr" bIns="45700" lIns="91425" spcFirstLastPara="1" rIns="91425" wrap="square" tIns="45700">
            <a:normAutofit/>
          </a:bodyPr>
          <a:lstStyle/>
          <a:p>
            <a:pPr indent="-228600" lvl="0" marL="228600" rtl="0" algn="l">
              <a:lnSpc>
                <a:spcPct val="120000"/>
              </a:lnSpc>
              <a:spcBef>
                <a:spcPts val="0"/>
              </a:spcBef>
              <a:spcAft>
                <a:spcPts val="0"/>
              </a:spcAft>
              <a:buSzPts val="2200"/>
              <a:buChar char="▪"/>
            </a:pPr>
            <a:r>
              <a:rPr lang="en-US" sz="2000"/>
              <a:t>Groups provide members with information, assistance, and social support.</a:t>
            </a:r>
            <a:endParaRPr/>
          </a:p>
          <a:p>
            <a:pPr indent="-228600" lvl="0" marL="228600" rtl="0" algn="l">
              <a:lnSpc>
                <a:spcPct val="120000"/>
              </a:lnSpc>
              <a:spcBef>
                <a:spcPts val="1000"/>
              </a:spcBef>
              <a:spcAft>
                <a:spcPts val="0"/>
              </a:spcAft>
              <a:buSzPts val="2200"/>
              <a:buChar char="▪"/>
            </a:pPr>
            <a:r>
              <a:rPr lang="en-US" sz="2000"/>
              <a:t>Leon Festinger’s theory of social comparison (1950, 1954) suggested that in many cases people join with others to evaluate the accuracy of their personal beliefs and attitudes.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24"/>
          <p:cNvSpPr txBox="1"/>
          <p:nvPr>
            <p:ph type="title"/>
          </p:nvPr>
        </p:nvSpPr>
        <p:spPr>
          <a:xfrm>
            <a:off x="889000" y="2339669"/>
            <a:ext cx="3500828" cy="2470065"/>
          </a:xfrm>
          <a:prstGeom prst="rect">
            <a:avLst/>
          </a:prstGeom>
          <a:noFill/>
          <a:ln>
            <a:noFill/>
          </a:ln>
        </p:spPr>
        <p:txBody>
          <a:bodyPr anchorCtr="0" anchor="ctr" bIns="91425" lIns="91425" spcFirstLastPara="1" rIns="91425" wrap="square" tIns="91425">
            <a:normAutofit/>
          </a:bodyPr>
          <a:lstStyle/>
          <a:p>
            <a:pPr indent="0" lvl="0" marL="0" rtl="0" algn="ctr">
              <a:lnSpc>
                <a:spcPct val="85000"/>
              </a:lnSpc>
              <a:spcBef>
                <a:spcPts val="0"/>
              </a:spcBef>
              <a:spcAft>
                <a:spcPts val="0"/>
              </a:spcAft>
              <a:buClr>
                <a:srgbClr val="FFFEFF"/>
              </a:buClr>
              <a:buSzPts val="4000"/>
              <a:buFont typeface="Arial"/>
              <a:buNone/>
            </a:pPr>
            <a:r>
              <a:rPr lang="en-US"/>
              <a:t>Identity and Membership </a:t>
            </a:r>
            <a:endParaRPr/>
          </a:p>
        </p:txBody>
      </p:sp>
      <p:sp>
        <p:nvSpPr>
          <p:cNvPr id="504" name="Google Shape;504;p24"/>
          <p:cNvSpPr txBox="1"/>
          <p:nvPr>
            <p:ph idx="1" type="body"/>
          </p:nvPr>
        </p:nvSpPr>
        <p:spPr>
          <a:xfrm>
            <a:off x="5120878" y="1160206"/>
            <a:ext cx="6269591" cy="2359742"/>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1980"/>
              <a:buChar char="▪"/>
            </a:pPr>
            <a:r>
              <a:rPr lang="en-US"/>
              <a:t>Groups help us answer the existentially significant question, </a:t>
            </a:r>
            <a:r>
              <a:rPr b="1" lang="en-US"/>
              <a:t>“Who am I?”</a:t>
            </a:r>
            <a:endParaRPr/>
          </a:p>
          <a:p>
            <a:pPr indent="-228600" lvl="0" marL="228600" rtl="0" algn="l">
              <a:lnSpc>
                <a:spcPct val="120000"/>
              </a:lnSpc>
              <a:spcBef>
                <a:spcPts val="1000"/>
              </a:spcBef>
              <a:spcAft>
                <a:spcPts val="0"/>
              </a:spcAft>
              <a:buSzPts val="1980"/>
              <a:buChar char="▪"/>
            </a:pPr>
            <a:r>
              <a:rPr lang="en-US"/>
              <a:t>People are defined not only by their traits, preferences, interests, likes, and dislikes, but also by their friendships, social roles, family connections, and group memberships.</a:t>
            </a:r>
            <a:endParaRPr/>
          </a:p>
        </p:txBody>
      </p:sp>
      <p:sp>
        <p:nvSpPr>
          <p:cNvPr id="505" name="Google Shape;505;p24"/>
          <p:cNvSpPr txBox="1"/>
          <p:nvPr>
            <p:ph idx="2" type="body"/>
          </p:nvPr>
        </p:nvSpPr>
        <p:spPr>
          <a:xfrm>
            <a:off x="5118447" y="3643038"/>
            <a:ext cx="6272022" cy="2383586"/>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1980"/>
              <a:buNone/>
            </a:pPr>
            <a:r>
              <a:t/>
            </a:r>
            <a:endParaRPr/>
          </a:p>
          <a:p>
            <a:pPr indent="0" lvl="0" marL="0" rtl="0" algn="l">
              <a:lnSpc>
                <a:spcPct val="120000"/>
              </a:lnSpc>
              <a:spcBef>
                <a:spcPts val="1000"/>
              </a:spcBef>
              <a:spcAft>
                <a:spcPts val="0"/>
              </a:spcAft>
              <a:buSzPts val="1980"/>
              <a:buNone/>
            </a:pPr>
            <a:r>
              <a:t/>
            </a:r>
            <a:endParaRPr/>
          </a:p>
          <a:p>
            <a:pPr indent="0" lvl="0" marL="0" rtl="0" algn="ctr">
              <a:lnSpc>
                <a:spcPct val="120000"/>
              </a:lnSpc>
              <a:spcBef>
                <a:spcPts val="1000"/>
              </a:spcBef>
              <a:spcAft>
                <a:spcPts val="0"/>
              </a:spcAft>
              <a:buSzPts val="2640"/>
              <a:buNone/>
            </a:pPr>
            <a:r>
              <a:rPr lang="en-US" sz="2400"/>
              <a:t>The self is not just a “me,” but also a “we.”</a:t>
            </a:r>
            <a:endParaRPr/>
          </a:p>
        </p:txBody>
      </p:sp>
      <p:sp>
        <p:nvSpPr>
          <p:cNvPr id="506" name="Google Shape;506;p24"/>
          <p:cNvSpPr/>
          <p:nvPr/>
        </p:nvSpPr>
        <p:spPr>
          <a:xfrm>
            <a:off x="7521677" y="3372463"/>
            <a:ext cx="965265" cy="978408"/>
          </a:xfrm>
          <a:prstGeom prst="downArrow">
            <a:avLst>
              <a:gd fmla="val 50000" name="adj1"/>
              <a:gd fmla="val 50000" name="adj2"/>
            </a:avLst>
          </a:prstGeom>
          <a:solidFill>
            <a:schemeClr val="accent1"/>
          </a:solidFill>
          <a:ln cap="flat" cmpd="sng" w="15875">
            <a:solidFill>
              <a:srgbClr val="AB12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4">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25"/>
          <p:cNvSpPr txBox="1"/>
          <p:nvPr>
            <p:ph type="title"/>
          </p:nvPr>
        </p:nvSpPr>
        <p:spPr>
          <a:xfrm>
            <a:off x="889000" y="2339669"/>
            <a:ext cx="3500828" cy="2470065"/>
          </a:xfrm>
          <a:prstGeom prst="rect">
            <a:avLst/>
          </a:prstGeom>
          <a:noFill/>
          <a:ln>
            <a:noFill/>
          </a:ln>
        </p:spPr>
        <p:txBody>
          <a:bodyPr anchorCtr="0" anchor="ctr" bIns="91425" lIns="91425" spcFirstLastPara="1" rIns="91425" wrap="square" tIns="91425">
            <a:normAutofit/>
          </a:bodyPr>
          <a:lstStyle/>
          <a:p>
            <a:pPr indent="0" lvl="0" marL="0" rtl="0" algn="ctr">
              <a:lnSpc>
                <a:spcPct val="85000"/>
              </a:lnSpc>
              <a:spcBef>
                <a:spcPts val="0"/>
              </a:spcBef>
              <a:spcAft>
                <a:spcPts val="0"/>
              </a:spcAft>
              <a:buClr>
                <a:srgbClr val="FFFEFF"/>
              </a:buClr>
              <a:buSzPts val="4000"/>
              <a:buFont typeface="Arial"/>
              <a:buNone/>
            </a:pPr>
            <a:r>
              <a:rPr lang="en-US"/>
              <a:t>Evolutionary Advantages of Group Living </a:t>
            </a:r>
            <a:endParaRPr/>
          </a:p>
        </p:txBody>
      </p:sp>
      <p:sp>
        <p:nvSpPr>
          <p:cNvPr id="512" name="Google Shape;512;p25"/>
          <p:cNvSpPr txBox="1"/>
          <p:nvPr>
            <p:ph idx="1" type="body"/>
          </p:nvPr>
        </p:nvSpPr>
        <p:spPr>
          <a:xfrm>
            <a:off x="5120878" y="1573161"/>
            <a:ext cx="6269591" cy="1612677"/>
          </a:xfrm>
          <a:prstGeom prst="rect">
            <a:avLst/>
          </a:prstGeom>
          <a:noFill/>
          <a:ln cap="flat" cmpd="sng" w="9525">
            <a:solidFill>
              <a:srgbClr val="FF0000"/>
            </a:solidFill>
            <a:prstDash val="solid"/>
            <a:round/>
            <a:headEnd len="sm" w="sm" type="none"/>
            <a:tailEnd len="sm" w="sm" type="none"/>
          </a:ln>
        </p:spPr>
        <p:txBody>
          <a:bodyPr anchorCtr="0" anchor="t" bIns="45700" lIns="91425" spcFirstLastPara="1" rIns="91425" wrap="square" tIns="45700">
            <a:normAutofit/>
          </a:bodyPr>
          <a:lstStyle/>
          <a:p>
            <a:pPr indent="-228600" lvl="0" marL="228600" rtl="0" algn="ctr">
              <a:lnSpc>
                <a:spcPct val="120000"/>
              </a:lnSpc>
              <a:spcBef>
                <a:spcPts val="0"/>
              </a:spcBef>
              <a:spcAft>
                <a:spcPts val="0"/>
              </a:spcAft>
              <a:buSzPts val="2200"/>
              <a:buChar char="▪"/>
            </a:pPr>
            <a:r>
              <a:rPr lang="en-US" sz="2000"/>
              <a:t>Groups may be humans’ most useful invention, for they provide us with the means to reach goals that would elude us if we remained alone.</a:t>
            </a:r>
            <a:endParaRPr/>
          </a:p>
        </p:txBody>
      </p:sp>
      <p:sp>
        <p:nvSpPr>
          <p:cNvPr id="513" name="Google Shape;513;p25"/>
          <p:cNvSpPr txBox="1"/>
          <p:nvPr>
            <p:ph idx="2" type="body"/>
          </p:nvPr>
        </p:nvSpPr>
        <p:spPr>
          <a:xfrm>
            <a:off x="5118447" y="3672162"/>
            <a:ext cx="6272022" cy="1794573"/>
          </a:xfrm>
          <a:prstGeom prst="rect">
            <a:avLst/>
          </a:prstGeom>
          <a:noFill/>
          <a:ln cap="flat" cmpd="sng" w="9525">
            <a:solidFill>
              <a:srgbClr val="FF0000"/>
            </a:solidFill>
            <a:prstDash val="solid"/>
            <a:round/>
            <a:headEnd len="sm" w="sm" type="none"/>
            <a:tailEnd len="sm" w="sm" type="none"/>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200"/>
              <a:buChar char="▪"/>
            </a:pPr>
            <a:r>
              <a:rPr lang="en-US" sz="2000"/>
              <a:t>“People become dependent on one another for the satisfaction of their needs” </a:t>
            </a:r>
            <a:endParaRPr sz="2000"/>
          </a:p>
          <a:p>
            <a:pPr indent="0" lvl="0" marL="0" rtl="0" algn="l">
              <a:lnSpc>
                <a:spcPct val="120000"/>
              </a:lnSpc>
              <a:spcBef>
                <a:spcPts val="1000"/>
              </a:spcBef>
              <a:spcAft>
                <a:spcPts val="0"/>
              </a:spcAft>
              <a:buSzPts val="2200"/>
              <a:buNone/>
            </a:pPr>
            <a:r>
              <a:rPr i="1" lang="en-US" sz="2000"/>
              <a:t>(theory of social integration, Moreland)</a:t>
            </a:r>
            <a:endParaRPr i="1" sz="20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26"/>
          <p:cNvSpPr txBox="1"/>
          <p:nvPr>
            <p:ph type="title"/>
          </p:nvPr>
        </p:nvSpPr>
        <p:spPr>
          <a:xfrm>
            <a:off x="888631" y="2352026"/>
            <a:ext cx="3501197" cy="1223298"/>
          </a:xfrm>
          <a:prstGeom prst="rect">
            <a:avLst/>
          </a:prstGeom>
          <a:noFill/>
          <a:ln>
            <a:noFill/>
          </a:ln>
        </p:spPr>
        <p:txBody>
          <a:bodyPr anchorCtr="0" anchor="b" bIns="0" lIns="228600" spcFirstLastPara="1" rIns="228600" wrap="square" tIns="228600">
            <a:noAutofit/>
          </a:bodyPr>
          <a:lstStyle/>
          <a:p>
            <a:pPr indent="0" lvl="0" marL="0" rtl="0" algn="ctr">
              <a:lnSpc>
                <a:spcPct val="85000"/>
              </a:lnSpc>
              <a:spcBef>
                <a:spcPts val="0"/>
              </a:spcBef>
              <a:spcAft>
                <a:spcPts val="0"/>
              </a:spcAft>
              <a:buClr>
                <a:srgbClr val="FFFEFF"/>
              </a:buClr>
              <a:buSzPts val="3200"/>
              <a:buFont typeface="Arial"/>
              <a:buNone/>
            </a:pPr>
            <a:r>
              <a:rPr lang="en-US"/>
              <a:t>Motivation and Performance </a:t>
            </a:r>
            <a:endParaRPr/>
          </a:p>
        </p:txBody>
      </p:sp>
      <p:sp>
        <p:nvSpPr>
          <p:cNvPr id="520" name="Google Shape;520;p26"/>
          <p:cNvSpPr txBox="1"/>
          <p:nvPr>
            <p:ph idx="1" type="body"/>
          </p:nvPr>
        </p:nvSpPr>
        <p:spPr>
          <a:xfrm>
            <a:off x="5109983" y="802809"/>
            <a:ext cx="6956121" cy="5249940"/>
          </a:xfrm>
          <a:prstGeom prst="rect">
            <a:avLst/>
          </a:prstGeom>
          <a:noFill/>
          <a:ln cap="flat" cmpd="sng" w="9525">
            <a:solidFill>
              <a:srgbClr val="FF0000"/>
            </a:solidFill>
            <a:prstDash val="solid"/>
            <a:round/>
            <a:headEnd len="sm" w="sm" type="none"/>
            <a:tailEnd len="sm" w="sm" type="none"/>
          </a:ln>
        </p:spPr>
        <p:txBody>
          <a:bodyPr anchorCtr="0" anchor="ctr" bIns="45700" lIns="91425" spcFirstLastPara="1" rIns="91425" wrap="square" tIns="45700">
            <a:normAutofit/>
          </a:bodyPr>
          <a:lstStyle/>
          <a:p>
            <a:pPr indent="-228600" lvl="0" marL="228600" rtl="0" algn="l">
              <a:lnSpc>
                <a:spcPct val="120000"/>
              </a:lnSpc>
              <a:spcBef>
                <a:spcPts val="0"/>
              </a:spcBef>
              <a:spcAft>
                <a:spcPts val="0"/>
              </a:spcAft>
              <a:buSzPts val="1980"/>
              <a:buChar char="▪"/>
            </a:pPr>
            <a:r>
              <a:rPr b="1" lang="en-US"/>
              <a:t>Social Facilitation in Groups: </a:t>
            </a:r>
            <a:r>
              <a:rPr i="1" lang="en-US"/>
              <a:t>Do people perform more effectively when alone or when part of a group?</a:t>
            </a:r>
            <a:endParaRPr/>
          </a:p>
          <a:p>
            <a:pPr indent="-228600" lvl="0" marL="228600" rtl="0" algn="l">
              <a:lnSpc>
                <a:spcPct val="120000"/>
              </a:lnSpc>
              <a:spcBef>
                <a:spcPts val="1000"/>
              </a:spcBef>
              <a:spcAft>
                <a:spcPts val="0"/>
              </a:spcAft>
              <a:buSzPts val="1980"/>
              <a:buChar char="▪"/>
            </a:pPr>
            <a:r>
              <a:rPr b="1" lang="en-US"/>
              <a:t>Social Loafing: </a:t>
            </a:r>
            <a:r>
              <a:rPr i="1" lang="en-US"/>
              <a:t>Groups usually outperform individuals. “Many hands make light the work” (Littlepage, 1991; Steiner, 1972)</a:t>
            </a:r>
            <a:endParaRPr/>
          </a:p>
          <a:p>
            <a:pPr indent="-102870" lvl="0" marL="228600" rtl="0" algn="l">
              <a:lnSpc>
                <a:spcPct val="120000"/>
              </a:lnSpc>
              <a:spcBef>
                <a:spcPts val="1000"/>
              </a:spcBef>
              <a:spcAft>
                <a:spcPts val="0"/>
              </a:spcAft>
              <a:buSzPts val="1980"/>
              <a:buNone/>
            </a:pPr>
            <a:r>
              <a:t/>
            </a:r>
            <a:endParaRPr i="1"/>
          </a:p>
          <a:p>
            <a:pPr indent="0" lvl="0" marL="0" rtl="0" algn="l">
              <a:lnSpc>
                <a:spcPct val="120000"/>
              </a:lnSpc>
              <a:spcBef>
                <a:spcPts val="1000"/>
              </a:spcBef>
              <a:spcAft>
                <a:spcPts val="0"/>
              </a:spcAft>
              <a:buSzPts val="1980"/>
              <a:buNone/>
            </a:pPr>
            <a:r>
              <a:t/>
            </a:r>
            <a:endParaRPr i="1"/>
          </a:p>
          <a:p>
            <a:pPr indent="0" lvl="0" marL="0" rtl="0" algn="ctr">
              <a:lnSpc>
                <a:spcPct val="120000"/>
              </a:lnSpc>
              <a:spcBef>
                <a:spcPts val="1000"/>
              </a:spcBef>
              <a:spcAft>
                <a:spcPts val="0"/>
              </a:spcAft>
              <a:buSzPts val="1980"/>
              <a:buNone/>
            </a:pPr>
            <a:r>
              <a:rPr b="1" lang="en-US">
                <a:solidFill>
                  <a:srgbClr val="FD7263"/>
                </a:solidFill>
              </a:rPr>
              <a:t>Can be a problem</a:t>
            </a:r>
            <a:endParaRPr b="1"/>
          </a:p>
          <a:p>
            <a:pPr indent="0" lvl="0" marL="0" rtl="0" algn="ctr">
              <a:lnSpc>
                <a:spcPct val="120000"/>
              </a:lnSpc>
              <a:spcBef>
                <a:spcPts val="1000"/>
              </a:spcBef>
              <a:spcAft>
                <a:spcPts val="0"/>
              </a:spcAft>
              <a:buSzPts val="1980"/>
              <a:buNone/>
            </a:pPr>
            <a:r>
              <a:rPr b="1" i="1" lang="en-US"/>
              <a:t> </a:t>
            </a:r>
            <a:r>
              <a:rPr i="1" lang="en-US"/>
              <a:t>One way to overcome it is by recognizing that each group member has an important part to play in the success of the group</a:t>
            </a:r>
            <a:endParaRPr i="1"/>
          </a:p>
        </p:txBody>
      </p:sp>
      <p:sp>
        <p:nvSpPr>
          <p:cNvPr id="521" name="Google Shape;521;p26"/>
          <p:cNvSpPr txBox="1"/>
          <p:nvPr>
            <p:ph idx="2" type="body"/>
          </p:nvPr>
        </p:nvSpPr>
        <p:spPr>
          <a:xfrm>
            <a:off x="888631" y="3580186"/>
            <a:ext cx="3501197" cy="1221164"/>
          </a:xfrm>
          <a:prstGeom prst="rect">
            <a:avLst/>
          </a:prstGeom>
          <a:noFill/>
          <a:ln>
            <a:noFill/>
          </a:ln>
        </p:spPr>
        <p:txBody>
          <a:bodyPr anchorCtr="0" anchor="t" bIns="45700" lIns="91425" spcFirstLastPara="1" rIns="91425" wrap="square" tIns="45700">
            <a:normAutofit/>
          </a:bodyPr>
          <a:lstStyle/>
          <a:p>
            <a:pPr indent="0" lvl="0" marL="0" rtl="0" algn="ctr">
              <a:lnSpc>
                <a:spcPct val="120000"/>
              </a:lnSpc>
              <a:spcBef>
                <a:spcPts val="0"/>
              </a:spcBef>
              <a:spcAft>
                <a:spcPts val="0"/>
              </a:spcAft>
              <a:buSzPts val="1760"/>
              <a:buNone/>
            </a:pPr>
            <a:r>
              <a:t/>
            </a:r>
            <a:endParaRPr/>
          </a:p>
        </p:txBody>
      </p:sp>
      <p:sp>
        <p:nvSpPr>
          <p:cNvPr id="522" name="Google Shape;522;p26"/>
          <p:cNvSpPr/>
          <p:nvPr/>
        </p:nvSpPr>
        <p:spPr>
          <a:xfrm>
            <a:off x="8071208" y="3290355"/>
            <a:ext cx="1033670" cy="788599"/>
          </a:xfrm>
          <a:prstGeom prst="downArrow">
            <a:avLst>
              <a:gd fmla="val 50000" name="adj1"/>
              <a:gd fmla="val 50000" name="adj2"/>
            </a:avLst>
          </a:prstGeom>
          <a:solidFill>
            <a:schemeClr val="accent1"/>
          </a:solidFill>
          <a:ln cap="flat" cmpd="sng" w="15875">
            <a:solidFill>
              <a:srgbClr val="AB12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But</a:t>
            </a:r>
            <a:endParaRPr sz="1800">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0">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27"/>
          <p:cNvSpPr txBox="1"/>
          <p:nvPr>
            <p:ph type="title"/>
          </p:nvPr>
        </p:nvSpPr>
        <p:spPr>
          <a:xfrm>
            <a:off x="888631" y="2352026"/>
            <a:ext cx="3501197" cy="1223298"/>
          </a:xfrm>
          <a:prstGeom prst="rect">
            <a:avLst/>
          </a:prstGeom>
          <a:noFill/>
          <a:ln>
            <a:noFill/>
          </a:ln>
        </p:spPr>
        <p:txBody>
          <a:bodyPr anchorCtr="0" anchor="b" bIns="0" lIns="228600" spcFirstLastPara="1" rIns="228600" wrap="square" tIns="228600">
            <a:noAutofit/>
          </a:bodyPr>
          <a:lstStyle/>
          <a:p>
            <a:pPr indent="0" lvl="0" marL="0" rtl="0" algn="ctr">
              <a:lnSpc>
                <a:spcPct val="85000"/>
              </a:lnSpc>
              <a:spcBef>
                <a:spcPts val="0"/>
              </a:spcBef>
              <a:spcAft>
                <a:spcPts val="0"/>
              </a:spcAft>
              <a:buClr>
                <a:srgbClr val="FFFEFF"/>
              </a:buClr>
              <a:buSzPts val="3200"/>
              <a:buFont typeface="Arial"/>
              <a:buNone/>
            </a:pPr>
            <a:r>
              <a:rPr lang="en-US"/>
              <a:t>Teamwork</a:t>
            </a:r>
            <a:br>
              <a:rPr lang="en-US"/>
            </a:br>
            <a:endParaRPr/>
          </a:p>
        </p:txBody>
      </p:sp>
      <p:sp>
        <p:nvSpPr>
          <p:cNvPr id="528" name="Google Shape;528;p27"/>
          <p:cNvSpPr txBox="1"/>
          <p:nvPr>
            <p:ph idx="1" type="body"/>
          </p:nvPr>
        </p:nvSpPr>
        <p:spPr>
          <a:xfrm>
            <a:off x="5109983" y="802809"/>
            <a:ext cx="6275035" cy="5249940"/>
          </a:xfrm>
          <a:prstGeom prst="rect">
            <a:avLst/>
          </a:prstGeom>
          <a:noFill/>
          <a:ln>
            <a:noFill/>
          </a:ln>
        </p:spPr>
        <p:txBody>
          <a:bodyPr anchorCtr="0" anchor="ctr" bIns="45700" lIns="91425" spcFirstLastPara="1" rIns="91425" wrap="square" tIns="45700">
            <a:normAutofit/>
          </a:bodyPr>
          <a:lstStyle/>
          <a:p>
            <a:pPr indent="0" lvl="0" marL="0" rtl="0" algn="l">
              <a:lnSpc>
                <a:spcPct val="120000"/>
              </a:lnSpc>
              <a:spcBef>
                <a:spcPts val="0"/>
              </a:spcBef>
              <a:spcAft>
                <a:spcPts val="0"/>
              </a:spcAft>
              <a:buSzPts val="2200"/>
              <a:buNone/>
            </a:pPr>
            <a:r>
              <a:rPr lang="en-US" sz="2000"/>
              <a:t>Researchers have identified two key ingredients to effective teamwork: </a:t>
            </a:r>
            <a:endParaRPr sz="2000"/>
          </a:p>
          <a:p>
            <a:pPr indent="-342900" lvl="0" marL="342900" rtl="0" algn="l">
              <a:lnSpc>
                <a:spcPct val="120000"/>
              </a:lnSpc>
              <a:spcBef>
                <a:spcPts val="1000"/>
              </a:spcBef>
              <a:spcAft>
                <a:spcPts val="0"/>
              </a:spcAft>
              <a:buSzPts val="2200"/>
              <a:buFont typeface="Arial"/>
              <a:buAutoNum type="arabicPeriod"/>
            </a:pPr>
            <a:r>
              <a:rPr lang="en-US" sz="2000"/>
              <a:t>a shared mental representation of the task </a:t>
            </a:r>
            <a:endParaRPr sz="2000"/>
          </a:p>
          <a:p>
            <a:pPr indent="-342900" lvl="0" marL="342900" rtl="0" algn="l">
              <a:lnSpc>
                <a:spcPct val="120000"/>
              </a:lnSpc>
              <a:spcBef>
                <a:spcPts val="1000"/>
              </a:spcBef>
              <a:spcAft>
                <a:spcPts val="0"/>
              </a:spcAft>
              <a:buSzPts val="2200"/>
              <a:buFont typeface="Arial"/>
              <a:buAutoNum type="arabicPeriod"/>
            </a:pPr>
            <a:r>
              <a:rPr lang="en-US" sz="2000"/>
              <a:t>and group unity.</a:t>
            </a:r>
            <a:endParaRPr/>
          </a:p>
          <a:p>
            <a:pPr indent="-203200" lvl="0" marL="342900" rtl="0" algn="l">
              <a:lnSpc>
                <a:spcPct val="120000"/>
              </a:lnSpc>
              <a:spcBef>
                <a:spcPts val="1000"/>
              </a:spcBef>
              <a:spcAft>
                <a:spcPts val="0"/>
              </a:spcAft>
              <a:buSzPts val="2200"/>
              <a:buFont typeface="Arial"/>
              <a:buNone/>
            </a:pPr>
            <a:r>
              <a:t/>
            </a:r>
            <a:endParaRPr sz="2000"/>
          </a:p>
          <a:p>
            <a:pPr indent="0" lvl="0" marL="0" rtl="0" algn="l">
              <a:lnSpc>
                <a:spcPct val="120000"/>
              </a:lnSpc>
              <a:spcBef>
                <a:spcPts val="1000"/>
              </a:spcBef>
              <a:spcAft>
                <a:spcPts val="0"/>
              </a:spcAft>
              <a:buSzPts val="2200"/>
              <a:buNone/>
            </a:pPr>
            <a:r>
              <a:rPr lang="en-US" sz="2000"/>
              <a:t>	Teams improve their performance over time as they develop a shared understanding of the team and the tasks they are attempting.</a:t>
            </a:r>
            <a:endParaRPr/>
          </a:p>
        </p:txBody>
      </p:sp>
      <p:sp>
        <p:nvSpPr>
          <p:cNvPr id="529" name="Google Shape;529;p27"/>
          <p:cNvSpPr txBox="1"/>
          <p:nvPr>
            <p:ph idx="2" type="body"/>
          </p:nvPr>
        </p:nvSpPr>
        <p:spPr>
          <a:xfrm>
            <a:off x="888631" y="3580186"/>
            <a:ext cx="3501197" cy="1221164"/>
          </a:xfrm>
          <a:prstGeom prst="rect">
            <a:avLst/>
          </a:prstGeom>
          <a:noFill/>
          <a:ln>
            <a:noFill/>
          </a:ln>
        </p:spPr>
        <p:txBody>
          <a:bodyPr anchorCtr="0" anchor="t" bIns="45700" lIns="91425" spcFirstLastPara="1" rIns="91425" wrap="square" tIns="45700">
            <a:normAutofit/>
          </a:bodyPr>
          <a:lstStyle/>
          <a:p>
            <a:pPr indent="0" lvl="0" marL="0" rtl="0" algn="ctr">
              <a:lnSpc>
                <a:spcPct val="120000"/>
              </a:lnSpc>
              <a:spcBef>
                <a:spcPts val="0"/>
              </a:spcBef>
              <a:spcAft>
                <a:spcPts val="0"/>
              </a:spcAft>
              <a:buSzPts val="1760"/>
              <a:buNone/>
            </a:pPr>
            <a:r>
              <a:t/>
            </a:r>
            <a:endParaRPr/>
          </a:p>
        </p:txBody>
      </p:sp>
      <p:sp>
        <p:nvSpPr>
          <p:cNvPr id="530" name="Google Shape;530;p27"/>
          <p:cNvSpPr/>
          <p:nvPr/>
        </p:nvSpPr>
        <p:spPr>
          <a:xfrm>
            <a:off x="4890051" y="3948452"/>
            <a:ext cx="978408" cy="484632"/>
          </a:xfrm>
          <a:prstGeom prst="rightArrow">
            <a:avLst>
              <a:gd fmla="val 50000" name="adj1"/>
              <a:gd fmla="val 50000" name="adj2"/>
            </a:avLst>
          </a:prstGeom>
          <a:solidFill>
            <a:schemeClr val="accent1"/>
          </a:solidFill>
          <a:ln cap="flat" cmpd="sng" w="15875">
            <a:solidFill>
              <a:srgbClr val="AB12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28"/>
          <p:cNvSpPr txBox="1"/>
          <p:nvPr>
            <p:ph type="title"/>
          </p:nvPr>
        </p:nvSpPr>
        <p:spPr>
          <a:xfrm>
            <a:off x="747252" y="2595716"/>
            <a:ext cx="2530628" cy="984470"/>
          </a:xfrm>
          <a:prstGeom prst="rect">
            <a:avLst/>
          </a:prstGeom>
          <a:noFill/>
          <a:ln>
            <a:noFill/>
          </a:ln>
        </p:spPr>
        <p:txBody>
          <a:bodyPr anchorCtr="0" anchor="b" bIns="0" lIns="228600" spcFirstLastPara="1" rIns="228600" wrap="square" tIns="228600">
            <a:noAutofit/>
          </a:bodyPr>
          <a:lstStyle/>
          <a:p>
            <a:pPr indent="0" lvl="0" marL="0" rtl="0" algn="ctr">
              <a:lnSpc>
                <a:spcPct val="85000"/>
              </a:lnSpc>
              <a:spcBef>
                <a:spcPts val="0"/>
              </a:spcBef>
              <a:spcAft>
                <a:spcPts val="0"/>
              </a:spcAft>
              <a:buClr>
                <a:srgbClr val="FFFEFF"/>
              </a:buClr>
              <a:buSzPts val="3200"/>
              <a:buFont typeface="Arial"/>
              <a:buNone/>
            </a:pPr>
            <a:r>
              <a:rPr b="1" lang="en-US"/>
              <a:t>Group Development </a:t>
            </a:r>
            <a:endParaRPr/>
          </a:p>
        </p:txBody>
      </p:sp>
      <p:pic>
        <p:nvPicPr>
          <p:cNvPr id="536" name="Google Shape;536;p28"/>
          <p:cNvPicPr preferRelativeResize="0"/>
          <p:nvPr>
            <p:ph idx="1" type="body"/>
          </p:nvPr>
        </p:nvPicPr>
        <p:blipFill rotWithShape="1">
          <a:blip r:embed="rId3">
            <a:alphaModFix/>
          </a:blip>
          <a:srcRect b="0" l="0" r="0" t="0"/>
          <a:stretch/>
        </p:blipFill>
        <p:spPr>
          <a:xfrm>
            <a:off x="3277878" y="1297858"/>
            <a:ext cx="8757265" cy="4925961"/>
          </a:xfrm>
          <a:prstGeom prst="rect">
            <a:avLst/>
          </a:prstGeom>
          <a:noFill/>
          <a:ln>
            <a:noFill/>
          </a:ln>
        </p:spPr>
      </p:pic>
      <p:sp>
        <p:nvSpPr>
          <p:cNvPr id="537" name="Google Shape;537;p28"/>
          <p:cNvSpPr txBox="1"/>
          <p:nvPr>
            <p:ph idx="2" type="body"/>
          </p:nvPr>
        </p:nvSpPr>
        <p:spPr>
          <a:xfrm>
            <a:off x="888631" y="3580186"/>
            <a:ext cx="3501197" cy="1221164"/>
          </a:xfrm>
          <a:prstGeom prst="rect">
            <a:avLst/>
          </a:prstGeom>
          <a:noFill/>
          <a:ln>
            <a:noFill/>
          </a:ln>
        </p:spPr>
        <p:txBody>
          <a:bodyPr anchorCtr="0" anchor="t" bIns="45700" lIns="91425" spcFirstLastPara="1" rIns="91425" wrap="square" tIns="45700">
            <a:normAutofit/>
          </a:bodyPr>
          <a:lstStyle/>
          <a:p>
            <a:pPr indent="0" lvl="0" marL="0" rtl="0" algn="ctr">
              <a:lnSpc>
                <a:spcPct val="120000"/>
              </a:lnSpc>
              <a:spcBef>
                <a:spcPts val="0"/>
              </a:spcBef>
              <a:spcAft>
                <a:spcPts val="0"/>
              </a:spcAft>
              <a:buSzPts val="176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29"/>
          <p:cNvSpPr txBox="1"/>
          <p:nvPr>
            <p:ph type="title"/>
          </p:nvPr>
        </p:nvSpPr>
        <p:spPr>
          <a:xfrm>
            <a:off x="888631" y="2352026"/>
            <a:ext cx="3501197" cy="1223298"/>
          </a:xfrm>
          <a:prstGeom prst="rect">
            <a:avLst/>
          </a:prstGeom>
          <a:noFill/>
          <a:ln>
            <a:noFill/>
          </a:ln>
        </p:spPr>
        <p:txBody>
          <a:bodyPr anchorCtr="0" anchor="b" bIns="0" lIns="228600" spcFirstLastPara="1" rIns="228600" wrap="square" tIns="228600">
            <a:noAutofit/>
          </a:bodyPr>
          <a:lstStyle/>
          <a:p>
            <a:pPr indent="0" lvl="0" marL="0" rtl="0" algn="ctr">
              <a:lnSpc>
                <a:spcPct val="85000"/>
              </a:lnSpc>
              <a:spcBef>
                <a:spcPts val="0"/>
              </a:spcBef>
              <a:spcAft>
                <a:spcPts val="0"/>
              </a:spcAft>
              <a:buClr>
                <a:srgbClr val="FFFEFF"/>
              </a:buClr>
              <a:buSzPts val="3200"/>
              <a:buFont typeface="Arial"/>
              <a:buNone/>
            </a:pPr>
            <a:r>
              <a:rPr lang="en-US"/>
              <a:t>Making Decisions in Groups </a:t>
            </a:r>
            <a:endParaRPr/>
          </a:p>
        </p:txBody>
      </p:sp>
      <p:sp>
        <p:nvSpPr>
          <p:cNvPr id="543" name="Google Shape;543;p29"/>
          <p:cNvSpPr txBox="1"/>
          <p:nvPr>
            <p:ph idx="1" type="body"/>
          </p:nvPr>
        </p:nvSpPr>
        <p:spPr>
          <a:xfrm>
            <a:off x="5109983" y="802809"/>
            <a:ext cx="6275035" cy="5249940"/>
          </a:xfrm>
          <a:prstGeom prst="rect">
            <a:avLst/>
          </a:prstGeom>
          <a:noFill/>
          <a:ln>
            <a:noFill/>
          </a:ln>
        </p:spPr>
        <p:txBody>
          <a:bodyPr anchorCtr="0" anchor="ctr" bIns="45700" lIns="91425" spcFirstLastPara="1" rIns="91425" wrap="square" tIns="45700">
            <a:normAutofit/>
          </a:bodyPr>
          <a:lstStyle/>
          <a:p>
            <a:pPr indent="-228600" lvl="0" marL="228600" rtl="0" algn="l">
              <a:lnSpc>
                <a:spcPct val="120000"/>
              </a:lnSpc>
              <a:spcBef>
                <a:spcPts val="0"/>
              </a:spcBef>
              <a:spcAft>
                <a:spcPts val="0"/>
              </a:spcAft>
              <a:buSzPts val="2200"/>
              <a:buChar char="▪"/>
            </a:pPr>
            <a:r>
              <a:rPr lang="en-US" sz="2000"/>
              <a:t>For groups can draw on more resources than can a lone individual.</a:t>
            </a:r>
            <a:endParaRPr/>
          </a:p>
          <a:p>
            <a:pPr indent="-228600" lvl="0" marL="228600" rtl="0" algn="l">
              <a:lnSpc>
                <a:spcPct val="120000"/>
              </a:lnSpc>
              <a:spcBef>
                <a:spcPts val="1000"/>
              </a:spcBef>
              <a:spcAft>
                <a:spcPts val="0"/>
              </a:spcAft>
              <a:buSzPts val="2200"/>
              <a:buChar char="▪"/>
            </a:pPr>
            <a:r>
              <a:rPr lang="en-US" sz="2000"/>
              <a:t>More ideas and possible solutions by discussing the problem.</a:t>
            </a:r>
            <a:endParaRPr/>
          </a:p>
          <a:p>
            <a:pPr indent="-228600" lvl="0" marL="228600" rtl="0" algn="l">
              <a:lnSpc>
                <a:spcPct val="120000"/>
              </a:lnSpc>
              <a:spcBef>
                <a:spcPts val="1000"/>
              </a:spcBef>
              <a:spcAft>
                <a:spcPts val="0"/>
              </a:spcAft>
              <a:buSzPts val="2200"/>
              <a:buChar char="▪"/>
            </a:pPr>
            <a:r>
              <a:rPr lang="en-US" sz="2000"/>
              <a:t>A group’s decision will be superior to an individual’s decision.</a:t>
            </a:r>
            <a:endParaRPr/>
          </a:p>
          <a:p>
            <a:pPr indent="0" lvl="0" marL="0" rtl="0" algn="l">
              <a:lnSpc>
                <a:spcPct val="120000"/>
              </a:lnSpc>
              <a:spcBef>
                <a:spcPts val="1000"/>
              </a:spcBef>
              <a:spcAft>
                <a:spcPts val="0"/>
              </a:spcAft>
              <a:buSzPts val="1980"/>
              <a:buNone/>
            </a:pPr>
            <a:r>
              <a:t/>
            </a:r>
            <a:endParaRPr/>
          </a:p>
        </p:txBody>
      </p:sp>
      <p:sp>
        <p:nvSpPr>
          <p:cNvPr id="544" name="Google Shape;544;p29"/>
          <p:cNvSpPr txBox="1"/>
          <p:nvPr>
            <p:ph idx="2" type="body"/>
          </p:nvPr>
        </p:nvSpPr>
        <p:spPr>
          <a:xfrm>
            <a:off x="888631" y="3580186"/>
            <a:ext cx="3501197" cy="1221164"/>
          </a:xfrm>
          <a:prstGeom prst="rect">
            <a:avLst/>
          </a:prstGeom>
          <a:noFill/>
          <a:ln>
            <a:noFill/>
          </a:ln>
        </p:spPr>
        <p:txBody>
          <a:bodyPr anchorCtr="0" anchor="t" bIns="45700" lIns="91425" spcFirstLastPara="1" rIns="91425" wrap="square" tIns="45700">
            <a:normAutofit/>
          </a:bodyPr>
          <a:lstStyle/>
          <a:p>
            <a:pPr indent="0" lvl="0" marL="0" rtl="0" algn="ctr">
              <a:lnSpc>
                <a:spcPct val="120000"/>
              </a:lnSpc>
              <a:spcBef>
                <a:spcPts val="0"/>
              </a:spcBef>
              <a:spcAft>
                <a:spcPts val="0"/>
              </a:spcAft>
              <a:buSzPts val="1760"/>
              <a:buNone/>
            </a:pPr>
            <a:r>
              <a:t/>
            </a:r>
            <a:endParaRPr/>
          </a:p>
        </p:txBody>
      </p:sp>
      <p:cxnSp>
        <p:nvCxnSpPr>
          <p:cNvPr id="545" name="Google Shape;545;p29"/>
          <p:cNvCxnSpPr/>
          <p:nvPr/>
        </p:nvCxnSpPr>
        <p:spPr>
          <a:xfrm flipH="1" rot="-5400000">
            <a:off x="4762114" y="4471348"/>
            <a:ext cx="914400" cy="914400"/>
          </a:xfrm>
          <a:prstGeom prst="bentConnector3">
            <a:avLst>
              <a:gd fmla="val 50000" name="adj1"/>
            </a:avLst>
          </a:prstGeom>
          <a:noFill/>
          <a:ln cap="flat" cmpd="sng" w="9525">
            <a:solidFill>
              <a:srgbClr val="EC1901"/>
            </a:solidFill>
            <a:prstDash val="solid"/>
            <a:round/>
            <a:headEnd len="sm" w="sm" type="none"/>
            <a:tailEnd len="med" w="med" type="triangle"/>
          </a:ln>
        </p:spPr>
      </p:cxnSp>
      <p:sp>
        <p:nvSpPr>
          <p:cNvPr id="546" name="Google Shape;546;p29"/>
          <p:cNvSpPr/>
          <p:nvPr/>
        </p:nvSpPr>
        <p:spPr>
          <a:xfrm>
            <a:off x="5676514" y="5185693"/>
            <a:ext cx="634872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FD7263"/>
                </a:solidFill>
                <a:latin typeface="Arial"/>
                <a:ea typeface="Arial"/>
                <a:cs typeface="Arial"/>
                <a:sym typeface="Arial"/>
              </a:rPr>
              <a:t>however, groups do not always make good decisions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
          <p:cNvSpPr txBox="1"/>
          <p:nvPr>
            <p:ph type="title"/>
          </p:nvPr>
        </p:nvSpPr>
        <p:spPr>
          <a:xfrm>
            <a:off x="888631" y="2349925"/>
            <a:ext cx="3498979" cy="2456442"/>
          </a:xfrm>
          <a:prstGeom prst="rect">
            <a:avLst/>
          </a:prstGeom>
          <a:noFill/>
          <a:ln>
            <a:noFill/>
          </a:ln>
        </p:spPr>
        <p:txBody>
          <a:bodyPr anchorCtr="0" anchor="ctr" bIns="228600" lIns="228600" spcFirstLastPara="1" rIns="228600" wrap="square" tIns="228600">
            <a:normAutofit/>
          </a:bodyPr>
          <a:lstStyle/>
          <a:p>
            <a:pPr indent="0" lvl="0" marL="0" rtl="0" algn="ctr">
              <a:lnSpc>
                <a:spcPct val="85000"/>
              </a:lnSpc>
              <a:spcBef>
                <a:spcPts val="0"/>
              </a:spcBef>
              <a:spcAft>
                <a:spcPts val="0"/>
              </a:spcAft>
              <a:buClr>
                <a:srgbClr val="FFFEFF"/>
              </a:buClr>
              <a:buSzPts val="4000"/>
              <a:buFont typeface="Arial"/>
              <a:buNone/>
            </a:pPr>
            <a:r>
              <a:rPr lang="en-US" sz="3800"/>
              <a:t>LEARNING OBJECTIVES</a:t>
            </a:r>
            <a:endParaRPr sz="3800"/>
          </a:p>
        </p:txBody>
      </p:sp>
      <p:sp>
        <p:nvSpPr>
          <p:cNvPr id="356" name="Google Shape;356;p3"/>
          <p:cNvSpPr txBox="1"/>
          <p:nvPr>
            <p:ph idx="1" type="body"/>
          </p:nvPr>
        </p:nvSpPr>
        <p:spPr>
          <a:xfrm>
            <a:off x="5118447" y="803186"/>
            <a:ext cx="6281873" cy="5248622"/>
          </a:xfrm>
          <a:prstGeom prst="rect">
            <a:avLst/>
          </a:prstGeom>
          <a:noFill/>
          <a:ln cap="flat" cmpd="sng" w="9525">
            <a:solidFill>
              <a:srgbClr val="FF0000"/>
            </a:solidFill>
            <a:prstDash val="solid"/>
            <a:round/>
            <a:headEnd len="sm" w="sm" type="none"/>
            <a:tailEnd len="sm" w="sm" type="none"/>
          </a:ln>
        </p:spPr>
        <p:txBody>
          <a:bodyPr anchorCtr="0" anchor="ctr" bIns="45700" lIns="91425" spcFirstLastPara="1" rIns="91425" wrap="square" tIns="45700">
            <a:normAutofit lnSpcReduction="10000"/>
          </a:bodyPr>
          <a:lstStyle/>
          <a:p>
            <a:pPr indent="-228600" lvl="0" marL="228600" rtl="0" algn="l">
              <a:lnSpc>
                <a:spcPct val="120000"/>
              </a:lnSpc>
              <a:spcBef>
                <a:spcPts val="0"/>
              </a:spcBef>
              <a:spcAft>
                <a:spcPts val="0"/>
              </a:spcAft>
              <a:buSzPts val="1980"/>
              <a:buChar char="▪"/>
            </a:pPr>
            <a:r>
              <a:rPr lang="en-US"/>
              <a:t>Understand the reasons people make social comparisons. </a:t>
            </a:r>
            <a:endParaRPr/>
          </a:p>
          <a:p>
            <a:pPr indent="-228600" lvl="0" marL="228600" rtl="0" algn="l">
              <a:lnSpc>
                <a:spcPct val="120000"/>
              </a:lnSpc>
              <a:spcBef>
                <a:spcPts val="1000"/>
              </a:spcBef>
              <a:spcAft>
                <a:spcPts val="0"/>
              </a:spcAft>
              <a:buSzPts val="1980"/>
              <a:buChar char="▪"/>
            </a:pPr>
            <a:r>
              <a:rPr lang="en-US"/>
              <a:t>Identify consequences of social comparison</a:t>
            </a:r>
            <a:endParaRPr/>
          </a:p>
          <a:p>
            <a:pPr indent="-228600" lvl="0" marL="228600" rtl="0" algn="l">
              <a:lnSpc>
                <a:spcPct val="120000"/>
              </a:lnSpc>
              <a:spcBef>
                <a:spcPts val="1000"/>
              </a:spcBef>
              <a:spcAft>
                <a:spcPts val="0"/>
              </a:spcAft>
              <a:buSzPts val="1980"/>
              <a:buChar char="▪"/>
            </a:pPr>
            <a:r>
              <a:rPr lang="en-US"/>
              <a:t>Understand the Self-Evaluation Maintenance Model.</a:t>
            </a:r>
            <a:endParaRPr/>
          </a:p>
          <a:p>
            <a:pPr indent="-228600" lvl="0" marL="228600" rtl="0" algn="l">
              <a:lnSpc>
                <a:spcPct val="120000"/>
              </a:lnSpc>
              <a:spcBef>
                <a:spcPts val="1000"/>
              </a:spcBef>
              <a:spcAft>
                <a:spcPts val="0"/>
              </a:spcAft>
              <a:buSzPts val="1980"/>
              <a:buChar char="▪"/>
            </a:pPr>
            <a:r>
              <a:rPr lang="en-US"/>
              <a:t>Explain situational factors that can affect social comparison. </a:t>
            </a:r>
            <a:endParaRPr/>
          </a:p>
          <a:p>
            <a:pPr indent="-228600" lvl="0" marL="228600" rtl="0" algn="l">
              <a:lnSpc>
                <a:spcPct val="120000"/>
              </a:lnSpc>
              <a:spcBef>
                <a:spcPts val="1000"/>
              </a:spcBef>
              <a:spcAft>
                <a:spcPts val="0"/>
              </a:spcAft>
              <a:buSzPts val="1980"/>
              <a:buChar char="▪"/>
            </a:pPr>
            <a:r>
              <a:rPr lang="en-US"/>
              <a:t>Review the evidence that suggests humans have a fundamental need to belong to groups.</a:t>
            </a:r>
            <a:endParaRPr/>
          </a:p>
          <a:p>
            <a:pPr indent="-228600" lvl="0" marL="228600" rtl="0" algn="l">
              <a:lnSpc>
                <a:spcPct val="120000"/>
              </a:lnSpc>
              <a:spcBef>
                <a:spcPts val="1000"/>
              </a:spcBef>
              <a:spcAft>
                <a:spcPts val="0"/>
              </a:spcAft>
              <a:buSzPts val="1980"/>
              <a:buChar char="▪"/>
            </a:pPr>
            <a:r>
              <a:rPr lang="en-US"/>
              <a:t>Compare the sociometer model of self-esteem to a more traditional view of self-esteem.</a:t>
            </a:r>
            <a:endParaRPr/>
          </a:p>
          <a:p>
            <a:pPr indent="-228600" lvl="0" marL="228600" rtl="0" algn="l">
              <a:lnSpc>
                <a:spcPct val="120000"/>
              </a:lnSpc>
              <a:spcBef>
                <a:spcPts val="1000"/>
              </a:spcBef>
              <a:spcAft>
                <a:spcPts val="0"/>
              </a:spcAft>
              <a:buSzPts val="1980"/>
              <a:buChar char="▪"/>
            </a:pPr>
            <a:r>
              <a:rPr lang="en-US"/>
              <a:t>Describe how groups change over time. </a:t>
            </a:r>
            <a:endParaRPr/>
          </a:p>
          <a:p>
            <a:pPr indent="-228600" lvl="0" marL="228600" rtl="0" algn="l">
              <a:lnSpc>
                <a:spcPct val="120000"/>
              </a:lnSpc>
              <a:spcBef>
                <a:spcPts val="1000"/>
              </a:spcBef>
              <a:spcAft>
                <a:spcPts val="0"/>
              </a:spcAft>
              <a:buSzPts val="1980"/>
              <a:buChar char="▪"/>
            </a:pPr>
            <a:r>
              <a:rPr lang="en-US"/>
              <a:t>Apply the theory of groupthink to a well-known decision-making group</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30"/>
          <p:cNvSpPr txBox="1"/>
          <p:nvPr>
            <p:ph type="title"/>
          </p:nvPr>
        </p:nvSpPr>
        <p:spPr>
          <a:xfrm>
            <a:off x="889000" y="2339669"/>
            <a:ext cx="3500828" cy="2470065"/>
          </a:xfrm>
          <a:prstGeom prst="rect">
            <a:avLst/>
          </a:prstGeom>
          <a:noFill/>
          <a:ln>
            <a:noFill/>
          </a:ln>
        </p:spPr>
        <p:txBody>
          <a:bodyPr anchorCtr="0" anchor="ctr" bIns="91425" lIns="91425" spcFirstLastPara="1" rIns="91425" wrap="square" tIns="91425">
            <a:normAutofit/>
          </a:bodyPr>
          <a:lstStyle/>
          <a:p>
            <a:pPr indent="0" lvl="0" marL="0" rtl="0" algn="ctr">
              <a:lnSpc>
                <a:spcPct val="85000"/>
              </a:lnSpc>
              <a:spcBef>
                <a:spcPts val="0"/>
              </a:spcBef>
              <a:spcAft>
                <a:spcPts val="0"/>
              </a:spcAft>
              <a:buClr>
                <a:srgbClr val="FFFEFF"/>
              </a:buClr>
              <a:buSzPts val="4000"/>
              <a:buFont typeface="Arial"/>
              <a:buNone/>
            </a:pPr>
            <a:r>
              <a:rPr lang="en-US"/>
              <a:t>Group Polarization</a:t>
            </a:r>
            <a:br>
              <a:rPr lang="en-US"/>
            </a:br>
            <a:endParaRPr/>
          </a:p>
        </p:txBody>
      </p:sp>
      <p:sp>
        <p:nvSpPr>
          <p:cNvPr id="552" name="Google Shape;552;p30"/>
          <p:cNvSpPr txBox="1"/>
          <p:nvPr>
            <p:ph idx="1" type="body"/>
          </p:nvPr>
        </p:nvSpPr>
        <p:spPr>
          <a:xfrm>
            <a:off x="5120878" y="803187"/>
            <a:ext cx="6269591" cy="2382651"/>
          </a:xfrm>
          <a:prstGeom prst="rect">
            <a:avLst/>
          </a:prstGeom>
          <a:noFill/>
          <a:ln cap="flat" cmpd="sng" w="9525">
            <a:solidFill>
              <a:srgbClr val="FF0000"/>
            </a:solidFill>
            <a:prstDash val="solid"/>
            <a:round/>
            <a:headEnd len="sm" w="sm" type="none"/>
            <a:tailEnd len="sm" w="sm" type="none"/>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200"/>
              <a:buChar char="▪"/>
            </a:pPr>
            <a:r>
              <a:rPr lang="en-US" sz="2000"/>
              <a:t>Common sense notions suggest that groups exert a moderating, subduing effect on their members. </a:t>
            </a:r>
            <a:endParaRPr sz="2000"/>
          </a:p>
          <a:p>
            <a:pPr indent="-228600" lvl="0" marL="228600" rtl="0" algn="l">
              <a:lnSpc>
                <a:spcPct val="120000"/>
              </a:lnSpc>
              <a:spcBef>
                <a:spcPts val="1000"/>
              </a:spcBef>
              <a:spcAft>
                <a:spcPts val="0"/>
              </a:spcAft>
              <a:buSzPts val="2200"/>
              <a:buChar char="▪"/>
            </a:pPr>
            <a:r>
              <a:rPr lang="en-US" sz="2000"/>
              <a:t>Many groups shift toward more extreme decisions rather than less extreme decisions after group interaction</a:t>
            </a:r>
            <a:endParaRPr/>
          </a:p>
        </p:txBody>
      </p:sp>
      <p:sp>
        <p:nvSpPr>
          <p:cNvPr id="553" name="Google Shape;553;p30"/>
          <p:cNvSpPr txBox="1"/>
          <p:nvPr>
            <p:ph idx="2" type="body"/>
          </p:nvPr>
        </p:nvSpPr>
        <p:spPr>
          <a:xfrm>
            <a:off x="5118447" y="3672162"/>
            <a:ext cx="6272022" cy="2383586"/>
          </a:xfrm>
          <a:prstGeom prst="rect">
            <a:avLst/>
          </a:prstGeom>
          <a:solidFill>
            <a:srgbClr val="FD7263"/>
          </a:solidFill>
          <a:ln cap="flat" cmpd="sng" w="9525">
            <a:solidFill>
              <a:srgbClr val="FF0000"/>
            </a:solidFill>
            <a:prstDash val="solid"/>
            <a:round/>
            <a:headEnd len="sm" w="sm" type="none"/>
            <a:tailEnd len="sm" w="sm" type="none"/>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1980"/>
              <a:buChar char="▪"/>
            </a:pPr>
            <a:r>
              <a:rPr i="1" lang="en-US"/>
              <a:t>Let’s say you are part of a group assigned to make a presentation. One of the group members suggests showing a short video that, although amusing, includes some provocative images. Even though initially you think the clip is inappropriate, you begin to change your mind as the group discusses the idea.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2">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31"/>
          <p:cNvSpPr txBox="1"/>
          <p:nvPr>
            <p:ph type="title"/>
          </p:nvPr>
        </p:nvSpPr>
        <p:spPr>
          <a:xfrm>
            <a:off x="888631" y="2352026"/>
            <a:ext cx="3501197" cy="2329304"/>
          </a:xfrm>
          <a:prstGeom prst="rect">
            <a:avLst/>
          </a:prstGeom>
          <a:noFill/>
          <a:ln>
            <a:noFill/>
          </a:ln>
        </p:spPr>
        <p:txBody>
          <a:bodyPr anchorCtr="0" anchor="b" bIns="0" lIns="228600" spcFirstLastPara="1" rIns="228600" wrap="square" tIns="228600">
            <a:noAutofit/>
          </a:bodyPr>
          <a:lstStyle/>
          <a:p>
            <a:pPr indent="0" lvl="0" marL="0" rtl="0" algn="ctr">
              <a:lnSpc>
                <a:spcPct val="85000"/>
              </a:lnSpc>
              <a:spcBef>
                <a:spcPts val="0"/>
              </a:spcBef>
              <a:spcAft>
                <a:spcPts val="0"/>
              </a:spcAft>
              <a:buClr>
                <a:srgbClr val="FFFEFF"/>
              </a:buClr>
              <a:buSzPts val="3200"/>
              <a:buFont typeface="Arial"/>
              <a:buNone/>
            </a:pPr>
            <a:r>
              <a:rPr lang="en-US"/>
              <a:t>Common Knowledge Effect or Shared Information Bias </a:t>
            </a:r>
            <a:br>
              <a:rPr lang="en-US"/>
            </a:br>
            <a:endParaRPr/>
          </a:p>
        </p:txBody>
      </p:sp>
      <p:sp>
        <p:nvSpPr>
          <p:cNvPr id="559" name="Google Shape;559;p31"/>
          <p:cNvSpPr txBox="1"/>
          <p:nvPr>
            <p:ph idx="1" type="body"/>
          </p:nvPr>
        </p:nvSpPr>
        <p:spPr>
          <a:xfrm>
            <a:off x="5109983" y="802809"/>
            <a:ext cx="6275035" cy="5249940"/>
          </a:xfrm>
          <a:prstGeom prst="rect">
            <a:avLst/>
          </a:prstGeom>
          <a:noFill/>
          <a:ln>
            <a:noFill/>
          </a:ln>
        </p:spPr>
        <p:txBody>
          <a:bodyPr anchorCtr="0" anchor="ctr" bIns="45700" lIns="91425" spcFirstLastPara="1" rIns="91425" wrap="square" tIns="45700">
            <a:normAutofit/>
          </a:bodyPr>
          <a:lstStyle/>
          <a:p>
            <a:pPr indent="-228600" lvl="0" marL="228600" rtl="0" algn="l">
              <a:lnSpc>
                <a:spcPct val="120000"/>
              </a:lnSpc>
              <a:spcBef>
                <a:spcPts val="0"/>
              </a:spcBef>
              <a:spcAft>
                <a:spcPts val="0"/>
              </a:spcAft>
              <a:buSzPts val="1980"/>
              <a:buChar char="▪"/>
            </a:pPr>
            <a:r>
              <a:rPr lang="en-US"/>
              <a:t>Researchers have studied this bias using the hidden profile task. On such tasks, information known to many of the group members suggests that one alternative, say Option A, is best. However, Option B is definitely the better choice, but all the facts that support Option B are only known to individual groups members—they are not common knowledge in the group. As a result, the group will likely spend most of its time reviewing the factors that favor Option A, and never discover any of its drawbacks. In consequence, groups often perform poorly when working on problems with nonobvious solutions that can only be identified by extensive information sharing.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32"/>
          <p:cNvSpPr txBox="1"/>
          <p:nvPr>
            <p:ph type="title"/>
          </p:nvPr>
        </p:nvSpPr>
        <p:spPr>
          <a:xfrm>
            <a:off x="889001" y="2363915"/>
            <a:ext cx="3500828" cy="2460497"/>
          </a:xfrm>
          <a:prstGeom prst="rect">
            <a:avLst/>
          </a:prstGeom>
          <a:noFill/>
          <a:ln>
            <a:noFill/>
          </a:ln>
        </p:spPr>
        <p:txBody>
          <a:bodyPr anchorCtr="0" anchor="ctr" bIns="91425" lIns="91425" spcFirstLastPara="1" rIns="91425" wrap="square" tIns="91425">
            <a:normAutofit/>
          </a:bodyPr>
          <a:lstStyle/>
          <a:p>
            <a:pPr indent="0" lvl="0" marL="0" rtl="0" algn="ctr">
              <a:lnSpc>
                <a:spcPct val="85000"/>
              </a:lnSpc>
              <a:spcBef>
                <a:spcPts val="0"/>
              </a:spcBef>
              <a:spcAft>
                <a:spcPts val="0"/>
              </a:spcAft>
              <a:buClr>
                <a:srgbClr val="FFFEFF"/>
              </a:buClr>
              <a:buSzPts val="4000"/>
              <a:buFont typeface="Arial"/>
              <a:buNone/>
            </a:pPr>
            <a:r>
              <a:rPr lang="en-US"/>
              <a:t>Groupthink </a:t>
            </a:r>
            <a:br>
              <a:rPr lang="en-US"/>
            </a:br>
            <a:endParaRPr/>
          </a:p>
        </p:txBody>
      </p:sp>
      <p:sp>
        <p:nvSpPr>
          <p:cNvPr id="565" name="Google Shape;565;p32"/>
          <p:cNvSpPr txBox="1"/>
          <p:nvPr>
            <p:ph idx="1" type="body"/>
          </p:nvPr>
        </p:nvSpPr>
        <p:spPr>
          <a:xfrm>
            <a:off x="5118447" y="1510747"/>
            <a:ext cx="6265088" cy="142129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420"/>
              <a:buNone/>
            </a:pPr>
            <a:r>
              <a:t/>
            </a:r>
            <a:endParaRPr/>
          </a:p>
          <a:p>
            <a:pPr indent="0" lvl="0" marL="0" rtl="0" algn="l">
              <a:lnSpc>
                <a:spcPct val="100000"/>
              </a:lnSpc>
              <a:spcBef>
                <a:spcPts val="1000"/>
              </a:spcBef>
              <a:spcAft>
                <a:spcPts val="0"/>
              </a:spcAft>
              <a:buSzPts val="2420"/>
              <a:buNone/>
            </a:pPr>
            <a:r>
              <a:t/>
            </a:r>
            <a:endParaRPr/>
          </a:p>
          <a:p>
            <a:pPr indent="0" lvl="0" marL="0" rtl="0" algn="ctr">
              <a:lnSpc>
                <a:spcPct val="100000"/>
              </a:lnSpc>
              <a:spcBef>
                <a:spcPts val="1000"/>
              </a:spcBef>
              <a:spcAft>
                <a:spcPts val="0"/>
              </a:spcAft>
              <a:buSzPts val="2420"/>
              <a:buNone/>
            </a:pPr>
            <a:r>
              <a:rPr lang="en-US"/>
              <a:t>GROUPS SOMETIMES MAKE SPECTACULARLY BAD DECISIONS</a:t>
            </a:r>
            <a:endParaRPr/>
          </a:p>
          <a:p>
            <a:pPr indent="0" lvl="0" marL="0" rtl="0" algn="l">
              <a:lnSpc>
                <a:spcPct val="100000"/>
              </a:lnSpc>
              <a:spcBef>
                <a:spcPts val="1000"/>
              </a:spcBef>
              <a:spcAft>
                <a:spcPts val="0"/>
              </a:spcAft>
              <a:buSzPts val="2420"/>
              <a:buNone/>
            </a:pPr>
            <a:r>
              <a:t/>
            </a:r>
            <a:endParaRPr/>
          </a:p>
        </p:txBody>
      </p:sp>
      <p:sp>
        <p:nvSpPr>
          <p:cNvPr id="566" name="Google Shape;566;p32"/>
          <p:cNvSpPr txBox="1"/>
          <p:nvPr>
            <p:ph idx="3" type="body"/>
          </p:nvPr>
        </p:nvSpPr>
        <p:spPr>
          <a:xfrm>
            <a:off x="5118653" y="3665887"/>
            <a:ext cx="6264414" cy="685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420"/>
              <a:buNone/>
            </a:pPr>
            <a:r>
              <a:rPr lang="en-US"/>
              <a:t>FOUR GROUP-LEVEL FACTORS THAT COMBINE TO CAUSE GROUPTHINK:</a:t>
            </a:r>
            <a:endParaRPr/>
          </a:p>
        </p:txBody>
      </p:sp>
      <p:sp>
        <p:nvSpPr>
          <p:cNvPr id="567" name="Google Shape;567;p32"/>
          <p:cNvSpPr txBox="1"/>
          <p:nvPr>
            <p:ph idx="4" type="body"/>
          </p:nvPr>
        </p:nvSpPr>
        <p:spPr>
          <a:xfrm>
            <a:off x="5118447" y="4351687"/>
            <a:ext cx="6265588" cy="170406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20000"/>
              </a:lnSpc>
              <a:spcBef>
                <a:spcPts val="0"/>
              </a:spcBef>
              <a:spcAft>
                <a:spcPts val="0"/>
              </a:spcAft>
              <a:buSzPts val="1980"/>
              <a:buChar char="▪"/>
            </a:pPr>
            <a:r>
              <a:rPr lang="en-US"/>
              <a:t>Cohesion</a:t>
            </a:r>
            <a:endParaRPr/>
          </a:p>
          <a:p>
            <a:pPr indent="-228600" lvl="0" marL="228600" rtl="0" algn="l">
              <a:lnSpc>
                <a:spcPct val="120000"/>
              </a:lnSpc>
              <a:spcBef>
                <a:spcPts val="1000"/>
              </a:spcBef>
              <a:spcAft>
                <a:spcPts val="0"/>
              </a:spcAft>
              <a:buSzPts val="1980"/>
              <a:buChar char="▪"/>
            </a:pPr>
            <a:r>
              <a:rPr lang="en-US"/>
              <a:t>Isolation</a:t>
            </a:r>
            <a:endParaRPr/>
          </a:p>
          <a:p>
            <a:pPr indent="-228600" lvl="0" marL="228600" rtl="0" algn="l">
              <a:lnSpc>
                <a:spcPct val="120000"/>
              </a:lnSpc>
              <a:spcBef>
                <a:spcPts val="1000"/>
              </a:spcBef>
              <a:spcAft>
                <a:spcPts val="0"/>
              </a:spcAft>
              <a:buSzPts val="1980"/>
              <a:buChar char="▪"/>
            </a:pPr>
            <a:r>
              <a:rPr lang="en-US"/>
              <a:t>Biased leadership</a:t>
            </a:r>
            <a:endParaRPr/>
          </a:p>
          <a:p>
            <a:pPr indent="-228600" lvl="0" marL="228600" rtl="0" algn="l">
              <a:lnSpc>
                <a:spcPct val="120000"/>
              </a:lnSpc>
              <a:spcBef>
                <a:spcPts val="1000"/>
              </a:spcBef>
              <a:spcAft>
                <a:spcPts val="0"/>
              </a:spcAft>
              <a:buSzPts val="1980"/>
              <a:buChar char="▪"/>
            </a:pPr>
            <a:r>
              <a:rPr lang="en-US"/>
              <a:t>Decisional stress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33"/>
          <p:cNvSpPr txBox="1"/>
          <p:nvPr>
            <p:ph type="title"/>
          </p:nvPr>
        </p:nvSpPr>
        <p:spPr>
          <a:xfrm>
            <a:off x="888631" y="2352026"/>
            <a:ext cx="3501197" cy="1223298"/>
          </a:xfrm>
          <a:prstGeom prst="rect">
            <a:avLst/>
          </a:prstGeom>
          <a:noFill/>
          <a:ln>
            <a:noFill/>
          </a:ln>
        </p:spPr>
        <p:txBody>
          <a:bodyPr anchorCtr="0" anchor="b" bIns="0" lIns="228600" spcFirstLastPara="1" rIns="228600" wrap="square" tIns="228600">
            <a:noAutofit/>
          </a:bodyPr>
          <a:lstStyle/>
          <a:p>
            <a:pPr indent="0" lvl="0" marL="0" rtl="0" algn="ctr">
              <a:lnSpc>
                <a:spcPct val="85000"/>
              </a:lnSpc>
              <a:spcBef>
                <a:spcPts val="0"/>
              </a:spcBef>
              <a:spcAft>
                <a:spcPts val="0"/>
              </a:spcAft>
              <a:buClr>
                <a:srgbClr val="FFFEFF"/>
              </a:buClr>
              <a:buSzPts val="3200"/>
              <a:buFont typeface="Arial"/>
              <a:buNone/>
            </a:pPr>
            <a:r>
              <a:rPr lang="en-US"/>
              <a:t>You and Your Groups </a:t>
            </a:r>
            <a:endParaRPr/>
          </a:p>
        </p:txBody>
      </p:sp>
      <p:sp>
        <p:nvSpPr>
          <p:cNvPr id="573" name="Google Shape;573;p33"/>
          <p:cNvSpPr txBox="1"/>
          <p:nvPr>
            <p:ph idx="1" type="body"/>
          </p:nvPr>
        </p:nvSpPr>
        <p:spPr>
          <a:xfrm>
            <a:off x="5109983" y="802809"/>
            <a:ext cx="6275035" cy="5249940"/>
          </a:xfrm>
          <a:prstGeom prst="rect">
            <a:avLst/>
          </a:prstGeom>
          <a:noFill/>
          <a:ln>
            <a:noFill/>
          </a:ln>
        </p:spPr>
        <p:txBody>
          <a:bodyPr anchorCtr="0" anchor="ctr" bIns="45700" lIns="91425" spcFirstLastPara="1" rIns="91425" wrap="square" tIns="45700">
            <a:normAutofit fontScale="92500" lnSpcReduction="20000"/>
          </a:bodyPr>
          <a:lstStyle/>
          <a:p>
            <a:pPr indent="-228600" lvl="0" marL="228600" rtl="0" algn="l">
              <a:lnSpc>
                <a:spcPct val="120000"/>
              </a:lnSpc>
              <a:spcBef>
                <a:spcPts val="0"/>
              </a:spcBef>
              <a:spcAft>
                <a:spcPts val="0"/>
              </a:spcAft>
              <a:buSzPct val="109999"/>
              <a:buChar char="▪"/>
            </a:pPr>
            <a:r>
              <a:rPr lang="en-US"/>
              <a:t>1. What are the advantages and disadvantages of sociality? Why do people often join groups? </a:t>
            </a:r>
            <a:endParaRPr/>
          </a:p>
          <a:p>
            <a:pPr indent="-228600" lvl="0" marL="228600" rtl="0" algn="l">
              <a:lnSpc>
                <a:spcPct val="120000"/>
              </a:lnSpc>
              <a:spcBef>
                <a:spcPts val="1000"/>
              </a:spcBef>
              <a:spcAft>
                <a:spcPts val="0"/>
              </a:spcAft>
              <a:buSzPct val="109999"/>
              <a:buChar char="▪"/>
            </a:pPr>
            <a:r>
              <a:rPr lang="en-US"/>
              <a:t>2. Is self-esteem shaped by your personality qualities or by the value and qualities of groups to which you belong?</a:t>
            </a:r>
            <a:endParaRPr/>
          </a:p>
          <a:p>
            <a:pPr indent="-228600" lvl="0" marL="228600" rtl="0" algn="l">
              <a:lnSpc>
                <a:spcPct val="120000"/>
              </a:lnSpc>
              <a:spcBef>
                <a:spcPts val="1000"/>
              </a:spcBef>
              <a:spcAft>
                <a:spcPts val="0"/>
              </a:spcAft>
              <a:buSzPct val="109999"/>
              <a:buChar char="▪"/>
            </a:pPr>
            <a:r>
              <a:rPr lang="en-US"/>
              <a:t>3. In what ways does membership in a group change a person’s self-concept and social identity? </a:t>
            </a:r>
            <a:endParaRPr/>
          </a:p>
          <a:p>
            <a:pPr indent="-228600" lvl="0" marL="228600" rtl="0" algn="l">
              <a:lnSpc>
                <a:spcPct val="120000"/>
              </a:lnSpc>
              <a:spcBef>
                <a:spcPts val="1000"/>
              </a:spcBef>
              <a:spcAft>
                <a:spcPts val="0"/>
              </a:spcAft>
              <a:buSzPct val="109999"/>
              <a:buChar char="▪"/>
            </a:pPr>
            <a:r>
              <a:rPr lang="en-US"/>
              <a:t>4. What steps would you take if you were to base a self-esteem enrichment program in schools on the sociometer model of self-worth? </a:t>
            </a:r>
            <a:endParaRPr/>
          </a:p>
          <a:p>
            <a:pPr indent="-228600" lvl="0" marL="228600" rtl="0" algn="l">
              <a:lnSpc>
                <a:spcPct val="120000"/>
              </a:lnSpc>
              <a:spcBef>
                <a:spcPts val="1000"/>
              </a:spcBef>
              <a:spcAft>
                <a:spcPts val="0"/>
              </a:spcAft>
              <a:buSzPct val="109999"/>
              <a:buChar char="▪"/>
            </a:pPr>
            <a:r>
              <a:rPr lang="en-US"/>
              <a:t>5. If you were a college professor, what would you do to increase the success of in-class learning teams? </a:t>
            </a:r>
            <a:endParaRPr/>
          </a:p>
          <a:p>
            <a:pPr indent="-228600" lvl="0" marL="228600" rtl="0" algn="l">
              <a:lnSpc>
                <a:spcPct val="120000"/>
              </a:lnSpc>
              <a:spcBef>
                <a:spcPts val="1000"/>
              </a:spcBef>
              <a:spcAft>
                <a:spcPts val="0"/>
              </a:spcAft>
              <a:buSzPct val="109999"/>
              <a:buChar char="▪"/>
            </a:pPr>
            <a:r>
              <a:rPr lang="en-US"/>
              <a:t>6. What are the key ingredients to transforming a working group into a true team? </a:t>
            </a:r>
            <a:endParaRPr/>
          </a:p>
          <a:p>
            <a:pPr indent="-228600" lvl="0" marL="228600" rtl="0" algn="l">
              <a:lnSpc>
                <a:spcPct val="120000"/>
              </a:lnSpc>
              <a:spcBef>
                <a:spcPts val="1000"/>
              </a:spcBef>
              <a:spcAft>
                <a:spcPts val="0"/>
              </a:spcAft>
              <a:buSzPct val="109999"/>
              <a:buChar char="▪"/>
            </a:pPr>
            <a:r>
              <a:rPr lang="en-US"/>
              <a:t>7. Have you ever been part of a group that made a poor decision and, if so, were any of the symptoms of groupthink present in your group?</a:t>
            </a:r>
            <a:endParaRPr/>
          </a:p>
        </p:txBody>
      </p:sp>
      <p:sp>
        <p:nvSpPr>
          <p:cNvPr id="574" name="Google Shape;574;p33"/>
          <p:cNvSpPr txBox="1"/>
          <p:nvPr>
            <p:ph idx="2" type="body"/>
          </p:nvPr>
        </p:nvSpPr>
        <p:spPr>
          <a:xfrm>
            <a:off x="888631" y="3580186"/>
            <a:ext cx="3501197" cy="1221164"/>
          </a:xfrm>
          <a:prstGeom prst="rect">
            <a:avLst/>
          </a:prstGeom>
          <a:noFill/>
          <a:ln>
            <a:noFill/>
          </a:ln>
        </p:spPr>
        <p:txBody>
          <a:bodyPr anchorCtr="0" anchor="t" bIns="45700" lIns="91425" spcFirstLastPara="1" rIns="91425" wrap="square" tIns="45700">
            <a:normAutofit/>
          </a:bodyPr>
          <a:lstStyle/>
          <a:p>
            <a:pPr indent="0" lvl="0" marL="0" rtl="0" algn="ctr">
              <a:lnSpc>
                <a:spcPct val="120000"/>
              </a:lnSpc>
              <a:spcBef>
                <a:spcPts val="0"/>
              </a:spcBef>
              <a:spcAft>
                <a:spcPts val="0"/>
              </a:spcAft>
              <a:buSzPts val="1760"/>
              <a:buNone/>
            </a:pPr>
            <a:r>
              <a:rPr lang="en-US"/>
              <a:t>Discussion Questions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pic>
        <p:nvPicPr>
          <p:cNvPr id="579" name="Google Shape;579;p34"/>
          <p:cNvPicPr preferRelativeResize="0"/>
          <p:nvPr/>
        </p:nvPicPr>
        <p:blipFill rotWithShape="1">
          <a:blip r:embed="rId3">
            <a:alphaModFix/>
          </a:blip>
          <a:srcRect b="0" l="0" r="0" t="0"/>
          <a:stretch/>
        </p:blipFill>
        <p:spPr>
          <a:xfrm>
            <a:off x="1729409" y="611809"/>
            <a:ext cx="8716617" cy="581107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
          <p:cNvSpPr txBox="1"/>
          <p:nvPr>
            <p:ph type="title"/>
          </p:nvPr>
        </p:nvSpPr>
        <p:spPr>
          <a:xfrm>
            <a:off x="888631" y="2349925"/>
            <a:ext cx="3554060" cy="2456442"/>
          </a:xfrm>
          <a:prstGeom prst="rect">
            <a:avLst/>
          </a:prstGeom>
          <a:noFill/>
          <a:ln>
            <a:noFill/>
          </a:ln>
        </p:spPr>
        <p:txBody>
          <a:bodyPr anchorCtr="0" anchor="ctr" bIns="228600" lIns="228600" spcFirstLastPara="1" rIns="228600" wrap="square" tIns="228600">
            <a:normAutofit/>
          </a:bodyPr>
          <a:lstStyle/>
          <a:p>
            <a:pPr indent="0" lvl="0" marL="0" rtl="0" algn="ctr">
              <a:lnSpc>
                <a:spcPct val="85000"/>
              </a:lnSpc>
              <a:spcBef>
                <a:spcPts val="0"/>
              </a:spcBef>
              <a:spcAft>
                <a:spcPts val="0"/>
              </a:spcAft>
              <a:buClr>
                <a:srgbClr val="FFFEFF"/>
              </a:buClr>
              <a:buSzPts val="4000"/>
              <a:buFont typeface="Arial"/>
              <a:buNone/>
            </a:pPr>
            <a:r>
              <a:rPr lang="en-US"/>
              <a:t>Introduction: Social Comparison</a:t>
            </a:r>
            <a:endParaRPr/>
          </a:p>
        </p:txBody>
      </p:sp>
      <p:pic>
        <p:nvPicPr>
          <p:cNvPr id="362" name="Google Shape;362;p4"/>
          <p:cNvPicPr preferRelativeResize="0"/>
          <p:nvPr>
            <p:ph idx="1" type="body"/>
          </p:nvPr>
        </p:nvPicPr>
        <p:blipFill rotWithShape="1">
          <a:blip r:embed="rId3">
            <a:alphaModFix/>
          </a:blip>
          <a:srcRect b="0" l="0" r="0" t="0"/>
          <a:stretch/>
        </p:blipFill>
        <p:spPr>
          <a:xfrm>
            <a:off x="4645891" y="1644074"/>
            <a:ext cx="6753947" cy="3500582"/>
          </a:xfrm>
          <a:prstGeom prst="rect">
            <a:avLst/>
          </a:prstGeom>
          <a:noFill/>
          <a:ln cap="flat" cmpd="sng" w="9525">
            <a:solidFill>
              <a:srgbClr val="FF0000"/>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
          <p:cNvSpPr txBox="1"/>
          <p:nvPr>
            <p:ph type="title"/>
          </p:nvPr>
        </p:nvSpPr>
        <p:spPr>
          <a:xfrm>
            <a:off x="889000" y="2339669"/>
            <a:ext cx="3500828" cy="2470065"/>
          </a:xfrm>
          <a:prstGeom prst="rect">
            <a:avLst/>
          </a:prstGeom>
          <a:noFill/>
          <a:ln>
            <a:noFill/>
          </a:ln>
        </p:spPr>
        <p:txBody>
          <a:bodyPr anchorCtr="0" anchor="ctr" bIns="91425" lIns="91425" spcFirstLastPara="1" rIns="91425" wrap="square" tIns="91425">
            <a:normAutofit/>
          </a:bodyPr>
          <a:lstStyle/>
          <a:p>
            <a:pPr indent="0" lvl="0" marL="0" rtl="0" algn="ctr">
              <a:lnSpc>
                <a:spcPct val="85000"/>
              </a:lnSpc>
              <a:spcBef>
                <a:spcPts val="0"/>
              </a:spcBef>
              <a:spcAft>
                <a:spcPts val="0"/>
              </a:spcAft>
              <a:buClr>
                <a:srgbClr val="FFFEFF"/>
              </a:buClr>
              <a:buSzPts val="4000"/>
              <a:buFont typeface="Arial"/>
              <a:buNone/>
            </a:pPr>
            <a:r>
              <a:rPr lang="en-US"/>
              <a:t>Social Comparison: Basics </a:t>
            </a:r>
            <a:endParaRPr/>
          </a:p>
        </p:txBody>
      </p:sp>
      <p:pic>
        <p:nvPicPr>
          <p:cNvPr id="368" name="Google Shape;368;p5"/>
          <p:cNvPicPr preferRelativeResize="0"/>
          <p:nvPr>
            <p:ph idx="1" type="body"/>
          </p:nvPr>
        </p:nvPicPr>
        <p:blipFill rotWithShape="1">
          <a:blip r:embed="rId3">
            <a:alphaModFix/>
          </a:blip>
          <a:srcRect b="0" l="0" r="0" t="0"/>
          <a:stretch/>
        </p:blipFill>
        <p:spPr>
          <a:xfrm>
            <a:off x="4886817" y="236935"/>
            <a:ext cx="6409319" cy="4061252"/>
          </a:xfrm>
          <a:prstGeom prst="rect">
            <a:avLst/>
          </a:prstGeom>
          <a:noFill/>
          <a:ln>
            <a:noFill/>
          </a:ln>
        </p:spPr>
      </p:pic>
      <p:sp>
        <p:nvSpPr>
          <p:cNvPr id="369" name="Google Shape;369;p5"/>
          <p:cNvSpPr txBox="1"/>
          <p:nvPr>
            <p:ph idx="2" type="body"/>
          </p:nvPr>
        </p:nvSpPr>
        <p:spPr>
          <a:xfrm>
            <a:off x="4955465" y="4616991"/>
            <a:ext cx="6272022" cy="2004290"/>
          </a:xfrm>
          <a:prstGeom prst="rect">
            <a:avLst/>
          </a:prstGeom>
          <a:noFill/>
          <a:ln cap="flat" cmpd="sng" w="9525">
            <a:solidFill>
              <a:srgbClr val="FF0000"/>
            </a:solidFill>
            <a:prstDash val="solid"/>
            <a:round/>
            <a:headEnd len="sm" w="sm" type="none"/>
            <a:tailEnd len="sm" w="sm" type="none"/>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1980"/>
              <a:buChar char="▪"/>
            </a:pPr>
            <a:r>
              <a:rPr lang="en-US"/>
              <a:t>Social comparison is a well-known concept to advertisers. They create idealized images that influence consumers’ self-perceptions as well as the things they feel they must buy in order to be satisfied</a:t>
            </a:r>
            <a:endParaRPr/>
          </a:p>
          <a:p>
            <a:pPr indent="0" lvl="0" marL="0" rtl="0" algn="l">
              <a:lnSpc>
                <a:spcPct val="120000"/>
              </a:lnSpc>
              <a:spcBef>
                <a:spcPts val="1000"/>
              </a:spcBef>
              <a:spcAft>
                <a:spcPts val="0"/>
              </a:spcAft>
              <a:buSzPts val="1430"/>
              <a:buNone/>
            </a:pPr>
            <a:r>
              <a:rPr i="1" lang="en-US" sz="1300"/>
              <a:t>[Image: SenseiAlan, http://goo.gl/XOwjq5, CC BY 2.0, http://goo.gl/ T4qgSp]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pic>
        <p:nvPicPr>
          <p:cNvPr id="374" name="Google Shape;374;p6"/>
          <p:cNvPicPr preferRelativeResize="0"/>
          <p:nvPr/>
        </p:nvPicPr>
        <p:blipFill rotWithShape="1">
          <a:blip r:embed="rId3">
            <a:alphaModFix/>
          </a:blip>
          <a:srcRect b="0" l="0" r="0" t="0"/>
          <a:stretch/>
        </p:blipFill>
        <p:spPr>
          <a:xfrm>
            <a:off x="3490451" y="258618"/>
            <a:ext cx="5181600" cy="4638098"/>
          </a:xfrm>
          <a:prstGeom prst="rect">
            <a:avLst/>
          </a:prstGeom>
          <a:noFill/>
          <a:ln>
            <a:noFill/>
          </a:ln>
        </p:spPr>
      </p:pic>
      <p:sp>
        <p:nvSpPr>
          <p:cNvPr id="375" name="Google Shape;375;p6"/>
          <p:cNvSpPr/>
          <p:nvPr/>
        </p:nvSpPr>
        <p:spPr>
          <a:xfrm>
            <a:off x="2466109" y="4896716"/>
            <a:ext cx="8562109" cy="1384995"/>
          </a:xfrm>
          <a:prstGeom prst="rect">
            <a:avLst/>
          </a:prstGeom>
          <a:noFill/>
          <a:ln cap="flat" cmpd="sng" w="9525">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When comparing, similarity is important. A professional athlete is</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far more likely to compare his or her own performance against that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of other professional athletes than that of an amateur.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i="1" lang="en-US" sz="1200">
                <a:solidFill>
                  <a:schemeClr val="dk1"/>
                </a:solidFill>
                <a:latin typeface="Arial"/>
                <a:ea typeface="Arial"/>
                <a:cs typeface="Arial"/>
                <a:sym typeface="Arial"/>
              </a:rPr>
              <a:t>[Image: Doma-w, https://goo.gl/2NM9Ii, CC BY 3.0, https://goo.gl/b58TcB]</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7"/>
          <p:cNvSpPr txBox="1"/>
          <p:nvPr>
            <p:ph type="title"/>
          </p:nvPr>
        </p:nvSpPr>
        <p:spPr>
          <a:xfrm>
            <a:off x="888631" y="2349925"/>
            <a:ext cx="3498979" cy="2456442"/>
          </a:xfrm>
          <a:prstGeom prst="rect">
            <a:avLst/>
          </a:prstGeom>
          <a:noFill/>
          <a:ln>
            <a:noFill/>
          </a:ln>
        </p:spPr>
        <p:txBody>
          <a:bodyPr anchorCtr="0" anchor="ctr" bIns="228600" lIns="228600" spcFirstLastPara="1" rIns="228600" wrap="square" tIns="228600">
            <a:normAutofit/>
          </a:bodyPr>
          <a:lstStyle/>
          <a:p>
            <a:pPr indent="0" lvl="0" marL="0" rtl="0" algn="ctr">
              <a:lnSpc>
                <a:spcPct val="85000"/>
              </a:lnSpc>
              <a:spcBef>
                <a:spcPts val="0"/>
              </a:spcBef>
              <a:spcAft>
                <a:spcPts val="0"/>
              </a:spcAft>
              <a:buClr>
                <a:srgbClr val="FFFEFF"/>
              </a:buClr>
              <a:buSzPts val="4000"/>
              <a:buFont typeface="Arial"/>
              <a:buNone/>
            </a:pPr>
            <a:r>
              <a:rPr lang="en-US"/>
              <a:t>Relevance and Similarity </a:t>
            </a:r>
            <a:endParaRPr/>
          </a:p>
        </p:txBody>
      </p:sp>
      <p:sp>
        <p:nvSpPr>
          <p:cNvPr id="381" name="Google Shape;381;p7"/>
          <p:cNvSpPr txBox="1"/>
          <p:nvPr>
            <p:ph idx="1" type="body"/>
          </p:nvPr>
        </p:nvSpPr>
        <p:spPr>
          <a:xfrm>
            <a:off x="5118447" y="803186"/>
            <a:ext cx="6281873" cy="5248622"/>
          </a:xfrm>
          <a:prstGeom prst="rect">
            <a:avLst/>
          </a:prstGeom>
          <a:noFill/>
          <a:ln cap="flat" cmpd="sng" w="9525">
            <a:solidFill>
              <a:srgbClr val="FF0000"/>
            </a:solidFill>
            <a:prstDash val="solid"/>
            <a:round/>
            <a:headEnd len="sm" w="sm" type="none"/>
            <a:tailEnd len="sm" w="sm" type="none"/>
          </a:ln>
        </p:spPr>
        <p:txBody>
          <a:bodyPr anchorCtr="0" anchor="ctr" bIns="45700" lIns="91425" spcFirstLastPara="1" rIns="91425" wrap="square" tIns="45700">
            <a:normAutofit/>
          </a:bodyPr>
          <a:lstStyle/>
          <a:p>
            <a:pPr indent="-228600" lvl="0" marL="228600" rtl="0" algn="l">
              <a:lnSpc>
                <a:spcPct val="120000"/>
              </a:lnSpc>
              <a:spcBef>
                <a:spcPts val="0"/>
              </a:spcBef>
              <a:spcAft>
                <a:spcPts val="0"/>
              </a:spcAft>
              <a:buSzPts val="1980"/>
              <a:buChar char="▪"/>
            </a:pPr>
            <a:r>
              <a:rPr lang="en-US"/>
              <a:t>The performance dimension has to be relevant to the self (Festinger, 1954)</a:t>
            </a:r>
            <a:endParaRPr/>
          </a:p>
          <a:p>
            <a:pPr indent="-228600" lvl="0" marL="228600" rtl="0" algn="l">
              <a:lnSpc>
                <a:spcPct val="120000"/>
              </a:lnSpc>
              <a:spcBef>
                <a:spcPts val="1000"/>
              </a:spcBef>
              <a:spcAft>
                <a:spcPts val="0"/>
              </a:spcAft>
              <a:buSzPts val="1980"/>
              <a:buChar char="▪"/>
            </a:pPr>
            <a:r>
              <a:rPr i="1" lang="en-US"/>
              <a:t>For example, if excelling in academics is more important to you than excelling in sports, you are more likely to compare yourself with others in terms of academic rather than athletic performance</a:t>
            </a:r>
            <a:endParaRPr/>
          </a:p>
          <a:p>
            <a:pPr indent="-102870" lvl="0" marL="228600" rtl="0" algn="l">
              <a:lnSpc>
                <a:spcPct val="120000"/>
              </a:lnSpc>
              <a:spcBef>
                <a:spcPts val="1000"/>
              </a:spcBef>
              <a:spcAft>
                <a:spcPts val="0"/>
              </a:spcAft>
              <a:buSzPts val="198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8"/>
          <p:cNvSpPr txBox="1"/>
          <p:nvPr>
            <p:ph type="title"/>
          </p:nvPr>
        </p:nvSpPr>
        <p:spPr>
          <a:xfrm>
            <a:off x="889000" y="2339669"/>
            <a:ext cx="3500828" cy="2470065"/>
          </a:xfrm>
          <a:prstGeom prst="rect">
            <a:avLst/>
          </a:prstGeom>
          <a:noFill/>
          <a:ln>
            <a:noFill/>
          </a:ln>
        </p:spPr>
        <p:txBody>
          <a:bodyPr anchorCtr="0" anchor="ctr" bIns="91425" lIns="91425" spcFirstLastPara="1" rIns="91425" wrap="square" tIns="91425">
            <a:normAutofit/>
          </a:bodyPr>
          <a:lstStyle/>
          <a:p>
            <a:pPr indent="0" lvl="0" marL="0" rtl="0" algn="ctr">
              <a:lnSpc>
                <a:spcPct val="85000"/>
              </a:lnSpc>
              <a:spcBef>
                <a:spcPts val="0"/>
              </a:spcBef>
              <a:spcAft>
                <a:spcPts val="0"/>
              </a:spcAft>
              <a:buClr>
                <a:srgbClr val="FFFEFF"/>
              </a:buClr>
              <a:buSzPts val="4000"/>
              <a:buFont typeface="Arial"/>
              <a:buNone/>
            </a:pPr>
            <a:r>
              <a:rPr lang="en-US"/>
              <a:t>Direction of Comparison </a:t>
            </a:r>
            <a:endParaRPr/>
          </a:p>
        </p:txBody>
      </p:sp>
      <p:sp>
        <p:nvSpPr>
          <p:cNvPr id="387" name="Google Shape;387;p8"/>
          <p:cNvSpPr txBox="1"/>
          <p:nvPr>
            <p:ph idx="1" type="body"/>
          </p:nvPr>
        </p:nvSpPr>
        <p:spPr>
          <a:xfrm>
            <a:off x="5120878" y="1357745"/>
            <a:ext cx="6269591" cy="1828093"/>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1980"/>
              <a:buChar char="▪"/>
            </a:pPr>
            <a:r>
              <a:rPr lang="en-US"/>
              <a:t>Social comparison is a bi-directional phenomenon where we can compare ourselves to people who are better than us or worse than us</a:t>
            </a:r>
            <a:endParaRPr/>
          </a:p>
          <a:p>
            <a:pPr indent="-102870" lvl="0" marL="228600" rtl="0" algn="l">
              <a:lnSpc>
                <a:spcPct val="120000"/>
              </a:lnSpc>
              <a:spcBef>
                <a:spcPts val="1000"/>
              </a:spcBef>
              <a:spcAft>
                <a:spcPts val="0"/>
              </a:spcAft>
              <a:buSzPts val="1980"/>
              <a:buNone/>
            </a:pPr>
            <a:r>
              <a:t/>
            </a:r>
            <a:endParaRPr/>
          </a:p>
        </p:txBody>
      </p:sp>
      <p:grpSp>
        <p:nvGrpSpPr>
          <p:cNvPr id="388" name="Google Shape;388;p8"/>
          <p:cNvGrpSpPr/>
          <p:nvPr/>
        </p:nvGrpSpPr>
        <p:grpSpPr>
          <a:xfrm>
            <a:off x="5483175" y="3671888"/>
            <a:ext cx="5542062" cy="2384425"/>
            <a:chOff x="365075" y="0"/>
            <a:chExt cx="5542062" cy="2384425"/>
          </a:xfrm>
        </p:grpSpPr>
        <p:sp>
          <p:nvSpPr>
            <p:cNvPr id="389" name="Google Shape;389;p8"/>
            <p:cNvSpPr/>
            <p:nvPr/>
          </p:nvSpPr>
          <p:spPr>
            <a:xfrm>
              <a:off x="365075" y="0"/>
              <a:ext cx="1526031" cy="1144524"/>
            </a:xfrm>
            <a:prstGeom prst="upArrow">
              <a:avLst>
                <a:gd fmla="val 50000" name="adj1"/>
                <a:gd fmla="val 50000" name="adj2"/>
              </a:avLst>
            </a:prstGeom>
            <a:solidFill>
              <a:srgbClr val="F81B00"/>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8"/>
            <p:cNvSpPr/>
            <p:nvPr/>
          </p:nvSpPr>
          <p:spPr>
            <a:xfrm>
              <a:off x="1936888" y="0"/>
              <a:ext cx="3512439" cy="114452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8"/>
            <p:cNvSpPr txBox="1"/>
            <p:nvPr/>
          </p:nvSpPr>
          <p:spPr>
            <a:xfrm>
              <a:off x="1936888" y="0"/>
              <a:ext cx="3512439" cy="1144524"/>
            </a:xfrm>
            <a:prstGeom prst="rect">
              <a:avLst/>
            </a:prstGeom>
            <a:noFill/>
            <a:ln>
              <a:noFill/>
            </a:ln>
          </p:spPr>
          <p:txBody>
            <a:bodyPr anchorCtr="0" anchor="ctr" bIns="234675" lIns="234675" spcFirstLastPara="1" rIns="234675" wrap="square" tIns="0">
              <a:noAutofit/>
            </a:bodyPr>
            <a:lstStyle/>
            <a:p>
              <a:pPr indent="0" lvl="0" marL="0" marR="0" rtl="0" algn="l">
                <a:lnSpc>
                  <a:spcPct val="90000"/>
                </a:lnSpc>
                <a:spcBef>
                  <a:spcPts val="0"/>
                </a:spcBef>
                <a:spcAft>
                  <a:spcPts val="0"/>
                </a:spcAft>
                <a:buNone/>
              </a:pPr>
              <a:r>
                <a:rPr lang="en-US" sz="3300">
                  <a:solidFill>
                    <a:schemeClr val="dk1"/>
                  </a:solidFill>
                  <a:latin typeface="Arial"/>
                  <a:ea typeface="Arial"/>
                  <a:cs typeface="Arial"/>
                  <a:sym typeface="Arial"/>
                </a:rPr>
                <a:t>“upward comparisons”</a:t>
              </a:r>
              <a:endParaRPr sz="3300">
                <a:solidFill>
                  <a:schemeClr val="dk1"/>
                </a:solidFill>
                <a:latin typeface="Arial"/>
                <a:ea typeface="Arial"/>
                <a:cs typeface="Arial"/>
                <a:sym typeface="Arial"/>
              </a:endParaRPr>
            </a:p>
          </p:txBody>
        </p:sp>
        <p:sp>
          <p:nvSpPr>
            <p:cNvPr id="392" name="Google Shape;392;p8"/>
            <p:cNvSpPr/>
            <p:nvPr/>
          </p:nvSpPr>
          <p:spPr>
            <a:xfrm>
              <a:off x="822885" y="1239901"/>
              <a:ext cx="1526031" cy="1144524"/>
            </a:xfrm>
            <a:prstGeom prst="downArrow">
              <a:avLst>
                <a:gd fmla="val 50000" name="adj1"/>
                <a:gd fmla="val 50000" name="adj2"/>
              </a:avLst>
            </a:prstGeom>
            <a:solidFill>
              <a:srgbClr val="F81B00"/>
            </a:solidFill>
            <a:ln cap="flat" cmpd="sng" w="158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8"/>
            <p:cNvSpPr/>
            <p:nvPr/>
          </p:nvSpPr>
          <p:spPr>
            <a:xfrm>
              <a:off x="2394698" y="1239901"/>
              <a:ext cx="3512439" cy="114452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8"/>
            <p:cNvSpPr txBox="1"/>
            <p:nvPr/>
          </p:nvSpPr>
          <p:spPr>
            <a:xfrm>
              <a:off x="2394698" y="1239901"/>
              <a:ext cx="3512439" cy="1144524"/>
            </a:xfrm>
            <a:prstGeom prst="rect">
              <a:avLst/>
            </a:prstGeom>
            <a:noFill/>
            <a:ln>
              <a:noFill/>
            </a:ln>
          </p:spPr>
          <p:txBody>
            <a:bodyPr anchorCtr="0" anchor="ctr" bIns="234675" lIns="234675" spcFirstLastPara="1" rIns="234675" wrap="square" tIns="0">
              <a:noAutofit/>
            </a:bodyPr>
            <a:lstStyle/>
            <a:p>
              <a:pPr indent="0" lvl="0" marL="0" marR="0" rtl="0" algn="l">
                <a:lnSpc>
                  <a:spcPct val="90000"/>
                </a:lnSpc>
                <a:spcBef>
                  <a:spcPts val="0"/>
                </a:spcBef>
                <a:spcAft>
                  <a:spcPts val="0"/>
                </a:spcAft>
                <a:buNone/>
              </a:pPr>
              <a:r>
                <a:rPr lang="en-US" sz="3300">
                  <a:solidFill>
                    <a:schemeClr val="dk1"/>
                  </a:solidFill>
                  <a:latin typeface="Arial"/>
                  <a:ea typeface="Arial"/>
                  <a:cs typeface="Arial"/>
                  <a:sym typeface="Arial"/>
                </a:rPr>
                <a:t>“downward comparisons.</a:t>
              </a:r>
              <a:endParaRPr sz="3300">
                <a:solidFill>
                  <a:schemeClr val="dk1"/>
                </a:solidFill>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9"/>
          <p:cNvSpPr txBox="1"/>
          <p:nvPr>
            <p:ph type="title"/>
          </p:nvPr>
        </p:nvSpPr>
        <p:spPr>
          <a:xfrm>
            <a:off x="888631" y="2349925"/>
            <a:ext cx="3498979" cy="2456442"/>
          </a:xfrm>
          <a:prstGeom prst="rect">
            <a:avLst/>
          </a:prstGeom>
          <a:noFill/>
          <a:ln>
            <a:noFill/>
          </a:ln>
        </p:spPr>
        <p:txBody>
          <a:bodyPr anchorCtr="0" anchor="ctr" bIns="228600" lIns="228600" spcFirstLastPara="1" rIns="228600" wrap="square" tIns="228600">
            <a:normAutofit/>
          </a:bodyPr>
          <a:lstStyle/>
          <a:p>
            <a:pPr indent="0" lvl="0" marL="0" rtl="0" algn="ctr">
              <a:lnSpc>
                <a:spcPct val="85000"/>
              </a:lnSpc>
              <a:spcBef>
                <a:spcPts val="0"/>
              </a:spcBef>
              <a:spcAft>
                <a:spcPts val="0"/>
              </a:spcAft>
              <a:buClr>
                <a:srgbClr val="FFFEFF"/>
              </a:buClr>
              <a:buSzPts val="4000"/>
              <a:buFont typeface="Arial"/>
              <a:buNone/>
            </a:pPr>
            <a:r>
              <a:rPr lang="en-US"/>
              <a:t>The effects of social comparison.</a:t>
            </a:r>
            <a:endParaRPr/>
          </a:p>
        </p:txBody>
      </p:sp>
      <p:pic>
        <p:nvPicPr>
          <p:cNvPr id="400" name="Google Shape;400;p9"/>
          <p:cNvPicPr preferRelativeResize="0"/>
          <p:nvPr>
            <p:ph idx="1" type="body"/>
          </p:nvPr>
        </p:nvPicPr>
        <p:blipFill rotWithShape="1">
          <a:blip r:embed="rId3">
            <a:alphaModFix/>
          </a:blip>
          <a:srcRect b="0" l="0" r="0" t="0"/>
          <a:stretch/>
        </p:blipFill>
        <p:spPr>
          <a:xfrm>
            <a:off x="5118100" y="1967345"/>
            <a:ext cx="6281738" cy="258618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Atlas">
  <a:themeElements>
    <a:clrScheme name="Atlas">
      <a:dk1>
        <a:srgbClr val="000000"/>
      </a:dk1>
      <a:lt1>
        <a:srgbClr val="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2021-07-31T10:19:01Z</dcterms:created>
  <dc:creator>Admin</dc:creator>
</cp:coreProperties>
</file>