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1" roundtripDataSignature="AMtx7mh2ItgsRAqigXtngD6kN8uAt5QxPg=="/>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Le Thi Phuong Dung (FPTU D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08-05T04:48:53.115">
    <p:pos x="3987" y="1276"/>
    <p:text>Dung add exercise vào đây để các bạn hoàn thiện từng bước một.</p:text>
    <p:extLst>
      <p:ext uri="{C676402C-5697-4E1C-873F-D02D1690AC5C}">
        <p15:threadingInfo timeZoneBias="0"/>
      </p:ext>
      <p:ext uri="http://customooxmlschemas.google.com/">
        <go:slidesCustomData xmlns:go="http://customooxmlschemas.google.com/" commentPostId="AAAANoQnff4"/>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2"/>
        </a:solidFill>
      </p:bgPr>
    </p:bg>
    <p:spTree>
      <p:nvGrpSpPr>
        <p:cNvPr id="13" name="Shape 13"/>
        <p:cNvGrpSpPr/>
        <p:nvPr/>
      </p:nvGrpSpPr>
      <p:grpSpPr>
        <a:xfrm>
          <a:off x="0" y="0"/>
          <a:ext cx="0" cy="0"/>
          <a:chOff x="0" y="0"/>
          <a:chExt cx="0" cy="0"/>
        </a:xfrm>
      </p:grpSpPr>
      <p:sp>
        <p:nvSpPr>
          <p:cNvPr id="14" name="Google Shape;14;p17"/>
          <p:cNvSpPr/>
          <p:nvPr/>
        </p:nvSpPr>
        <p:spPr>
          <a:xfrm>
            <a:off x="1" y="0"/>
            <a:ext cx="12192000" cy="6858000"/>
          </a:xfrm>
          <a:prstGeom prst="rect">
            <a:avLst/>
          </a:prstGeom>
          <a:blipFill rotWithShape="1">
            <a:blip r:embed="rId2">
              <a:alphaModFix amt="40000"/>
            </a:blip>
            <a:tile algn="tl" flip="xy" tx="-133350" sx="85000" ty="33020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7"/>
          <p:cNvSpPr/>
          <p:nvPr/>
        </p:nvSpPr>
        <p:spPr>
          <a:xfrm>
            <a:off x="1307870" y="1267730"/>
            <a:ext cx="9576262" cy="4307950"/>
          </a:xfrm>
          <a:prstGeom prst="rect">
            <a:avLst/>
          </a:prstGeom>
          <a:solidFill>
            <a:schemeClr val="lt1"/>
          </a:solidFill>
          <a:ln>
            <a:noFill/>
          </a:ln>
          <a:effectLst>
            <a:outerShdw blurRad="50800" rotWithShape="0" algn="ctr">
              <a:srgbClr val="000000">
                <a:alpha val="65882"/>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7"/>
          <p:cNvSpPr/>
          <p:nvPr/>
        </p:nvSpPr>
        <p:spPr>
          <a:xfrm>
            <a:off x="1447801" y="1411615"/>
            <a:ext cx="9296400" cy="4034770"/>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7"/>
          <p:cNvSpPr/>
          <p:nvPr/>
        </p:nvSpPr>
        <p:spPr>
          <a:xfrm>
            <a:off x="5135880" y="1267730"/>
            <a:ext cx="1920240" cy="7315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 name="Google Shape;18;p17"/>
          <p:cNvGrpSpPr/>
          <p:nvPr/>
        </p:nvGrpSpPr>
        <p:grpSpPr>
          <a:xfrm>
            <a:off x="5250180" y="1267730"/>
            <a:ext cx="1691640" cy="645295"/>
            <a:chOff x="5318306" y="1386268"/>
            <a:chExt cx="1567331" cy="645295"/>
          </a:xfrm>
        </p:grpSpPr>
        <p:cxnSp>
          <p:nvCxnSpPr>
            <p:cNvPr id="19" name="Google Shape;19;p17"/>
            <p:cNvCxnSpPr/>
            <p:nvPr/>
          </p:nvCxnSpPr>
          <p:spPr>
            <a:xfrm>
              <a:off x="5318306" y="1386268"/>
              <a:ext cx="0" cy="640080"/>
            </a:xfrm>
            <a:prstGeom prst="straightConnector1">
              <a:avLst/>
            </a:prstGeom>
            <a:solidFill>
              <a:srgbClr val="262626"/>
            </a:solidFill>
            <a:ln cap="flat" cmpd="sng" w="9525">
              <a:solidFill>
                <a:srgbClr val="262626"/>
              </a:solidFill>
              <a:prstDash val="solid"/>
              <a:miter lim="800000"/>
              <a:headEnd len="sm" w="sm" type="none"/>
              <a:tailEnd len="sm" w="sm" type="none"/>
            </a:ln>
          </p:spPr>
        </p:cxnSp>
        <p:cxnSp>
          <p:nvCxnSpPr>
            <p:cNvPr id="20" name="Google Shape;20;p17"/>
            <p:cNvCxnSpPr/>
            <p:nvPr/>
          </p:nvCxnSpPr>
          <p:spPr>
            <a:xfrm>
              <a:off x="6885637" y="1386268"/>
              <a:ext cx="0" cy="640080"/>
            </a:xfrm>
            <a:prstGeom prst="straightConnector1">
              <a:avLst/>
            </a:prstGeom>
            <a:solidFill>
              <a:srgbClr val="262626"/>
            </a:solidFill>
            <a:ln cap="flat" cmpd="sng" w="9525">
              <a:solidFill>
                <a:srgbClr val="262626"/>
              </a:solidFill>
              <a:prstDash val="solid"/>
              <a:miter lim="800000"/>
              <a:headEnd len="sm" w="sm" type="none"/>
              <a:tailEnd len="sm" w="sm" type="none"/>
            </a:ln>
          </p:spPr>
        </p:cxnSp>
        <p:cxnSp>
          <p:nvCxnSpPr>
            <p:cNvPr id="21" name="Google Shape;21;p17"/>
            <p:cNvCxnSpPr/>
            <p:nvPr/>
          </p:nvCxnSpPr>
          <p:spPr>
            <a:xfrm>
              <a:off x="5318306" y="2031563"/>
              <a:ext cx="1567331" cy="0"/>
            </a:xfrm>
            <a:prstGeom prst="straightConnector1">
              <a:avLst/>
            </a:prstGeom>
            <a:solidFill>
              <a:srgbClr val="262626"/>
            </a:solidFill>
            <a:ln cap="flat" cmpd="sng" w="9525">
              <a:solidFill>
                <a:srgbClr val="262626"/>
              </a:solidFill>
              <a:prstDash val="solid"/>
              <a:miter lim="800000"/>
              <a:headEnd len="sm" w="sm" type="none"/>
              <a:tailEnd len="sm" w="sm" type="none"/>
            </a:ln>
          </p:spPr>
        </p:cxnSp>
      </p:grpSp>
      <p:sp>
        <p:nvSpPr>
          <p:cNvPr id="22" name="Google Shape;22;p17"/>
          <p:cNvSpPr txBox="1"/>
          <p:nvPr>
            <p:ph type="ctrTitle"/>
          </p:nvPr>
        </p:nvSpPr>
        <p:spPr>
          <a:xfrm>
            <a:off x="1561708" y="2091263"/>
            <a:ext cx="9068586" cy="2590800"/>
          </a:xfrm>
          <a:prstGeom prst="rect">
            <a:avLst/>
          </a:prstGeom>
          <a:noFill/>
          <a:ln>
            <a:noFill/>
          </a:ln>
        </p:spPr>
        <p:txBody>
          <a:bodyPr anchorCtr="0" anchor="ctr" bIns="45700" lIns="91425" spcFirstLastPara="1" rIns="91425" wrap="square" tIns="45700">
            <a:noAutofit/>
          </a:bodyPr>
          <a:lstStyle>
            <a:lvl1pPr lvl="0" algn="ctr">
              <a:lnSpc>
                <a:spcPct val="83000"/>
              </a:lnSpc>
              <a:spcBef>
                <a:spcPts val="0"/>
              </a:spcBef>
              <a:spcAft>
                <a:spcPts val="0"/>
              </a:spcAft>
              <a:buClr>
                <a:srgbClr val="262626"/>
              </a:buClr>
              <a:buSzPts val="7200"/>
              <a:buFont typeface="Arial"/>
              <a:buNone/>
              <a:defRPr b="0" sz="7200" cap="none">
                <a:solidFill>
                  <a:srgbClr val="262626"/>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7"/>
          <p:cNvSpPr txBox="1"/>
          <p:nvPr>
            <p:ph idx="1" type="subTitle"/>
          </p:nvPr>
        </p:nvSpPr>
        <p:spPr>
          <a:xfrm>
            <a:off x="1562100" y="4682062"/>
            <a:ext cx="9070848" cy="457201"/>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0"/>
              </a:spcBef>
              <a:spcAft>
                <a:spcPts val="0"/>
              </a:spcAft>
              <a:buSzPts val="1600"/>
              <a:buNone/>
              <a:defRPr sz="1600">
                <a:solidFill>
                  <a:srgbClr val="564842"/>
                </a:solidFill>
              </a:defRPr>
            </a:lvl1pPr>
            <a:lvl2pPr lvl="1" algn="ctr">
              <a:lnSpc>
                <a:spcPct val="100000"/>
              </a:lnSpc>
              <a:spcBef>
                <a:spcPts val="500"/>
              </a:spcBef>
              <a:spcAft>
                <a:spcPts val="0"/>
              </a:spcAft>
              <a:buSzPts val="1600"/>
              <a:buNone/>
              <a:defRPr sz="1600"/>
            </a:lvl2pPr>
            <a:lvl3pPr lvl="2" algn="ctr">
              <a:lnSpc>
                <a:spcPct val="100000"/>
              </a:lnSpc>
              <a:spcBef>
                <a:spcPts val="500"/>
              </a:spcBef>
              <a:spcAft>
                <a:spcPts val="0"/>
              </a:spcAft>
              <a:buSzPts val="1600"/>
              <a:buNone/>
              <a:defRPr sz="1600"/>
            </a:lvl3pPr>
            <a:lvl4pPr lvl="3" algn="ctr">
              <a:lnSpc>
                <a:spcPct val="100000"/>
              </a:lnSpc>
              <a:spcBef>
                <a:spcPts val="500"/>
              </a:spcBef>
              <a:spcAft>
                <a:spcPts val="0"/>
              </a:spcAft>
              <a:buSzPts val="1600"/>
              <a:buNone/>
              <a:defRPr sz="1600"/>
            </a:lvl4pPr>
            <a:lvl5pPr lvl="4" algn="ctr">
              <a:lnSpc>
                <a:spcPct val="100000"/>
              </a:lnSpc>
              <a:spcBef>
                <a:spcPts val="500"/>
              </a:spcBef>
              <a:spcAft>
                <a:spcPts val="0"/>
              </a:spcAft>
              <a:buSzPts val="1600"/>
              <a:buNone/>
              <a:defRPr sz="1600"/>
            </a:lvl5pPr>
            <a:lvl6pPr lvl="5" algn="ctr">
              <a:lnSpc>
                <a:spcPct val="100000"/>
              </a:lnSpc>
              <a:spcBef>
                <a:spcPts val="500"/>
              </a:spcBef>
              <a:spcAft>
                <a:spcPts val="0"/>
              </a:spcAft>
              <a:buSzPts val="1600"/>
              <a:buNone/>
              <a:defRPr sz="1600"/>
            </a:lvl6pPr>
            <a:lvl7pPr lvl="6" algn="ctr">
              <a:lnSpc>
                <a:spcPct val="100000"/>
              </a:lnSpc>
              <a:spcBef>
                <a:spcPts val="500"/>
              </a:spcBef>
              <a:spcAft>
                <a:spcPts val="0"/>
              </a:spcAft>
              <a:buSzPts val="1600"/>
              <a:buNone/>
              <a:defRPr sz="1600"/>
            </a:lvl7pPr>
            <a:lvl8pPr lvl="7" algn="ctr">
              <a:lnSpc>
                <a:spcPct val="100000"/>
              </a:lnSpc>
              <a:spcBef>
                <a:spcPts val="500"/>
              </a:spcBef>
              <a:spcAft>
                <a:spcPts val="0"/>
              </a:spcAft>
              <a:buSzPts val="1600"/>
              <a:buNone/>
              <a:defRPr sz="1600"/>
            </a:lvl8pPr>
            <a:lvl9pPr lvl="8" algn="ctr">
              <a:lnSpc>
                <a:spcPct val="100000"/>
              </a:lnSpc>
              <a:spcBef>
                <a:spcPts val="500"/>
              </a:spcBef>
              <a:spcAft>
                <a:spcPts val="0"/>
              </a:spcAft>
              <a:buSzPts val="1600"/>
              <a:buNone/>
              <a:defRPr sz="1600"/>
            </a:lvl9pPr>
          </a:lstStyle>
          <a:p/>
        </p:txBody>
      </p:sp>
      <p:sp>
        <p:nvSpPr>
          <p:cNvPr id="24" name="Google Shape;24;p17"/>
          <p:cNvSpPr txBox="1"/>
          <p:nvPr>
            <p:ph idx="10" type="dt"/>
          </p:nvPr>
        </p:nvSpPr>
        <p:spPr>
          <a:xfrm>
            <a:off x="5318760" y="1341255"/>
            <a:ext cx="1554480" cy="527213"/>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1300">
                <a:solidFill>
                  <a:srgbClr val="FFFFFF"/>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7"/>
          <p:cNvSpPr txBox="1"/>
          <p:nvPr>
            <p:ph idx="11" type="ftr"/>
          </p:nvPr>
        </p:nvSpPr>
        <p:spPr>
          <a:xfrm>
            <a:off x="1453896" y="5212080"/>
            <a:ext cx="5905500" cy="228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7"/>
          <p:cNvSpPr txBox="1"/>
          <p:nvPr>
            <p:ph idx="12" type="sldNum"/>
          </p:nvPr>
        </p:nvSpPr>
        <p:spPr>
          <a:xfrm>
            <a:off x="8606919" y="5212080"/>
            <a:ext cx="2111881" cy="2286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1000" u="none" cap="none" strike="noStrike">
                <a:solidFill>
                  <a:srgbClr val="3F3F3F"/>
                </a:solidFill>
                <a:latin typeface="Arial"/>
                <a:ea typeface="Arial"/>
                <a:cs typeface="Arial"/>
                <a:sym typeface="Arial"/>
              </a:defRPr>
            </a:lvl1pPr>
            <a:lvl2pPr indent="0" lvl="1" marL="0" algn="r">
              <a:spcBef>
                <a:spcPts val="0"/>
              </a:spcBef>
              <a:buNone/>
              <a:defRPr b="0" i="0" sz="1000" u="none" cap="none" strike="noStrike">
                <a:solidFill>
                  <a:srgbClr val="3F3F3F"/>
                </a:solidFill>
                <a:latin typeface="Arial"/>
                <a:ea typeface="Arial"/>
                <a:cs typeface="Arial"/>
                <a:sym typeface="Arial"/>
              </a:defRPr>
            </a:lvl2pPr>
            <a:lvl3pPr indent="0" lvl="2" marL="0" algn="r">
              <a:spcBef>
                <a:spcPts val="0"/>
              </a:spcBef>
              <a:buNone/>
              <a:defRPr b="0" i="0" sz="1000" u="none" cap="none" strike="noStrike">
                <a:solidFill>
                  <a:srgbClr val="3F3F3F"/>
                </a:solidFill>
                <a:latin typeface="Arial"/>
                <a:ea typeface="Arial"/>
                <a:cs typeface="Arial"/>
                <a:sym typeface="Arial"/>
              </a:defRPr>
            </a:lvl3pPr>
            <a:lvl4pPr indent="0" lvl="3" marL="0" algn="r">
              <a:spcBef>
                <a:spcPts val="0"/>
              </a:spcBef>
              <a:buNone/>
              <a:defRPr b="0" i="0" sz="1000" u="none" cap="none" strike="noStrike">
                <a:solidFill>
                  <a:srgbClr val="3F3F3F"/>
                </a:solidFill>
                <a:latin typeface="Arial"/>
                <a:ea typeface="Arial"/>
                <a:cs typeface="Arial"/>
                <a:sym typeface="Arial"/>
              </a:defRPr>
            </a:lvl4pPr>
            <a:lvl5pPr indent="0" lvl="4" marL="0" algn="r">
              <a:spcBef>
                <a:spcPts val="0"/>
              </a:spcBef>
              <a:buNone/>
              <a:defRPr b="0" i="0" sz="1000" u="none" cap="none" strike="noStrike">
                <a:solidFill>
                  <a:srgbClr val="3F3F3F"/>
                </a:solidFill>
                <a:latin typeface="Arial"/>
                <a:ea typeface="Arial"/>
                <a:cs typeface="Arial"/>
                <a:sym typeface="Arial"/>
              </a:defRPr>
            </a:lvl5pPr>
            <a:lvl6pPr indent="0" lvl="5" marL="0" algn="r">
              <a:spcBef>
                <a:spcPts val="0"/>
              </a:spcBef>
              <a:buNone/>
              <a:defRPr b="0" i="0" sz="1000" u="none" cap="none" strike="noStrike">
                <a:solidFill>
                  <a:srgbClr val="3F3F3F"/>
                </a:solidFill>
                <a:latin typeface="Arial"/>
                <a:ea typeface="Arial"/>
                <a:cs typeface="Arial"/>
                <a:sym typeface="Arial"/>
              </a:defRPr>
            </a:lvl6pPr>
            <a:lvl7pPr indent="0" lvl="6" marL="0" algn="r">
              <a:spcBef>
                <a:spcPts val="0"/>
              </a:spcBef>
              <a:buNone/>
              <a:defRPr b="0" i="0" sz="1000" u="none" cap="none" strike="noStrike">
                <a:solidFill>
                  <a:srgbClr val="3F3F3F"/>
                </a:solidFill>
                <a:latin typeface="Arial"/>
                <a:ea typeface="Arial"/>
                <a:cs typeface="Arial"/>
                <a:sym typeface="Arial"/>
              </a:defRPr>
            </a:lvl7pPr>
            <a:lvl8pPr indent="0" lvl="7" marL="0" algn="r">
              <a:spcBef>
                <a:spcPts val="0"/>
              </a:spcBef>
              <a:buNone/>
              <a:defRPr b="0" i="0" sz="1000" u="none" cap="none" strike="noStrike">
                <a:solidFill>
                  <a:srgbClr val="3F3F3F"/>
                </a:solidFill>
                <a:latin typeface="Arial"/>
                <a:ea typeface="Arial"/>
                <a:cs typeface="Arial"/>
                <a:sym typeface="Arial"/>
              </a:defRPr>
            </a:lvl8pPr>
            <a:lvl9pPr indent="0" lvl="8" marL="0" algn="r">
              <a:spcBef>
                <a:spcPts val="0"/>
              </a:spcBef>
              <a:buNone/>
              <a:defRPr b="0" i="0" sz="1000" u="none" cap="none" strike="noStrike">
                <a:solidFill>
                  <a:srgbClr val="3F3F3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0" name="Shape 90"/>
        <p:cNvGrpSpPr/>
        <p:nvPr/>
      </p:nvGrpSpPr>
      <p:grpSpPr>
        <a:xfrm>
          <a:off x="0" y="0"/>
          <a:ext cx="0" cy="0"/>
          <a:chOff x="0" y="0"/>
          <a:chExt cx="0" cy="0"/>
        </a:xfrm>
      </p:grpSpPr>
      <p:sp>
        <p:nvSpPr>
          <p:cNvPr id="91" name="Google Shape;91;p26"/>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26"/>
          <p:cNvSpPr txBox="1"/>
          <p:nvPr>
            <p:ph idx="1" type="body"/>
          </p:nvPr>
        </p:nvSpPr>
        <p:spPr>
          <a:xfrm rot="5400000">
            <a:off x="4130040" y="-960120"/>
            <a:ext cx="3931920" cy="100584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9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100000"/>
              </a:lnSpc>
              <a:spcBef>
                <a:spcPts val="500"/>
              </a:spcBef>
              <a:spcAft>
                <a:spcPts val="0"/>
              </a:spcAft>
              <a:buSzPts val="1800"/>
              <a:buChar char="◦"/>
              <a:defRPr/>
            </a:lvl6pPr>
            <a:lvl7pPr indent="-342900" lvl="6" marL="3200400" algn="l">
              <a:lnSpc>
                <a:spcPct val="100000"/>
              </a:lnSpc>
              <a:spcBef>
                <a:spcPts val="500"/>
              </a:spcBef>
              <a:spcAft>
                <a:spcPts val="0"/>
              </a:spcAft>
              <a:buSzPts val="1800"/>
              <a:buChar char="◦"/>
              <a:defRPr/>
            </a:lvl7pPr>
            <a:lvl8pPr indent="-342900" lvl="7" marL="3657600" algn="l">
              <a:lnSpc>
                <a:spcPct val="100000"/>
              </a:lnSpc>
              <a:spcBef>
                <a:spcPts val="500"/>
              </a:spcBef>
              <a:spcAft>
                <a:spcPts val="0"/>
              </a:spcAft>
              <a:buSzPts val="1800"/>
              <a:buChar char="◦"/>
              <a:defRPr/>
            </a:lvl8pPr>
            <a:lvl9pPr indent="-342900" lvl="8" marL="4114800" algn="l">
              <a:lnSpc>
                <a:spcPct val="100000"/>
              </a:lnSpc>
              <a:spcBef>
                <a:spcPts val="500"/>
              </a:spcBef>
              <a:spcAft>
                <a:spcPts val="0"/>
              </a:spcAft>
              <a:buSzPts val="1800"/>
              <a:buChar char="◦"/>
              <a:defRPr/>
            </a:lvl9pPr>
          </a:lstStyle>
          <a:p/>
        </p:txBody>
      </p:sp>
      <p:sp>
        <p:nvSpPr>
          <p:cNvPr id="93" name="Google Shape;93;p26"/>
          <p:cNvSpPr txBox="1"/>
          <p:nvPr>
            <p:ph idx="10" type="dt"/>
          </p:nvPr>
        </p:nvSpPr>
        <p:spPr>
          <a:xfrm>
            <a:off x="389464" y="6214535"/>
            <a:ext cx="2743200" cy="25603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6"/>
          <p:cNvSpPr txBox="1"/>
          <p:nvPr>
            <p:ph idx="11" type="ftr"/>
          </p:nvPr>
        </p:nvSpPr>
        <p:spPr>
          <a:xfrm>
            <a:off x="3489960" y="6214535"/>
            <a:ext cx="5212080" cy="256032"/>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6"/>
          <p:cNvSpPr txBox="1"/>
          <p:nvPr>
            <p:ph idx="12" type="sldNum"/>
          </p:nvPr>
        </p:nvSpPr>
        <p:spPr>
          <a:xfrm>
            <a:off x="10348535" y="6214535"/>
            <a:ext cx="1463040" cy="256032"/>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6" name="Shape 96"/>
        <p:cNvGrpSpPr/>
        <p:nvPr/>
      </p:nvGrpSpPr>
      <p:grpSpPr>
        <a:xfrm>
          <a:off x="0" y="0"/>
          <a:ext cx="0" cy="0"/>
          <a:chOff x="0" y="0"/>
          <a:chExt cx="0" cy="0"/>
        </a:xfrm>
      </p:grpSpPr>
      <p:sp>
        <p:nvSpPr>
          <p:cNvPr id="97" name="Google Shape;97;p27"/>
          <p:cNvSpPr txBox="1"/>
          <p:nvPr>
            <p:ph type="title"/>
          </p:nvPr>
        </p:nvSpPr>
        <p:spPr>
          <a:xfrm rot="5400000">
            <a:off x="7543800" y="2209800"/>
            <a:ext cx="5257800" cy="2362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27"/>
          <p:cNvSpPr txBox="1"/>
          <p:nvPr>
            <p:ph idx="1" type="body"/>
          </p:nvPr>
        </p:nvSpPr>
        <p:spPr>
          <a:xfrm rot="5400000">
            <a:off x="2247900" y="-647700"/>
            <a:ext cx="5257800" cy="80772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9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100000"/>
              </a:lnSpc>
              <a:spcBef>
                <a:spcPts val="500"/>
              </a:spcBef>
              <a:spcAft>
                <a:spcPts val="0"/>
              </a:spcAft>
              <a:buSzPts val="1800"/>
              <a:buChar char="◦"/>
              <a:defRPr/>
            </a:lvl6pPr>
            <a:lvl7pPr indent="-342900" lvl="6" marL="3200400" algn="l">
              <a:lnSpc>
                <a:spcPct val="100000"/>
              </a:lnSpc>
              <a:spcBef>
                <a:spcPts val="500"/>
              </a:spcBef>
              <a:spcAft>
                <a:spcPts val="0"/>
              </a:spcAft>
              <a:buSzPts val="1800"/>
              <a:buChar char="◦"/>
              <a:defRPr/>
            </a:lvl7pPr>
            <a:lvl8pPr indent="-342900" lvl="7" marL="3657600" algn="l">
              <a:lnSpc>
                <a:spcPct val="100000"/>
              </a:lnSpc>
              <a:spcBef>
                <a:spcPts val="500"/>
              </a:spcBef>
              <a:spcAft>
                <a:spcPts val="0"/>
              </a:spcAft>
              <a:buSzPts val="1800"/>
              <a:buChar char="◦"/>
              <a:defRPr/>
            </a:lvl8pPr>
            <a:lvl9pPr indent="-342900" lvl="8" marL="4114800" algn="l">
              <a:lnSpc>
                <a:spcPct val="100000"/>
              </a:lnSpc>
              <a:spcBef>
                <a:spcPts val="500"/>
              </a:spcBef>
              <a:spcAft>
                <a:spcPts val="0"/>
              </a:spcAft>
              <a:buSzPts val="1800"/>
              <a:buChar char="◦"/>
              <a:defRPr/>
            </a:lvl9pPr>
          </a:lstStyle>
          <a:p/>
        </p:txBody>
      </p:sp>
      <p:sp>
        <p:nvSpPr>
          <p:cNvPr id="99" name="Google Shape;99;p27"/>
          <p:cNvSpPr txBox="1"/>
          <p:nvPr>
            <p:ph idx="10" type="dt"/>
          </p:nvPr>
        </p:nvSpPr>
        <p:spPr>
          <a:xfrm>
            <a:off x="389464" y="6214535"/>
            <a:ext cx="2743200" cy="25603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7"/>
          <p:cNvSpPr txBox="1"/>
          <p:nvPr>
            <p:ph idx="11" type="ftr"/>
          </p:nvPr>
        </p:nvSpPr>
        <p:spPr>
          <a:xfrm>
            <a:off x="3489960" y="6214535"/>
            <a:ext cx="5212080" cy="256032"/>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7"/>
          <p:cNvSpPr txBox="1"/>
          <p:nvPr>
            <p:ph idx="12" type="sldNum"/>
          </p:nvPr>
        </p:nvSpPr>
        <p:spPr>
          <a:xfrm>
            <a:off x="10348535" y="6214535"/>
            <a:ext cx="1463040" cy="256032"/>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18"/>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8"/>
          <p:cNvSpPr txBox="1"/>
          <p:nvPr>
            <p:ph idx="1" type="body"/>
          </p:nvPr>
        </p:nvSpPr>
        <p:spPr>
          <a:xfrm>
            <a:off x="1066800" y="2103120"/>
            <a:ext cx="10058400" cy="393192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9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100000"/>
              </a:lnSpc>
              <a:spcBef>
                <a:spcPts val="500"/>
              </a:spcBef>
              <a:spcAft>
                <a:spcPts val="0"/>
              </a:spcAft>
              <a:buSzPts val="1800"/>
              <a:buChar char="◦"/>
              <a:defRPr/>
            </a:lvl6pPr>
            <a:lvl7pPr indent="-342900" lvl="6" marL="3200400" algn="l">
              <a:lnSpc>
                <a:spcPct val="100000"/>
              </a:lnSpc>
              <a:spcBef>
                <a:spcPts val="500"/>
              </a:spcBef>
              <a:spcAft>
                <a:spcPts val="0"/>
              </a:spcAft>
              <a:buSzPts val="1800"/>
              <a:buChar char="◦"/>
              <a:defRPr/>
            </a:lvl7pPr>
            <a:lvl8pPr indent="-342900" lvl="7" marL="3657600" algn="l">
              <a:lnSpc>
                <a:spcPct val="100000"/>
              </a:lnSpc>
              <a:spcBef>
                <a:spcPts val="500"/>
              </a:spcBef>
              <a:spcAft>
                <a:spcPts val="0"/>
              </a:spcAft>
              <a:buSzPts val="1800"/>
              <a:buChar char="◦"/>
              <a:defRPr/>
            </a:lvl8pPr>
            <a:lvl9pPr indent="-342900" lvl="8" marL="4114800" algn="l">
              <a:lnSpc>
                <a:spcPct val="100000"/>
              </a:lnSpc>
              <a:spcBef>
                <a:spcPts val="500"/>
              </a:spcBef>
              <a:spcAft>
                <a:spcPts val="0"/>
              </a:spcAft>
              <a:buSzPts val="1800"/>
              <a:buChar char="◦"/>
              <a:defRPr/>
            </a:lvl9pPr>
          </a:lstStyle>
          <a:p/>
        </p:txBody>
      </p:sp>
      <p:sp>
        <p:nvSpPr>
          <p:cNvPr id="30" name="Google Shape;30;p18"/>
          <p:cNvSpPr txBox="1"/>
          <p:nvPr>
            <p:ph idx="10" type="dt"/>
          </p:nvPr>
        </p:nvSpPr>
        <p:spPr>
          <a:xfrm>
            <a:off x="389464" y="6214535"/>
            <a:ext cx="2743200" cy="25603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8"/>
          <p:cNvSpPr txBox="1"/>
          <p:nvPr>
            <p:ph idx="11" type="ftr"/>
          </p:nvPr>
        </p:nvSpPr>
        <p:spPr>
          <a:xfrm>
            <a:off x="3489960" y="6214535"/>
            <a:ext cx="5212080" cy="256032"/>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8"/>
          <p:cNvSpPr txBox="1"/>
          <p:nvPr>
            <p:ph idx="12" type="sldNum"/>
          </p:nvPr>
        </p:nvSpPr>
        <p:spPr>
          <a:xfrm>
            <a:off x="10348535" y="6214535"/>
            <a:ext cx="1463040" cy="256032"/>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9"/>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9"/>
          <p:cNvSpPr txBox="1"/>
          <p:nvPr>
            <p:ph idx="1" type="body"/>
          </p:nvPr>
        </p:nvSpPr>
        <p:spPr>
          <a:xfrm>
            <a:off x="1066800" y="2103120"/>
            <a:ext cx="4754880" cy="374904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36" name="Google Shape;36;p19"/>
          <p:cNvSpPr txBox="1"/>
          <p:nvPr>
            <p:ph idx="2" type="body"/>
          </p:nvPr>
        </p:nvSpPr>
        <p:spPr>
          <a:xfrm>
            <a:off x="6370320" y="2103120"/>
            <a:ext cx="4754880" cy="374904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37" name="Google Shape;37;p19"/>
          <p:cNvSpPr txBox="1"/>
          <p:nvPr>
            <p:ph idx="10" type="dt"/>
          </p:nvPr>
        </p:nvSpPr>
        <p:spPr>
          <a:xfrm>
            <a:off x="389464" y="6214535"/>
            <a:ext cx="2743200" cy="25603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9"/>
          <p:cNvSpPr txBox="1"/>
          <p:nvPr>
            <p:ph idx="11" type="ftr"/>
          </p:nvPr>
        </p:nvSpPr>
        <p:spPr>
          <a:xfrm>
            <a:off x="3489960" y="6214535"/>
            <a:ext cx="5212080" cy="256032"/>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9"/>
          <p:cNvSpPr txBox="1"/>
          <p:nvPr>
            <p:ph idx="12" type="sldNum"/>
          </p:nvPr>
        </p:nvSpPr>
        <p:spPr>
          <a:xfrm>
            <a:off x="10348535" y="6214535"/>
            <a:ext cx="1463040" cy="256032"/>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0"/>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0"/>
          <p:cNvSpPr txBox="1"/>
          <p:nvPr>
            <p:ph idx="1" type="body"/>
          </p:nvPr>
        </p:nvSpPr>
        <p:spPr>
          <a:xfrm>
            <a:off x="1069848" y="2074334"/>
            <a:ext cx="4754880" cy="64008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0"/>
              </a:spcBef>
              <a:spcAft>
                <a:spcPts val="0"/>
              </a:spcAft>
              <a:buSzPts val="1800"/>
              <a:buNone/>
              <a:defRPr b="0" sz="1800">
                <a:solidFill>
                  <a:schemeClr val="dk2"/>
                </a:solidFill>
                <a:latin typeface="Arial"/>
                <a:ea typeface="Arial"/>
                <a:cs typeface="Arial"/>
                <a:sym typeface="Arial"/>
              </a:defRPr>
            </a:lvl1pPr>
            <a:lvl2pPr indent="-228600" lvl="1" marL="914400" algn="l">
              <a:lnSpc>
                <a:spcPct val="100000"/>
              </a:lnSpc>
              <a:spcBef>
                <a:spcPts val="500"/>
              </a:spcBef>
              <a:spcAft>
                <a:spcPts val="0"/>
              </a:spcAft>
              <a:buSzPts val="1800"/>
              <a:buNone/>
              <a:defRPr b="1" sz="1800"/>
            </a:lvl2pPr>
            <a:lvl3pPr indent="-228600" lvl="2" marL="1371600" algn="l">
              <a:lnSpc>
                <a:spcPct val="100000"/>
              </a:lnSpc>
              <a:spcBef>
                <a:spcPts val="500"/>
              </a:spcBef>
              <a:spcAft>
                <a:spcPts val="0"/>
              </a:spcAft>
              <a:buSzPts val="1800"/>
              <a:buNone/>
              <a:defRPr b="1" sz="1800"/>
            </a:lvl3pPr>
            <a:lvl4pPr indent="-228600" lvl="3" marL="1828800" algn="l">
              <a:lnSpc>
                <a:spcPct val="100000"/>
              </a:lnSpc>
              <a:spcBef>
                <a:spcPts val="500"/>
              </a:spcBef>
              <a:spcAft>
                <a:spcPts val="0"/>
              </a:spcAft>
              <a:buSzPts val="1600"/>
              <a:buNone/>
              <a:defRPr b="1" sz="1600"/>
            </a:lvl4pPr>
            <a:lvl5pPr indent="-228600" lvl="4" marL="2286000" algn="l">
              <a:lnSpc>
                <a:spcPct val="100000"/>
              </a:lnSpc>
              <a:spcBef>
                <a:spcPts val="500"/>
              </a:spcBef>
              <a:spcAft>
                <a:spcPts val="0"/>
              </a:spcAft>
              <a:buSzPts val="1600"/>
              <a:buNone/>
              <a:defRPr b="1" sz="1600"/>
            </a:lvl5pPr>
            <a:lvl6pPr indent="-228600" lvl="5" marL="2743200" algn="l">
              <a:lnSpc>
                <a:spcPct val="100000"/>
              </a:lnSpc>
              <a:spcBef>
                <a:spcPts val="500"/>
              </a:spcBef>
              <a:spcAft>
                <a:spcPts val="0"/>
              </a:spcAft>
              <a:buSzPts val="1600"/>
              <a:buNone/>
              <a:defRPr b="1" sz="1600"/>
            </a:lvl6pPr>
            <a:lvl7pPr indent="-228600" lvl="6" marL="3200400" algn="l">
              <a:lnSpc>
                <a:spcPct val="100000"/>
              </a:lnSpc>
              <a:spcBef>
                <a:spcPts val="500"/>
              </a:spcBef>
              <a:spcAft>
                <a:spcPts val="0"/>
              </a:spcAft>
              <a:buSzPts val="1600"/>
              <a:buNone/>
              <a:defRPr b="1" sz="1600"/>
            </a:lvl7pPr>
            <a:lvl8pPr indent="-228600" lvl="7" marL="3657600" algn="l">
              <a:lnSpc>
                <a:spcPct val="100000"/>
              </a:lnSpc>
              <a:spcBef>
                <a:spcPts val="500"/>
              </a:spcBef>
              <a:spcAft>
                <a:spcPts val="0"/>
              </a:spcAft>
              <a:buSzPts val="1600"/>
              <a:buNone/>
              <a:defRPr b="1" sz="1600"/>
            </a:lvl8pPr>
            <a:lvl9pPr indent="-228600" lvl="8" marL="4114800" algn="l">
              <a:lnSpc>
                <a:spcPct val="100000"/>
              </a:lnSpc>
              <a:spcBef>
                <a:spcPts val="500"/>
              </a:spcBef>
              <a:spcAft>
                <a:spcPts val="0"/>
              </a:spcAft>
              <a:buSzPts val="1600"/>
              <a:buNone/>
              <a:defRPr b="1" sz="1600"/>
            </a:lvl9pPr>
          </a:lstStyle>
          <a:p/>
        </p:txBody>
      </p:sp>
      <p:sp>
        <p:nvSpPr>
          <p:cNvPr id="43" name="Google Shape;43;p20"/>
          <p:cNvSpPr txBox="1"/>
          <p:nvPr>
            <p:ph idx="2" type="body"/>
          </p:nvPr>
        </p:nvSpPr>
        <p:spPr>
          <a:xfrm>
            <a:off x="1069848" y="2755898"/>
            <a:ext cx="4754880" cy="32004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44" name="Google Shape;44;p20"/>
          <p:cNvSpPr txBox="1"/>
          <p:nvPr>
            <p:ph idx="3" type="body"/>
          </p:nvPr>
        </p:nvSpPr>
        <p:spPr>
          <a:xfrm>
            <a:off x="6373368" y="2074334"/>
            <a:ext cx="4754880" cy="64008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0"/>
              </a:spcBef>
              <a:spcAft>
                <a:spcPts val="0"/>
              </a:spcAft>
              <a:buSzPts val="1800"/>
              <a:buNone/>
              <a:defRPr b="0" sz="1800">
                <a:solidFill>
                  <a:schemeClr val="dk2"/>
                </a:solidFill>
              </a:defRPr>
            </a:lvl1pPr>
            <a:lvl2pPr indent="-228600" lvl="1" marL="914400" algn="l">
              <a:lnSpc>
                <a:spcPct val="100000"/>
              </a:lnSpc>
              <a:spcBef>
                <a:spcPts val="500"/>
              </a:spcBef>
              <a:spcAft>
                <a:spcPts val="0"/>
              </a:spcAft>
              <a:buSzPts val="1800"/>
              <a:buNone/>
              <a:defRPr b="1" sz="1800"/>
            </a:lvl2pPr>
            <a:lvl3pPr indent="-228600" lvl="2" marL="1371600" algn="l">
              <a:lnSpc>
                <a:spcPct val="100000"/>
              </a:lnSpc>
              <a:spcBef>
                <a:spcPts val="500"/>
              </a:spcBef>
              <a:spcAft>
                <a:spcPts val="0"/>
              </a:spcAft>
              <a:buSzPts val="1800"/>
              <a:buNone/>
              <a:defRPr b="1" sz="1800"/>
            </a:lvl3pPr>
            <a:lvl4pPr indent="-228600" lvl="3" marL="1828800" algn="l">
              <a:lnSpc>
                <a:spcPct val="100000"/>
              </a:lnSpc>
              <a:spcBef>
                <a:spcPts val="500"/>
              </a:spcBef>
              <a:spcAft>
                <a:spcPts val="0"/>
              </a:spcAft>
              <a:buSzPts val="1600"/>
              <a:buNone/>
              <a:defRPr b="1" sz="1600"/>
            </a:lvl4pPr>
            <a:lvl5pPr indent="-228600" lvl="4" marL="2286000" algn="l">
              <a:lnSpc>
                <a:spcPct val="100000"/>
              </a:lnSpc>
              <a:spcBef>
                <a:spcPts val="500"/>
              </a:spcBef>
              <a:spcAft>
                <a:spcPts val="0"/>
              </a:spcAft>
              <a:buSzPts val="1600"/>
              <a:buNone/>
              <a:defRPr b="1" sz="1600"/>
            </a:lvl5pPr>
            <a:lvl6pPr indent="-228600" lvl="5" marL="2743200" algn="l">
              <a:lnSpc>
                <a:spcPct val="100000"/>
              </a:lnSpc>
              <a:spcBef>
                <a:spcPts val="500"/>
              </a:spcBef>
              <a:spcAft>
                <a:spcPts val="0"/>
              </a:spcAft>
              <a:buSzPts val="1600"/>
              <a:buNone/>
              <a:defRPr b="1" sz="1600"/>
            </a:lvl6pPr>
            <a:lvl7pPr indent="-228600" lvl="6" marL="3200400" algn="l">
              <a:lnSpc>
                <a:spcPct val="100000"/>
              </a:lnSpc>
              <a:spcBef>
                <a:spcPts val="500"/>
              </a:spcBef>
              <a:spcAft>
                <a:spcPts val="0"/>
              </a:spcAft>
              <a:buSzPts val="1600"/>
              <a:buNone/>
              <a:defRPr b="1" sz="1600"/>
            </a:lvl7pPr>
            <a:lvl8pPr indent="-228600" lvl="7" marL="3657600" algn="l">
              <a:lnSpc>
                <a:spcPct val="100000"/>
              </a:lnSpc>
              <a:spcBef>
                <a:spcPts val="500"/>
              </a:spcBef>
              <a:spcAft>
                <a:spcPts val="0"/>
              </a:spcAft>
              <a:buSzPts val="1600"/>
              <a:buNone/>
              <a:defRPr b="1" sz="1600"/>
            </a:lvl8pPr>
            <a:lvl9pPr indent="-228600" lvl="8" marL="4114800" algn="l">
              <a:lnSpc>
                <a:spcPct val="100000"/>
              </a:lnSpc>
              <a:spcBef>
                <a:spcPts val="500"/>
              </a:spcBef>
              <a:spcAft>
                <a:spcPts val="0"/>
              </a:spcAft>
              <a:buSzPts val="1600"/>
              <a:buNone/>
              <a:defRPr b="1" sz="1600"/>
            </a:lvl9pPr>
          </a:lstStyle>
          <a:p/>
        </p:txBody>
      </p:sp>
      <p:sp>
        <p:nvSpPr>
          <p:cNvPr id="45" name="Google Shape;45;p20"/>
          <p:cNvSpPr txBox="1"/>
          <p:nvPr>
            <p:ph idx="4" type="body"/>
          </p:nvPr>
        </p:nvSpPr>
        <p:spPr>
          <a:xfrm>
            <a:off x="6373368" y="2756581"/>
            <a:ext cx="4754880" cy="32004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46" name="Google Shape;46;p20"/>
          <p:cNvSpPr txBox="1"/>
          <p:nvPr>
            <p:ph idx="10" type="dt"/>
          </p:nvPr>
        </p:nvSpPr>
        <p:spPr>
          <a:xfrm>
            <a:off x="389464" y="6214535"/>
            <a:ext cx="2743200" cy="25603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0"/>
          <p:cNvSpPr txBox="1"/>
          <p:nvPr>
            <p:ph idx="11" type="ftr"/>
          </p:nvPr>
        </p:nvSpPr>
        <p:spPr>
          <a:xfrm>
            <a:off x="3489960" y="6214535"/>
            <a:ext cx="5212080" cy="256032"/>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0"/>
          <p:cNvSpPr txBox="1"/>
          <p:nvPr>
            <p:ph idx="12" type="sldNum"/>
          </p:nvPr>
        </p:nvSpPr>
        <p:spPr>
          <a:xfrm>
            <a:off x="10348535" y="6214535"/>
            <a:ext cx="1463040" cy="256032"/>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21"/>
          <p:cNvSpPr txBox="1"/>
          <p:nvPr>
            <p:ph idx="10" type="dt"/>
          </p:nvPr>
        </p:nvSpPr>
        <p:spPr>
          <a:xfrm>
            <a:off x="389464" y="6214535"/>
            <a:ext cx="2743200" cy="25603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1"/>
          <p:cNvSpPr txBox="1"/>
          <p:nvPr>
            <p:ph idx="11" type="ftr"/>
          </p:nvPr>
        </p:nvSpPr>
        <p:spPr>
          <a:xfrm>
            <a:off x="3489960" y="6214535"/>
            <a:ext cx="5212080" cy="256032"/>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1"/>
          <p:cNvSpPr txBox="1"/>
          <p:nvPr>
            <p:ph idx="12" type="sldNum"/>
          </p:nvPr>
        </p:nvSpPr>
        <p:spPr>
          <a:xfrm>
            <a:off x="10348535" y="6214535"/>
            <a:ext cx="1463040" cy="256032"/>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2"/>
        </a:solidFill>
      </p:bgPr>
    </p:bg>
    <p:spTree>
      <p:nvGrpSpPr>
        <p:cNvPr id="53" name="Shape 53"/>
        <p:cNvGrpSpPr/>
        <p:nvPr/>
      </p:nvGrpSpPr>
      <p:grpSpPr>
        <a:xfrm>
          <a:off x="0" y="0"/>
          <a:ext cx="0" cy="0"/>
          <a:chOff x="0" y="0"/>
          <a:chExt cx="0" cy="0"/>
        </a:xfrm>
      </p:grpSpPr>
      <p:sp>
        <p:nvSpPr>
          <p:cNvPr id="54" name="Google Shape;54;p22"/>
          <p:cNvSpPr/>
          <p:nvPr/>
        </p:nvSpPr>
        <p:spPr>
          <a:xfrm>
            <a:off x="11784" y="0"/>
            <a:ext cx="12192000" cy="6858000"/>
          </a:xfrm>
          <a:prstGeom prst="rect">
            <a:avLst/>
          </a:prstGeom>
          <a:blipFill rotWithShape="1">
            <a:blip r:embed="rId2">
              <a:alphaModFix amt="40000"/>
            </a:blip>
            <a:tile algn="tl" flip="xy" tx="-133350" sx="85000" ty="33020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2"/>
          <p:cNvSpPr/>
          <p:nvPr/>
        </p:nvSpPr>
        <p:spPr>
          <a:xfrm>
            <a:off x="1307870" y="1267730"/>
            <a:ext cx="9576262" cy="4307950"/>
          </a:xfrm>
          <a:prstGeom prst="rect">
            <a:avLst/>
          </a:prstGeom>
          <a:solidFill>
            <a:schemeClr val="lt1"/>
          </a:solidFill>
          <a:ln>
            <a:noFill/>
          </a:ln>
          <a:effectLst>
            <a:outerShdw blurRad="50800" rotWithShape="0" algn="ctr">
              <a:srgbClr val="000000">
                <a:alpha val="65882"/>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2"/>
          <p:cNvSpPr/>
          <p:nvPr/>
        </p:nvSpPr>
        <p:spPr>
          <a:xfrm>
            <a:off x="1447801" y="1411615"/>
            <a:ext cx="9296400" cy="4034770"/>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2"/>
          <p:cNvSpPr/>
          <p:nvPr/>
        </p:nvSpPr>
        <p:spPr>
          <a:xfrm>
            <a:off x="5135880" y="1267730"/>
            <a:ext cx="1920240" cy="73152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 name="Google Shape;58;p22"/>
          <p:cNvGrpSpPr/>
          <p:nvPr/>
        </p:nvGrpSpPr>
        <p:grpSpPr>
          <a:xfrm>
            <a:off x="5250180" y="1267730"/>
            <a:ext cx="1691640" cy="645295"/>
            <a:chOff x="5318306" y="1386268"/>
            <a:chExt cx="1567331" cy="645295"/>
          </a:xfrm>
        </p:grpSpPr>
        <p:cxnSp>
          <p:nvCxnSpPr>
            <p:cNvPr id="59" name="Google Shape;59;p22"/>
            <p:cNvCxnSpPr/>
            <p:nvPr/>
          </p:nvCxnSpPr>
          <p:spPr>
            <a:xfrm>
              <a:off x="5318306" y="1386268"/>
              <a:ext cx="0" cy="640080"/>
            </a:xfrm>
            <a:prstGeom prst="straightConnector1">
              <a:avLst/>
            </a:prstGeom>
            <a:solidFill>
              <a:srgbClr val="262626"/>
            </a:solidFill>
            <a:ln cap="flat" cmpd="sng" w="9525">
              <a:solidFill>
                <a:srgbClr val="7D3B12"/>
              </a:solidFill>
              <a:prstDash val="solid"/>
              <a:miter lim="800000"/>
              <a:headEnd len="sm" w="sm" type="none"/>
              <a:tailEnd len="sm" w="sm" type="none"/>
            </a:ln>
          </p:spPr>
        </p:cxnSp>
        <p:cxnSp>
          <p:nvCxnSpPr>
            <p:cNvPr id="60" name="Google Shape;60;p22"/>
            <p:cNvCxnSpPr/>
            <p:nvPr/>
          </p:nvCxnSpPr>
          <p:spPr>
            <a:xfrm>
              <a:off x="6885637" y="1386268"/>
              <a:ext cx="0" cy="640080"/>
            </a:xfrm>
            <a:prstGeom prst="straightConnector1">
              <a:avLst/>
            </a:prstGeom>
            <a:solidFill>
              <a:srgbClr val="262626"/>
            </a:solidFill>
            <a:ln cap="flat" cmpd="sng" w="9525">
              <a:solidFill>
                <a:srgbClr val="7D3B12"/>
              </a:solidFill>
              <a:prstDash val="solid"/>
              <a:miter lim="800000"/>
              <a:headEnd len="sm" w="sm" type="none"/>
              <a:tailEnd len="sm" w="sm" type="none"/>
            </a:ln>
          </p:spPr>
        </p:cxnSp>
        <p:cxnSp>
          <p:nvCxnSpPr>
            <p:cNvPr id="61" name="Google Shape;61;p22"/>
            <p:cNvCxnSpPr/>
            <p:nvPr/>
          </p:nvCxnSpPr>
          <p:spPr>
            <a:xfrm>
              <a:off x="5318306" y="2031563"/>
              <a:ext cx="1567331" cy="0"/>
            </a:xfrm>
            <a:prstGeom prst="straightConnector1">
              <a:avLst/>
            </a:prstGeom>
            <a:solidFill>
              <a:srgbClr val="262626"/>
            </a:solidFill>
            <a:ln cap="flat" cmpd="sng" w="9525">
              <a:solidFill>
                <a:srgbClr val="7D3B12"/>
              </a:solidFill>
              <a:prstDash val="solid"/>
              <a:miter lim="800000"/>
              <a:headEnd len="sm" w="sm" type="none"/>
              <a:tailEnd len="sm" w="sm" type="none"/>
            </a:ln>
          </p:spPr>
        </p:cxnSp>
      </p:grpSp>
      <p:sp>
        <p:nvSpPr>
          <p:cNvPr id="62" name="Google Shape;62;p22"/>
          <p:cNvSpPr txBox="1"/>
          <p:nvPr>
            <p:ph type="title"/>
          </p:nvPr>
        </p:nvSpPr>
        <p:spPr>
          <a:xfrm>
            <a:off x="1563623" y="2094309"/>
            <a:ext cx="9070848" cy="2587752"/>
          </a:xfrm>
          <a:prstGeom prst="rect">
            <a:avLst/>
          </a:prstGeom>
          <a:noFill/>
          <a:ln>
            <a:noFill/>
          </a:ln>
        </p:spPr>
        <p:txBody>
          <a:bodyPr anchorCtr="0" anchor="ctr" bIns="45700" lIns="91425" spcFirstLastPara="1" rIns="91425" wrap="square" tIns="45700">
            <a:noAutofit/>
          </a:bodyPr>
          <a:lstStyle>
            <a:lvl1pPr lvl="0" algn="ctr">
              <a:lnSpc>
                <a:spcPct val="83000"/>
              </a:lnSpc>
              <a:spcBef>
                <a:spcPts val="0"/>
              </a:spcBef>
              <a:spcAft>
                <a:spcPts val="0"/>
              </a:spcAft>
              <a:buClr>
                <a:srgbClr val="262626"/>
              </a:buClr>
              <a:buSzPts val="7200"/>
              <a:buFont typeface="Arial"/>
              <a:buNone/>
              <a:defRPr sz="7200" cap="none">
                <a:solidFill>
                  <a:srgbClr val="262626"/>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2"/>
          <p:cNvSpPr txBox="1"/>
          <p:nvPr>
            <p:ph idx="1" type="body"/>
          </p:nvPr>
        </p:nvSpPr>
        <p:spPr>
          <a:xfrm>
            <a:off x="1563624" y="4682062"/>
            <a:ext cx="9070848" cy="457200"/>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900"/>
              </a:spcBef>
              <a:spcAft>
                <a:spcPts val="0"/>
              </a:spcAft>
              <a:buSzPts val="1600"/>
              <a:buNone/>
              <a:defRPr sz="1600">
                <a:solidFill>
                  <a:schemeClr val="dk2"/>
                </a:solidFill>
              </a:defRPr>
            </a:lvl1pPr>
            <a:lvl2pPr indent="-228600" lvl="1" marL="914400" algn="l">
              <a:lnSpc>
                <a:spcPct val="100000"/>
              </a:lnSpc>
              <a:spcBef>
                <a:spcPts val="500"/>
              </a:spcBef>
              <a:spcAft>
                <a:spcPts val="0"/>
              </a:spcAft>
              <a:buSzPts val="1600"/>
              <a:buNone/>
              <a:defRPr sz="1600">
                <a:solidFill>
                  <a:srgbClr val="888888"/>
                </a:solidFill>
              </a:defRPr>
            </a:lvl2pPr>
            <a:lvl3pPr indent="-228600" lvl="2" marL="1371600" algn="l">
              <a:lnSpc>
                <a:spcPct val="100000"/>
              </a:lnSpc>
              <a:spcBef>
                <a:spcPts val="500"/>
              </a:spcBef>
              <a:spcAft>
                <a:spcPts val="0"/>
              </a:spcAft>
              <a:buSzPts val="1600"/>
              <a:buNone/>
              <a:defRPr sz="1600">
                <a:solidFill>
                  <a:srgbClr val="888888"/>
                </a:solidFill>
              </a:defRPr>
            </a:lvl3pPr>
            <a:lvl4pPr indent="-228600" lvl="3" marL="1828800" algn="l">
              <a:lnSpc>
                <a:spcPct val="100000"/>
              </a:lnSpc>
              <a:spcBef>
                <a:spcPts val="500"/>
              </a:spcBef>
              <a:spcAft>
                <a:spcPts val="0"/>
              </a:spcAft>
              <a:buSzPts val="1400"/>
              <a:buNone/>
              <a:defRPr sz="1400">
                <a:solidFill>
                  <a:srgbClr val="888888"/>
                </a:solidFill>
              </a:defRPr>
            </a:lvl4pPr>
            <a:lvl5pPr indent="-228600" lvl="4" marL="2286000" algn="l">
              <a:lnSpc>
                <a:spcPct val="100000"/>
              </a:lnSpc>
              <a:spcBef>
                <a:spcPts val="500"/>
              </a:spcBef>
              <a:spcAft>
                <a:spcPts val="0"/>
              </a:spcAft>
              <a:buSzPts val="1400"/>
              <a:buNone/>
              <a:defRPr sz="1400">
                <a:solidFill>
                  <a:srgbClr val="888888"/>
                </a:solidFill>
              </a:defRPr>
            </a:lvl5pPr>
            <a:lvl6pPr indent="-228600" lvl="5" marL="2743200" algn="l">
              <a:lnSpc>
                <a:spcPct val="100000"/>
              </a:lnSpc>
              <a:spcBef>
                <a:spcPts val="500"/>
              </a:spcBef>
              <a:spcAft>
                <a:spcPts val="0"/>
              </a:spcAft>
              <a:buSzPts val="1400"/>
              <a:buNone/>
              <a:defRPr sz="1400">
                <a:solidFill>
                  <a:srgbClr val="888888"/>
                </a:solidFill>
              </a:defRPr>
            </a:lvl6pPr>
            <a:lvl7pPr indent="-228600" lvl="6" marL="3200400" algn="l">
              <a:lnSpc>
                <a:spcPct val="100000"/>
              </a:lnSpc>
              <a:spcBef>
                <a:spcPts val="500"/>
              </a:spcBef>
              <a:spcAft>
                <a:spcPts val="0"/>
              </a:spcAft>
              <a:buSzPts val="1400"/>
              <a:buNone/>
              <a:defRPr sz="1400">
                <a:solidFill>
                  <a:srgbClr val="888888"/>
                </a:solidFill>
              </a:defRPr>
            </a:lvl7pPr>
            <a:lvl8pPr indent="-228600" lvl="7" marL="3657600" algn="l">
              <a:lnSpc>
                <a:spcPct val="100000"/>
              </a:lnSpc>
              <a:spcBef>
                <a:spcPts val="500"/>
              </a:spcBef>
              <a:spcAft>
                <a:spcPts val="0"/>
              </a:spcAft>
              <a:buSzPts val="1400"/>
              <a:buNone/>
              <a:defRPr sz="1400">
                <a:solidFill>
                  <a:srgbClr val="888888"/>
                </a:solidFill>
              </a:defRPr>
            </a:lvl8pPr>
            <a:lvl9pPr indent="-228600" lvl="8" marL="4114800" algn="l">
              <a:lnSpc>
                <a:spcPct val="100000"/>
              </a:lnSpc>
              <a:spcBef>
                <a:spcPts val="500"/>
              </a:spcBef>
              <a:spcAft>
                <a:spcPts val="0"/>
              </a:spcAft>
              <a:buSzPts val="1400"/>
              <a:buNone/>
              <a:defRPr sz="1400">
                <a:solidFill>
                  <a:srgbClr val="888888"/>
                </a:solidFill>
              </a:defRPr>
            </a:lvl9pPr>
          </a:lstStyle>
          <a:p/>
        </p:txBody>
      </p:sp>
      <p:sp>
        <p:nvSpPr>
          <p:cNvPr id="64" name="Google Shape;64;p22"/>
          <p:cNvSpPr txBox="1"/>
          <p:nvPr>
            <p:ph idx="10" type="dt"/>
          </p:nvPr>
        </p:nvSpPr>
        <p:spPr>
          <a:xfrm>
            <a:off x="5321808" y="1344502"/>
            <a:ext cx="1554480" cy="530352"/>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1300">
                <a:solidFill>
                  <a:srgbClr val="FFFFFF"/>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2"/>
          <p:cNvSpPr txBox="1"/>
          <p:nvPr>
            <p:ph idx="11" type="ftr"/>
          </p:nvPr>
        </p:nvSpPr>
        <p:spPr>
          <a:xfrm>
            <a:off x="1453896" y="5212080"/>
            <a:ext cx="5907024" cy="228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2"/>
          <p:cNvSpPr txBox="1"/>
          <p:nvPr>
            <p:ph idx="12" type="sldNum"/>
          </p:nvPr>
        </p:nvSpPr>
        <p:spPr>
          <a:xfrm>
            <a:off x="8604504" y="5212080"/>
            <a:ext cx="2112264" cy="2286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23"/>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23"/>
          <p:cNvSpPr txBox="1"/>
          <p:nvPr>
            <p:ph idx="10" type="dt"/>
          </p:nvPr>
        </p:nvSpPr>
        <p:spPr>
          <a:xfrm>
            <a:off x="389464" y="6214535"/>
            <a:ext cx="2743200" cy="25603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3"/>
          <p:cNvSpPr txBox="1"/>
          <p:nvPr>
            <p:ph idx="11" type="ftr"/>
          </p:nvPr>
        </p:nvSpPr>
        <p:spPr>
          <a:xfrm>
            <a:off x="3489960" y="6214535"/>
            <a:ext cx="5212080" cy="256032"/>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3"/>
          <p:cNvSpPr txBox="1"/>
          <p:nvPr>
            <p:ph idx="12" type="sldNum"/>
          </p:nvPr>
        </p:nvSpPr>
        <p:spPr>
          <a:xfrm>
            <a:off x="10348535" y="6214535"/>
            <a:ext cx="1463040" cy="256032"/>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2" name="Shape 72"/>
        <p:cNvGrpSpPr/>
        <p:nvPr/>
      </p:nvGrpSpPr>
      <p:grpSpPr>
        <a:xfrm>
          <a:off x="0" y="0"/>
          <a:ext cx="0" cy="0"/>
          <a:chOff x="0" y="0"/>
          <a:chExt cx="0" cy="0"/>
        </a:xfrm>
      </p:grpSpPr>
      <p:sp>
        <p:nvSpPr>
          <p:cNvPr id="73" name="Google Shape;73;p24"/>
          <p:cNvSpPr/>
          <p:nvPr/>
        </p:nvSpPr>
        <p:spPr>
          <a:xfrm>
            <a:off x="9020386" y="237744"/>
            <a:ext cx="2926080" cy="6382512"/>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4"/>
          <p:cNvSpPr txBox="1"/>
          <p:nvPr>
            <p:ph type="title"/>
          </p:nvPr>
        </p:nvSpPr>
        <p:spPr>
          <a:xfrm>
            <a:off x="9296400" y="607392"/>
            <a:ext cx="2430780" cy="164592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b="0" sz="2800" cap="none">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24"/>
          <p:cNvSpPr txBox="1"/>
          <p:nvPr>
            <p:ph idx="1" type="body"/>
          </p:nvPr>
        </p:nvSpPr>
        <p:spPr>
          <a:xfrm>
            <a:off x="685800" y="609600"/>
            <a:ext cx="7772400" cy="5334000"/>
          </a:xfrm>
          <a:prstGeom prst="rect">
            <a:avLst/>
          </a:prstGeom>
          <a:noFill/>
          <a:ln>
            <a:noFill/>
          </a:ln>
        </p:spPr>
        <p:txBody>
          <a:bodyPr anchorCtr="0" anchor="t" bIns="45700" lIns="91425" spcFirstLastPara="1" rIns="91425" wrap="square" tIns="45700">
            <a:normAutofit/>
          </a:bodyPr>
          <a:lstStyle>
            <a:lvl1pPr indent="-349250" lvl="0" marL="457200" algn="l">
              <a:lnSpc>
                <a:spcPct val="100000"/>
              </a:lnSpc>
              <a:spcBef>
                <a:spcPts val="900"/>
              </a:spcBef>
              <a:spcAft>
                <a:spcPts val="0"/>
              </a:spcAft>
              <a:buSzPts val="1900"/>
              <a:buChar char="◦"/>
              <a:defRPr sz="19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76" name="Google Shape;76;p24"/>
          <p:cNvSpPr txBox="1"/>
          <p:nvPr>
            <p:ph idx="2" type="body"/>
          </p:nvPr>
        </p:nvSpPr>
        <p:spPr>
          <a:xfrm>
            <a:off x="9296400" y="2286000"/>
            <a:ext cx="2430780" cy="35052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800"/>
              </a:spcBef>
              <a:spcAft>
                <a:spcPts val="0"/>
              </a:spcAft>
              <a:buSzPts val="1400"/>
              <a:buNone/>
              <a:defRPr sz="1400">
                <a:solidFill>
                  <a:schemeClr val="dk1"/>
                </a:solidFill>
              </a:defRPr>
            </a:lvl1pPr>
            <a:lvl2pPr indent="-228600" lvl="1" marL="914400" algn="l">
              <a:lnSpc>
                <a:spcPct val="100000"/>
              </a:lnSpc>
              <a:spcBef>
                <a:spcPts val="500"/>
              </a:spcBef>
              <a:spcAft>
                <a:spcPts val="0"/>
              </a:spcAft>
              <a:buSzPts val="1200"/>
              <a:buNone/>
              <a:defRPr sz="1200"/>
            </a:lvl2pPr>
            <a:lvl3pPr indent="-228600" lvl="2" marL="1371600" algn="l">
              <a:lnSpc>
                <a:spcPct val="100000"/>
              </a:lnSpc>
              <a:spcBef>
                <a:spcPts val="500"/>
              </a:spcBef>
              <a:spcAft>
                <a:spcPts val="0"/>
              </a:spcAft>
              <a:buSzPts val="1000"/>
              <a:buNone/>
              <a:defRPr sz="1000"/>
            </a:lvl3pPr>
            <a:lvl4pPr indent="-228600" lvl="3" marL="1828800" algn="l">
              <a:lnSpc>
                <a:spcPct val="100000"/>
              </a:lnSpc>
              <a:spcBef>
                <a:spcPts val="500"/>
              </a:spcBef>
              <a:spcAft>
                <a:spcPts val="0"/>
              </a:spcAft>
              <a:buSzPts val="900"/>
              <a:buNone/>
              <a:defRPr sz="900"/>
            </a:lvl4pPr>
            <a:lvl5pPr indent="-228600" lvl="4" marL="2286000" algn="l">
              <a:lnSpc>
                <a:spcPct val="100000"/>
              </a:lnSpc>
              <a:spcBef>
                <a:spcPts val="500"/>
              </a:spcBef>
              <a:spcAft>
                <a:spcPts val="0"/>
              </a:spcAft>
              <a:buSzPts val="900"/>
              <a:buNone/>
              <a:defRPr sz="900"/>
            </a:lvl5pPr>
            <a:lvl6pPr indent="-228600" lvl="5" marL="2743200" algn="l">
              <a:lnSpc>
                <a:spcPct val="100000"/>
              </a:lnSpc>
              <a:spcBef>
                <a:spcPts val="500"/>
              </a:spcBef>
              <a:spcAft>
                <a:spcPts val="0"/>
              </a:spcAft>
              <a:buSzPts val="900"/>
              <a:buNone/>
              <a:defRPr sz="900"/>
            </a:lvl6pPr>
            <a:lvl7pPr indent="-228600" lvl="6" marL="3200400" algn="l">
              <a:lnSpc>
                <a:spcPct val="100000"/>
              </a:lnSpc>
              <a:spcBef>
                <a:spcPts val="500"/>
              </a:spcBef>
              <a:spcAft>
                <a:spcPts val="0"/>
              </a:spcAft>
              <a:buSzPts val="900"/>
              <a:buNone/>
              <a:defRPr sz="900"/>
            </a:lvl7pPr>
            <a:lvl8pPr indent="-228600" lvl="7" marL="3657600" algn="l">
              <a:lnSpc>
                <a:spcPct val="100000"/>
              </a:lnSpc>
              <a:spcBef>
                <a:spcPts val="500"/>
              </a:spcBef>
              <a:spcAft>
                <a:spcPts val="0"/>
              </a:spcAft>
              <a:buSzPts val="900"/>
              <a:buNone/>
              <a:defRPr sz="900"/>
            </a:lvl8pPr>
            <a:lvl9pPr indent="-228600" lvl="8" marL="4114800" algn="l">
              <a:lnSpc>
                <a:spcPct val="100000"/>
              </a:lnSpc>
              <a:spcBef>
                <a:spcPts val="500"/>
              </a:spcBef>
              <a:spcAft>
                <a:spcPts val="0"/>
              </a:spcAft>
              <a:buSzPts val="900"/>
              <a:buNone/>
              <a:defRPr sz="900"/>
            </a:lvl9pPr>
          </a:lstStyle>
          <a:p/>
        </p:txBody>
      </p:sp>
      <p:sp>
        <p:nvSpPr>
          <p:cNvPr id="77" name="Google Shape;77;p24"/>
          <p:cNvSpPr txBox="1"/>
          <p:nvPr>
            <p:ph idx="10" type="dt"/>
          </p:nvPr>
        </p:nvSpPr>
        <p:spPr>
          <a:xfrm>
            <a:off x="389464" y="6214535"/>
            <a:ext cx="2743200" cy="25603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4"/>
          <p:cNvSpPr txBox="1"/>
          <p:nvPr>
            <p:ph idx="11" type="ftr"/>
          </p:nvPr>
        </p:nvSpPr>
        <p:spPr>
          <a:xfrm>
            <a:off x="3489960" y="6214535"/>
            <a:ext cx="5212080" cy="25603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4"/>
          <p:cNvSpPr txBox="1"/>
          <p:nvPr>
            <p:ph idx="12" type="sldNum"/>
          </p:nvPr>
        </p:nvSpPr>
        <p:spPr>
          <a:xfrm>
            <a:off x="10396728" y="6227064"/>
            <a:ext cx="1463040" cy="256032"/>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0" name="Google Shape;80;p24"/>
          <p:cNvSpPr/>
          <p:nvPr/>
        </p:nvSpPr>
        <p:spPr>
          <a:xfrm>
            <a:off x="9157546" y="374904"/>
            <a:ext cx="2651760" cy="6108192"/>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1" name="Shape 81"/>
        <p:cNvGrpSpPr/>
        <p:nvPr/>
      </p:nvGrpSpPr>
      <p:grpSpPr>
        <a:xfrm>
          <a:off x="0" y="0"/>
          <a:ext cx="0" cy="0"/>
          <a:chOff x="0" y="0"/>
          <a:chExt cx="0" cy="0"/>
        </a:xfrm>
      </p:grpSpPr>
      <p:sp>
        <p:nvSpPr>
          <p:cNvPr id="82" name="Google Shape;82;p25"/>
          <p:cNvSpPr/>
          <p:nvPr/>
        </p:nvSpPr>
        <p:spPr>
          <a:xfrm>
            <a:off x="9020386" y="237744"/>
            <a:ext cx="2926080" cy="6382512"/>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5"/>
          <p:cNvSpPr txBox="1"/>
          <p:nvPr>
            <p:ph type="title"/>
          </p:nvPr>
        </p:nvSpPr>
        <p:spPr>
          <a:xfrm>
            <a:off x="9296400" y="603504"/>
            <a:ext cx="2432304" cy="164592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2800"/>
              <a:buFont typeface="Arial"/>
              <a:buNone/>
              <a:defRPr b="0"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25"/>
          <p:cNvSpPr/>
          <p:nvPr>
            <p:ph idx="2" type="pic"/>
          </p:nvPr>
        </p:nvSpPr>
        <p:spPr>
          <a:xfrm>
            <a:off x="228599" y="237744"/>
            <a:ext cx="8531352" cy="6382512"/>
          </a:xfrm>
          <a:prstGeom prst="rect">
            <a:avLst/>
          </a:prstGeom>
          <a:solidFill>
            <a:srgbClr val="BFB9B9"/>
          </a:solidFill>
          <a:ln>
            <a:noFill/>
          </a:ln>
        </p:spPr>
        <p:txBody>
          <a:bodyPr anchorCtr="0" anchor="t" bIns="45700" lIns="91425" spcFirstLastPara="1" rIns="91425" wrap="square" tIns="45700">
            <a:normAutofit/>
          </a:bodyPr>
          <a:lstStyle>
            <a:lvl1pPr lvl="0" marR="0" rtl="0" algn="l">
              <a:lnSpc>
                <a:spcPct val="100000"/>
              </a:lnSpc>
              <a:spcBef>
                <a:spcPts val="900"/>
              </a:spcBef>
              <a:spcAft>
                <a:spcPts val="0"/>
              </a:spcAft>
              <a:buClr>
                <a:srgbClr val="262626"/>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100000"/>
              </a:lnSpc>
              <a:spcBef>
                <a:spcPts val="500"/>
              </a:spcBef>
              <a:spcAft>
                <a:spcPts val="0"/>
              </a:spcAft>
              <a:buClr>
                <a:srgbClr val="262626"/>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500"/>
              </a:spcBef>
              <a:spcAft>
                <a:spcPts val="0"/>
              </a:spcAft>
              <a:buClr>
                <a:srgbClr val="262626"/>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500"/>
              </a:spcBef>
              <a:spcAft>
                <a:spcPts val="0"/>
              </a:spcAft>
              <a:buClr>
                <a:srgbClr val="262626"/>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500"/>
              </a:spcBef>
              <a:spcAft>
                <a:spcPts val="0"/>
              </a:spcAft>
              <a:buClr>
                <a:srgbClr val="262626"/>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500"/>
              </a:spcBef>
              <a:spcAft>
                <a:spcPts val="0"/>
              </a:spcAft>
              <a:buClr>
                <a:srgbClr val="262626"/>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500"/>
              </a:spcBef>
              <a:spcAft>
                <a:spcPts val="0"/>
              </a:spcAft>
              <a:buClr>
                <a:srgbClr val="262626"/>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500"/>
              </a:spcBef>
              <a:spcAft>
                <a:spcPts val="0"/>
              </a:spcAft>
              <a:buClr>
                <a:srgbClr val="262626"/>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500"/>
              </a:spcBef>
              <a:spcAft>
                <a:spcPts val="0"/>
              </a:spcAft>
              <a:buClr>
                <a:srgbClr val="262626"/>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85" name="Google Shape;85;p25"/>
          <p:cNvSpPr txBox="1"/>
          <p:nvPr>
            <p:ph idx="1" type="body"/>
          </p:nvPr>
        </p:nvSpPr>
        <p:spPr>
          <a:xfrm>
            <a:off x="9296400" y="2286000"/>
            <a:ext cx="2432304" cy="350215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800"/>
              </a:spcBef>
              <a:spcAft>
                <a:spcPts val="0"/>
              </a:spcAft>
              <a:buSzPts val="1400"/>
              <a:buNone/>
              <a:defRPr sz="1400">
                <a:solidFill>
                  <a:schemeClr val="dk1"/>
                </a:solidFill>
              </a:defRPr>
            </a:lvl1pPr>
            <a:lvl2pPr indent="-228600" lvl="1" marL="914400" algn="l">
              <a:lnSpc>
                <a:spcPct val="100000"/>
              </a:lnSpc>
              <a:spcBef>
                <a:spcPts val="500"/>
              </a:spcBef>
              <a:spcAft>
                <a:spcPts val="0"/>
              </a:spcAft>
              <a:buSzPts val="1200"/>
              <a:buNone/>
              <a:defRPr sz="1200"/>
            </a:lvl2pPr>
            <a:lvl3pPr indent="-228600" lvl="2" marL="1371600" algn="l">
              <a:lnSpc>
                <a:spcPct val="100000"/>
              </a:lnSpc>
              <a:spcBef>
                <a:spcPts val="500"/>
              </a:spcBef>
              <a:spcAft>
                <a:spcPts val="0"/>
              </a:spcAft>
              <a:buSzPts val="1000"/>
              <a:buNone/>
              <a:defRPr sz="1000"/>
            </a:lvl3pPr>
            <a:lvl4pPr indent="-228600" lvl="3" marL="1828800" algn="l">
              <a:lnSpc>
                <a:spcPct val="100000"/>
              </a:lnSpc>
              <a:spcBef>
                <a:spcPts val="500"/>
              </a:spcBef>
              <a:spcAft>
                <a:spcPts val="0"/>
              </a:spcAft>
              <a:buSzPts val="900"/>
              <a:buNone/>
              <a:defRPr sz="900"/>
            </a:lvl4pPr>
            <a:lvl5pPr indent="-228600" lvl="4" marL="2286000" algn="l">
              <a:lnSpc>
                <a:spcPct val="100000"/>
              </a:lnSpc>
              <a:spcBef>
                <a:spcPts val="500"/>
              </a:spcBef>
              <a:spcAft>
                <a:spcPts val="0"/>
              </a:spcAft>
              <a:buSzPts val="900"/>
              <a:buNone/>
              <a:defRPr sz="900"/>
            </a:lvl5pPr>
            <a:lvl6pPr indent="-228600" lvl="5" marL="2743200" algn="l">
              <a:lnSpc>
                <a:spcPct val="100000"/>
              </a:lnSpc>
              <a:spcBef>
                <a:spcPts val="500"/>
              </a:spcBef>
              <a:spcAft>
                <a:spcPts val="0"/>
              </a:spcAft>
              <a:buSzPts val="900"/>
              <a:buNone/>
              <a:defRPr sz="900"/>
            </a:lvl6pPr>
            <a:lvl7pPr indent="-228600" lvl="6" marL="3200400" algn="l">
              <a:lnSpc>
                <a:spcPct val="100000"/>
              </a:lnSpc>
              <a:spcBef>
                <a:spcPts val="500"/>
              </a:spcBef>
              <a:spcAft>
                <a:spcPts val="0"/>
              </a:spcAft>
              <a:buSzPts val="900"/>
              <a:buNone/>
              <a:defRPr sz="900"/>
            </a:lvl7pPr>
            <a:lvl8pPr indent="-228600" lvl="7" marL="3657600" algn="l">
              <a:lnSpc>
                <a:spcPct val="100000"/>
              </a:lnSpc>
              <a:spcBef>
                <a:spcPts val="500"/>
              </a:spcBef>
              <a:spcAft>
                <a:spcPts val="0"/>
              </a:spcAft>
              <a:buSzPts val="900"/>
              <a:buNone/>
              <a:defRPr sz="900"/>
            </a:lvl8pPr>
            <a:lvl9pPr indent="-228600" lvl="8" marL="4114800" algn="l">
              <a:lnSpc>
                <a:spcPct val="100000"/>
              </a:lnSpc>
              <a:spcBef>
                <a:spcPts val="500"/>
              </a:spcBef>
              <a:spcAft>
                <a:spcPts val="0"/>
              </a:spcAft>
              <a:buSzPts val="900"/>
              <a:buNone/>
              <a:defRPr sz="900"/>
            </a:lvl9pPr>
          </a:lstStyle>
          <a:p/>
        </p:txBody>
      </p:sp>
      <p:sp>
        <p:nvSpPr>
          <p:cNvPr id="86" name="Google Shape;86;p25"/>
          <p:cNvSpPr txBox="1"/>
          <p:nvPr>
            <p:ph idx="10" type="dt"/>
          </p:nvPr>
        </p:nvSpPr>
        <p:spPr>
          <a:xfrm>
            <a:off x="389464" y="6214535"/>
            <a:ext cx="2743200" cy="25603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5"/>
          <p:cNvSpPr txBox="1"/>
          <p:nvPr>
            <p:ph idx="11" type="ftr"/>
          </p:nvPr>
        </p:nvSpPr>
        <p:spPr>
          <a:xfrm>
            <a:off x="3489960" y="6214535"/>
            <a:ext cx="5212080" cy="25603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sz="1000">
                <a:solidFill>
                  <a:srgbClr val="FFFFFF"/>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5"/>
          <p:cNvSpPr txBox="1"/>
          <p:nvPr>
            <p:ph idx="12" type="sldNum"/>
          </p:nvPr>
        </p:nvSpPr>
        <p:spPr>
          <a:xfrm>
            <a:off x="10396728" y="6227064"/>
            <a:ext cx="1463040" cy="256032"/>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9" name="Google Shape;89;p25"/>
          <p:cNvSpPr/>
          <p:nvPr/>
        </p:nvSpPr>
        <p:spPr>
          <a:xfrm>
            <a:off x="9157546" y="374904"/>
            <a:ext cx="2651760" cy="6108192"/>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6"/>
          <p:cNvSpPr/>
          <p:nvPr/>
        </p:nvSpPr>
        <p:spPr>
          <a:xfrm>
            <a:off x="234696" y="237744"/>
            <a:ext cx="11722608" cy="6382512"/>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6"/>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262626"/>
              </a:buClr>
              <a:buSzPts val="4800"/>
              <a:buFont typeface="Arial"/>
              <a:buNone/>
              <a:defRPr b="0" i="0" sz="4800" u="none" cap="none" strike="noStrike">
                <a:solidFill>
                  <a:srgbClr val="262626"/>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6"/>
          <p:cNvSpPr txBox="1"/>
          <p:nvPr>
            <p:ph idx="1" type="body"/>
          </p:nvPr>
        </p:nvSpPr>
        <p:spPr>
          <a:xfrm>
            <a:off x="1066800" y="2103120"/>
            <a:ext cx="10058400" cy="3931920"/>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900"/>
              </a:spcBef>
              <a:spcAft>
                <a:spcPts val="0"/>
              </a:spcAft>
              <a:buClr>
                <a:srgbClr val="262626"/>
              </a:buClr>
              <a:buSzPts val="1800"/>
              <a:buFont typeface="Arial"/>
              <a:buChar char="◦"/>
              <a:defRPr b="0" i="0" sz="1800" u="none" cap="none" strike="noStrike">
                <a:solidFill>
                  <a:schemeClr val="dk1"/>
                </a:solidFill>
                <a:latin typeface="Arial"/>
                <a:ea typeface="Arial"/>
                <a:cs typeface="Arial"/>
                <a:sym typeface="Arial"/>
              </a:defRPr>
            </a:lvl1pPr>
            <a:lvl2pPr indent="-330200" lvl="1" marL="914400" marR="0" rtl="0" algn="l">
              <a:lnSpc>
                <a:spcPct val="100000"/>
              </a:lnSpc>
              <a:spcBef>
                <a:spcPts val="500"/>
              </a:spcBef>
              <a:spcAft>
                <a:spcPts val="0"/>
              </a:spcAft>
              <a:buClr>
                <a:srgbClr val="262626"/>
              </a:buClr>
              <a:buSzPts val="1600"/>
              <a:buFont typeface="Arial"/>
              <a:buChar char="◦"/>
              <a:defRPr b="0" i="0" sz="1600" u="none" cap="none" strike="noStrike">
                <a:solidFill>
                  <a:schemeClr val="dk1"/>
                </a:solidFill>
                <a:latin typeface="Arial"/>
                <a:ea typeface="Arial"/>
                <a:cs typeface="Arial"/>
                <a:sym typeface="Arial"/>
              </a:defRPr>
            </a:lvl2pPr>
            <a:lvl3pPr indent="-317500" lvl="2" marL="1371600" marR="0" rtl="0" algn="l">
              <a:lnSpc>
                <a:spcPct val="100000"/>
              </a:lnSpc>
              <a:spcBef>
                <a:spcPts val="500"/>
              </a:spcBef>
              <a:spcAft>
                <a:spcPts val="0"/>
              </a:spcAft>
              <a:buClr>
                <a:srgbClr val="262626"/>
              </a:buClr>
              <a:buSzPts val="1400"/>
              <a:buFont typeface="Arial"/>
              <a:buChar char="◦"/>
              <a:defRPr b="0" i="0" sz="1400" u="none" cap="none" strike="noStrike">
                <a:solidFill>
                  <a:schemeClr val="dk1"/>
                </a:solidFill>
                <a:latin typeface="Arial"/>
                <a:ea typeface="Arial"/>
                <a:cs typeface="Arial"/>
                <a:sym typeface="Arial"/>
              </a:defRPr>
            </a:lvl3pPr>
            <a:lvl4pPr indent="-317500" lvl="3" marL="1828800" marR="0" rtl="0" algn="l">
              <a:lnSpc>
                <a:spcPct val="100000"/>
              </a:lnSpc>
              <a:spcBef>
                <a:spcPts val="500"/>
              </a:spcBef>
              <a:spcAft>
                <a:spcPts val="0"/>
              </a:spcAft>
              <a:buClr>
                <a:srgbClr val="262626"/>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100000"/>
              </a:lnSpc>
              <a:spcBef>
                <a:spcPts val="500"/>
              </a:spcBef>
              <a:spcAft>
                <a:spcPts val="0"/>
              </a:spcAft>
              <a:buClr>
                <a:srgbClr val="262626"/>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100000"/>
              </a:lnSpc>
              <a:spcBef>
                <a:spcPts val="500"/>
              </a:spcBef>
              <a:spcAft>
                <a:spcPts val="0"/>
              </a:spcAft>
              <a:buClr>
                <a:srgbClr val="262626"/>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100000"/>
              </a:lnSpc>
              <a:spcBef>
                <a:spcPts val="500"/>
              </a:spcBef>
              <a:spcAft>
                <a:spcPts val="0"/>
              </a:spcAft>
              <a:buClr>
                <a:srgbClr val="262626"/>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100000"/>
              </a:lnSpc>
              <a:spcBef>
                <a:spcPts val="500"/>
              </a:spcBef>
              <a:spcAft>
                <a:spcPts val="0"/>
              </a:spcAft>
              <a:buClr>
                <a:srgbClr val="262626"/>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100000"/>
              </a:lnSpc>
              <a:spcBef>
                <a:spcPts val="500"/>
              </a:spcBef>
              <a:spcAft>
                <a:spcPts val="0"/>
              </a:spcAft>
              <a:buClr>
                <a:srgbClr val="262626"/>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9" name="Google Shape;9;p16"/>
          <p:cNvSpPr txBox="1"/>
          <p:nvPr>
            <p:ph idx="10" type="dt"/>
          </p:nvPr>
        </p:nvSpPr>
        <p:spPr>
          <a:xfrm>
            <a:off x="389464" y="6214535"/>
            <a:ext cx="2743200" cy="256032"/>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3F3F3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6"/>
          <p:cNvSpPr txBox="1"/>
          <p:nvPr>
            <p:ph idx="11" type="ftr"/>
          </p:nvPr>
        </p:nvSpPr>
        <p:spPr>
          <a:xfrm>
            <a:off x="3489960" y="6214535"/>
            <a:ext cx="5212080" cy="256032"/>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1000" u="none" cap="none" strike="noStrike">
                <a:solidFill>
                  <a:srgbClr val="3F3F3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 name="Google Shape;11;p16"/>
          <p:cNvSpPr txBox="1"/>
          <p:nvPr>
            <p:ph idx="12" type="sldNum"/>
          </p:nvPr>
        </p:nvSpPr>
        <p:spPr>
          <a:xfrm>
            <a:off x="10348535" y="6214535"/>
            <a:ext cx="1463040" cy="256032"/>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1000" u="none" cap="none" strike="noStrike">
                <a:solidFill>
                  <a:srgbClr val="3F3F3F"/>
                </a:solidFill>
                <a:latin typeface="Arial"/>
                <a:ea typeface="Arial"/>
                <a:cs typeface="Arial"/>
                <a:sym typeface="Arial"/>
              </a:defRPr>
            </a:lvl1pPr>
            <a:lvl2pPr indent="0" lvl="1" marL="0" marR="0" rtl="0" algn="r">
              <a:spcBef>
                <a:spcPts val="0"/>
              </a:spcBef>
              <a:buNone/>
              <a:defRPr b="0" i="0" sz="1000" u="none" cap="none" strike="noStrike">
                <a:solidFill>
                  <a:srgbClr val="3F3F3F"/>
                </a:solidFill>
                <a:latin typeface="Arial"/>
                <a:ea typeface="Arial"/>
                <a:cs typeface="Arial"/>
                <a:sym typeface="Arial"/>
              </a:defRPr>
            </a:lvl2pPr>
            <a:lvl3pPr indent="0" lvl="2" marL="0" marR="0" rtl="0" algn="r">
              <a:spcBef>
                <a:spcPts val="0"/>
              </a:spcBef>
              <a:buNone/>
              <a:defRPr b="0" i="0" sz="1000" u="none" cap="none" strike="noStrike">
                <a:solidFill>
                  <a:srgbClr val="3F3F3F"/>
                </a:solidFill>
                <a:latin typeface="Arial"/>
                <a:ea typeface="Arial"/>
                <a:cs typeface="Arial"/>
                <a:sym typeface="Arial"/>
              </a:defRPr>
            </a:lvl3pPr>
            <a:lvl4pPr indent="0" lvl="3" marL="0" marR="0" rtl="0" algn="r">
              <a:spcBef>
                <a:spcPts val="0"/>
              </a:spcBef>
              <a:buNone/>
              <a:defRPr b="0" i="0" sz="1000" u="none" cap="none" strike="noStrike">
                <a:solidFill>
                  <a:srgbClr val="3F3F3F"/>
                </a:solidFill>
                <a:latin typeface="Arial"/>
                <a:ea typeface="Arial"/>
                <a:cs typeface="Arial"/>
                <a:sym typeface="Arial"/>
              </a:defRPr>
            </a:lvl4pPr>
            <a:lvl5pPr indent="0" lvl="4" marL="0" marR="0" rtl="0" algn="r">
              <a:spcBef>
                <a:spcPts val="0"/>
              </a:spcBef>
              <a:buNone/>
              <a:defRPr b="0" i="0" sz="1000" u="none" cap="none" strike="noStrike">
                <a:solidFill>
                  <a:srgbClr val="3F3F3F"/>
                </a:solidFill>
                <a:latin typeface="Arial"/>
                <a:ea typeface="Arial"/>
                <a:cs typeface="Arial"/>
                <a:sym typeface="Arial"/>
              </a:defRPr>
            </a:lvl5pPr>
            <a:lvl6pPr indent="0" lvl="5" marL="0" marR="0" rtl="0" algn="r">
              <a:spcBef>
                <a:spcPts val="0"/>
              </a:spcBef>
              <a:buNone/>
              <a:defRPr b="0" i="0" sz="1000" u="none" cap="none" strike="noStrike">
                <a:solidFill>
                  <a:srgbClr val="3F3F3F"/>
                </a:solidFill>
                <a:latin typeface="Arial"/>
                <a:ea typeface="Arial"/>
                <a:cs typeface="Arial"/>
                <a:sym typeface="Arial"/>
              </a:defRPr>
            </a:lvl6pPr>
            <a:lvl7pPr indent="0" lvl="6" marL="0" marR="0" rtl="0" algn="r">
              <a:spcBef>
                <a:spcPts val="0"/>
              </a:spcBef>
              <a:buNone/>
              <a:defRPr b="0" i="0" sz="1000" u="none" cap="none" strike="noStrike">
                <a:solidFill>
                  <a:srgbClr val="3F3F3F"/>
                </a:solidFill>
                <a:latin typeface="Arial"/>
                <a:ea typeface="Arial"/>
                <a:cs typeface="Arial"/>
                <a:sym typeface="Arial"/>
              </a:defRPr>
            </a:lvl7pPr>
            <a:lvl8pPr indent="0" lvl="7" marL="0" marR="0" rtl="0" algn="r">
              <a:spcBef>
                <a:spcPts val="0"/>
              </a:spcBef>
              <a:buNone/>
              <a:defRPr b="0" i="0" sz="1000" u="none" cap="none" strike="noStrike">
                <a:solidFill>
                  <a:srgbClr val="3F3F3F"/>
                </a:solidFill>
                <a:latin typeface="Arial"/>
                <a:ea typeface="Arial"/>
                <a:cs typeface="Arial"/>
                <a:sym typeface="Arial"/>
              </a:defRPr>
            </a:lvl8pPr>
            <a:lvl9pPr indent="0" lvl="8" marL="0" marR="0" rtl="0" algn="r">
              <a:spcBef>
                <a:spcPts val="0"/>
              </a:spcBef>
              <a:buNone/>
              <a:defRPr b="0" i="0" sz="1000" u="none" cap="none" strike="noStrike">
                <a:solidFill>
                  <a:srgbClr val="3F3F3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2" name="Google Shape;12;p16"/>
          <p:cNvSpPr/>
          <p:nvPr/>
        </p:nvSpPr>
        <p:spPr>
          <a:xfrm>
            <a:off x="371856" y="374904"/>
            <a:ext cx="11448288" cy="6108192"/>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www.writinghelp-central.com/sample-business-proposal.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jpg"/><Relationship Id="rId4" Type="http://schemas.openxmlformats.org/officeDocument/2006/relationships/image" Target="../media/image1.png"/><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comments" Target="../comments/commen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
          <p:cNvSpPr txBox="1"/>
          <p:nvPr>
            <p:ph type="ctrTitle"/>
          </p:nvPr>
        </p:nvSpPr>
        <p:spPr>
          <a:xfrm>
            <a:off x="1561708" y="2091263"/>
            <a:ext cx="9068586" cy="2590800"/>
          </a:xfrm>
          <a:prstGeom prst="rect">
            <a:avLst/>
          </a:prstGeom>
          <a:noFill/>
          <a:ln>
            <a:noFill/>
          </a:ln>
        </p:spPr>
        <p:txBody>
          <a:bodyPr anchorCtr="0" anchor="ctr" bIns="45700" lIns="91425" spcFirstLastPara="1" rIns="91425" wrap="square" tIns="45700">
            <a:noAutofit/>
          </a:bodyPr>
          <a:lstStyle/>
          <a:p>
            <a:pPr indent="0" lvl="0" marL="0" rtl="0" algn="ctr">
              <a:lnSpc>
                <a:spcPct val="83000"/>
              </a:lnSpc>
              <a:spcBef>
                <a:spcPts val="0"/>
              </a:spcBef>
              <a:spcAft>
                <a:spcPts val="0"/>
              </a:spcAft>
              <a:buClr>
                <a:srgbClr val="262626"/>
              </a:buClr>
              <a:buSzPts val="7200"/>
              <a:buFont typeface="Arial"/>
              <a:buNone/>
            </a:pPr>
            <a:r>
              <a:rPr lang="en-US"/>
              <a:t>BUSINESS PROPOSAL</a:t>
            </a:r>
            <a:endParaRPr/>
          </a:p>
        </p:txBody>
      </p:sp>
      <p:sp>
        <p:nvSpPr>
          <p:cNvPr id="107" name="Google Shape;107;p1"/>
          <p:cNvSpPr txBox="1"/>
          <p:nvPr>
            <p:ph idx="1" type="subTitle"/>
          </p:nvPr>
        </p:nvSpPr>
        <p:spPr>
          <a:xfrm>
            <a:off x="1562100" y="4682062"/>
            <a:ext cx="9070848" cy="457201"/>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SzPts val="1600"/>
              <a:buNone/>
            </a:pPr>
            <a:r>
              <a:rPr lang="en-US"/>
              <a:t>Session III. Business Writing in Action</a:t>
            </a:r>
            <a:endParaRPr/>
          </a:p>
          <a:p>
            <a:pPr indent="0" lvl="0" marL="0" rtl="0" algn="ctr">
              <a:lnSpc>
                <a:spcPct val="100000"/>
              </a:lnSpc>
              <a:spcBef>
                <a:spcPts val="0"/>
              </a:spcBef>
              <a:spcAft>
                <a:spcPts val="0"/>
              </a:spcAft>
              <a:buSzPts val="1600"/>
              <a:buNone/>
            </a:pPr>
            <a:r>
              <a:t/>
            </a:r>
            <a:endParaRPr/>
          </a:p>
        </p:txBody>
      </p:sp>
      <p:pic>
        <p:nvPicPr>
          <p:cNvPr id="108" name="Google Shape;108;p1"/>
          <p:cNvPicPr preferRelativeResize="0"/>
          <p:nvPr/>
        </p:nvPicPr>
        <p:blipFill rotWithShape="1">
          <a:blip r:embed="rId3">
            <a:alphaModFix/>
          </a:blip>
          <a:srcRect b="0" l="0" r="0" t="0"/>
          <a:stretch/>
        </p:blipFill>
        <p:spPr>
          <a:xfrm>
            <a:off x="4279235" y="1238922"/>
            <a:ext cx="3633531" cy="101812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0"/>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4800"/>
              <a:buFont typeface="Arial"/>
              <a:buNone/>
            </a:pPr>
            <a:r>
              <a:rPr lang="en-US"/>
              <a:t>Professional</a:t>
            </a:r>
            <a:endParaRPr/>
          </a:p>
        </p:txBody>
      </p:sp>
      <p:sp>
        <p:nvSpPr>
          <p:cNvPr id="172" name="Google Shape;172;p10"/>
          <p:cNvSpPr txBox="1"/>
          <p:nvPr>
            <p:ph idx="1" type="body"/>
          </p:nvPr>
        </p:nvSpPr>
        <p:spPr>
          <a:xfrm>
            <a:off x="1066800" y="2103120"/>
            <a:ext cx="10058400" cy="393192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800"/>
              <a:buNone/>
            </a:pPr>
            <a:r>
              <a:rPr lang="en-US"/>
              <a:t>A professional document is a base requirement:</a:t>
            </a:r>
            <a:endParaRPr/>
          </a:p>
          <a:p>
            <a:pPr indent="-182880" lvl="0" marL="182880" rtl="0" algn="l">
              <a:lnSpc>
                <a:spcPct val="100000"/>
              </a:lnSpc>
              <a:spcBef>
                <a:spcPts val="900"/>
              </a:spcBef>
              <a:spcAft>
                <a:spcPts val="0"/>
              </a:spcAft>
              <a:buSzPts val="1800"/>
              <a:buChar char="◦"/>
            </a:pPr>
            <a:r>
              <a:rPr lang="en-US"/>
              <a:t>Should be no errors in spelling or grammar</a:t>
            </a:r>
            <a:endParaRPr/>
          </a:p>
          <a:p>
            <a:pPr indent="-182880" lvl="0" marL="182880" rtl="0" algn="l">
              <a:lnSpc>
                <a:spcPct val="100000"/>
              </a:lnSpc>
              <a:spcBef>
                <a:spcPts val="900"/>
              </a:spcBef>
              <a:spcAft>
                <a:spcPts val="0"/>
              </a:spcAft>
              <a:buSzPts val="1800"/>
              <a:buChar char="◦"/>
            </a:pPr>
            <a:r>
              <a:rPr lang="en-US"/>
              <a:t>Be concise, accurate, and clearly referenced</a:t>
            </a:r>
            <a:endParaRPr/>
          </a:p>
          <a:p>
            <a:pPr indent="-182880" lvl="0" marL="182880" rtl="0" algn="l">
              <a:lnSpc>
                <a:spcPct val="100000"/>
              </a:lnSpc>
              <a:spcBef>
                <a:spcPts val="900"/>
              </a:spcBef>
              <a:spcAft>
                <a:spcPts val="0"/>
              </a:spcAft>
              <a:buSzPts val="1800"/>
              <a:buChar char="◦"/>
            </a:pPr>
            <a:r>
              <a:rPr lang="en-US"/>
              <a:t>Should be easy to find and clearly relevant, including contact information.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1"/>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4800"/>
              <a:buFont typeface="Arial"/>
              <a:buNone/>
            </a:pPr>
            <a:r>
              <a:rPr lang="en-US"/>
              <a:t>Persuasive proposals</a:t>
            </a:r>
            <a:endParaRPr/>
          </a:p>
        </p:txBody>
      </p:sp>
      <p:sp>
        <p:nvSpPr>
          <p:cNvPr id="178" name="Google Shape;178;p11"/>
          <p:cNvSpPr txBox="1"/>
          <p:nvPr>
            <p:ph idx="1" type="body"/>
          </p:nvPr>
        </p:nvSpPr>
        <p:spPr>
          <a:xfrm>
            <a:off x="1066800" y="2103120"/>
            <a:ext cx="10058400" cy="3931920"/>
          </a:xfrm>
          <a:prstGeom prst="rect">
            <a:avLst/>
          </a:prstGeom>
          <a:noFill/>
          <a:ln>
            <a:noFill/>
          </a:ln>
        </p:spPr>
        <p:txBody>
          <a:bodyPr anchorCtr="0" anchor="t" bIns="45700" lIns="91425" spcFirstLastPara="1" rIns="91425" wrap="square" tIns="45700">
            <a:normAutofit/>
          </a:bodyPr>
          <a:lstStyle/>
          <a:p>
            <a:pPr indent="-182880" lvl="0" marL="182880" rtl="0" algn="l">
              <a:lnSpc>
                <a:spcPct val="100000"/>
              </a:lnSpc>
              <a:spcBef>
                <a:spcPts val="0"/>
              </a:spcBef>
              <a:spcAft>
                <a:spcPts val="0"/>
              </a:spcAft>
              <a:buSzPts val="1800"/>
              <a:buChar char="◦"/>
            </a:pPr>
            <a:r>
              <a:rPr lang="en-US"/>
              <a:t>Are often brief, even limited to one page:</a:t>
            </a:r>
            <a:endParaRPr/>
          </a:p>
          <a:p>
            <a:pPr indent="0" lvl="0" marL="0" rtl="0" algn="l">
              <a:lnSpc>
                <a:spcPct val="100000"/>
              </a:lnSpc>
              <a:spcBef>
                <a:spcPts val="900"/>
              </a:spcBef>
              <a:spcAft>
                <a:spcPts val="0"/>
              </a:spcAft>
              <a:buSzPts val="1800"/>
              <a:buNone/>
            </a:pPr>
            <a:r>
              <a:t/>
            </a:r>
            <a:endParaRPr/>
          </a:p>
          <a:p>
            <a:pPr indent="0" lvl="0" marL="0" rtl="0" algn="ctr">
              <a:lnSpc>
                <a:spcPct val="100000"/>
              </a:lnSpc>
              <a:spcBef>
                <a:spcPts val="900"/>
              </a:spcBef>
              <a:spcAft>
                <a:spcPts val="0"/>
              </a:spcAft>
              <a:buSzPts val="1800"/>
              <a:buNone/>
            </a:pPr>
            <a:r>
              <a:rPr lang="en-US"/>
              <a:t>“The one-page proposal has been one of the keys to my business success, and it can be invaluable to you too. Few decision-makers can ever afford to read more than one page when deciding if they are interested in a deal or not. This is even more true for people of a different culture or language,”</a:t>
            </a:r>
            <a:endParaRPr/>
          </a:p>
          <a:p>
            <a:pPr indent="0" lvl="0" marL="0" rtl="0" algn="ctr">
              <a:lnSpc>
                <a:spcPct val="100000"/>
              </a:lnSpc>
              <a:spcBef>
                <a:spcPts val="900"/>
              </a:spcBef>
              <a:spcAft>
                <a:spcPts val="0"/>
              </a:spcAft>
              <a:buSzPts val="1800"/>
              <a:buNone/>
            </a:pPr>
            <a:r>
              <a:rPr i="1" lang="en-US"/>
              <a:t>Adnan Khashoggi, a successful multibillionaire (Riley, 2002)</a:t>
            </a:r>
            <a:endParaRPr i="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2"/>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4800"/>
              <a:buFont typeface="Arial"/>
              <a:buNone/>
            </a:pPr>
            <a:r>
              <a:rPr lang="en-US"/>
              <a:t>Two Types of Business Proposals</a:t>
            </a:r>
            <a:endParaRPr/>
          </a:p>
        </p:txBody>
      </p:sp>
      <p:sp>
        <p:nvSpPr>
          <p:cNvPr id="184" name="Google Shape;184;p12"/>
          <p:cNvSpPr txBox="1"/>
          <p:nvPr>
            <p:ph idx="1" type="body"/>
          </p:nvPr>
        </p:nvSpPr>
        <p:spPr>
          <a:xfrm>
            <a:off x="1069848" y="2074334"/>
            <a:ext cx="4754880" cy="64008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a:t>Solicited </a:t>
            </a:r>
            <a:endParaRPr/>
          </a:p>
          <a:p>
            <a:pPr indent="0" lvl="0" marL="0" rtl="0" algn="ctr">
              <a:lnSpc>
                <a:spcPct val="100000"/>
              </a:lnSpc>
              <a:spcBef>
                <a:spcPts val="0"/>
              </a:spcBef>
              <a:spcAft>
                <a:spcPts val="0"/>
              </a:spcAft>
              <a:buSzPts val="1800"/>
              <a:buNone/>
            </a:pPr>
            <a:r>
              <a:t/>
            </a:r>
            <a:endParaRPr/>
          </a:p>
        </p:txBody>
      </p:sp>
      <p:sp>
        <p:nvSpPr>
          <p:cNvPr id="185" name="Google Shape;185;p12"/>
          <p:cNvSpPr txBox="1"/>
          <p:nvPr>
            <p:ph idx="2" type="body"/>
          </p:nvPr>
        </p:nvSpPr>
        <p:spPr>
          <a:xfrm>
            <a:off x="1069848" y="2755898"/>
            <a:ext cx="4754880" cy="3200400"/>
          </a:xfrm>
          <a:prstGeom prst="rect">
            <a:avLst/>
          </a:prstGeom>
          <a:noFill/>
          <a:ln>
            <a:noFill/>
          </a:ln>
        </p:spPr>
        <p:txBody>
          <a:bodyPr anchorCtr="0" anchor="t" bIns="45700" lIns="91425" spcFirstLastPara="1" rIns="91425" wrap="square" tIns="45700">
            <a:normAutofit/>
          </a:bodyPr>
          <a:lstStyle/>
          <a:p>
            <a:pPr indent="-68579" lvl="0" marL="182880" rtl="0" algn="l">
              <a:lnSpc>
                <a:spcPct val="100000"/>
              </a:lnSpc>
              <a:spcBef>
                <a:spcPts val="0"/>
              </a:spcBef>
              <a:spcAft>
                <a:spcPts val="0"/>
              </a:spcAft>
              <a:buSzPts val="1800"/>
              <a:buNone/>
            </a:pPr>
            <a:r>
              <a:t/>
            </a:r>
            <a:endParaRPr/>
          </a:p>
          <a:p>
            <a:pPr indent="-182880" lvl="0" marL="182880" rtl="0" algn="l">
              <a:lnSpc>
                <a:spcPct val="100000"/>
              </a:lnSpc>
              <a:spcBef>
                <a:spcPts val="900"/>
              </a:spcBef>
              <a:spcAft>
                <a:spcPts val="0"/>
              </a:spcAft>
              <a:buSzPts val="1800"/>
              <a:buChar char="◦"/>
            </a:pPr>
            <a:r>
              <a:rPr lang="en-US"/>
              <a:t>If you have been asked to submit a proposal it is considered solicited.</a:t>
            </a:r>
            <a:endParaRPr/>
          </a:p>
          <a:p>
            <a:pPr indent="-182880" lvl="0" marL="182880" rtl="0" algn="l">
              <a:lnSpc>
                <a:spcPct val="100000"/>
              </a:lnSpc>
              <a:spcBef>
                <a:spcPts val="900"/>
              </a:spcBef>
              <a:spcAft>
                <a:spcPts val="0"/>
              </a:spcAft>
              <a:buSzPts val="1800"/>
              <a:buChar char="◦"/>
            </a:pPr>
            <a:r>
              <a:rPr lang="en-US"/>
              <a:t>May come in the form of a direct verbal or written request</a:t>
            </a:r>
            <a:endParaRPr/>
          </a:p>
        </p:txBody>
      </p:sp>
      <p:sp>
        <p:nvSpPr>
          <p:cNvPr id="186" name="Google Shape;186;p12"/>
          <p:cNvSpPr txBox="1"/>
          <p:nvPr>
            <p:ph idx="3" type="body"/>
          </p:nvPr>
        </p:nvSpPr>
        <p:spPr>
          <a:xfrm>
            <a:off x="6373368" y="2074334"/>
            <a:ext cx="4754880" cy="64008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a:t>Unsolicited </a:t>
            </a:r>
            <a:endParaRPr/>
          </a:p>
          <a:p>
            <a:pPr indent="0" lvl="0" marL="0" rtl="0" algn="ctr">
              <a:lnSpc>
                <a:spcPct val="100000"/>
              </a:lnSpc>
              <a:spcBef>
                <a:spcPts val="0"/>
              </a:spcBef>
              <a:spcAft>
                <a:spcPts val="0"/>
              </a:spcAft>
              <a:buSzPts val="1800"/>
              <a:buNone/>
            </a:pPr>
            <a:r>
              <a:t/>
            </a:r>
            <a:endParaRPr/>
          </a:p>
        </p:txBody>
      </p:sp>
      <p:sp>
        <p:nvSpPr>
          <p:cNvPr id="187" name="Google Shape;187;p12"/>
          <p:cNvSpPr txBox="1"/>
          <p:nvPr>
            <p:ph idx="4" type="body"/>
          </p:nvPr>
        </p:nvSpPr>
        <p:spPr>
          <a:xfrm>
            <a:off x="6373368" y="2756581"/>
            <a:ext cx="4754880" cy="3200400"/>
          </a:xfrm>
          <a:prstGeom prst="rect">
            <a:avLst/>
          </a:prstGeom>
          <a:noFill/>
          <a:ln>
            <a:noFill/>
          </a:ln>
        </p:spPr>
        <p:txBody>
          <a:bodyPr anchorCtr="0" anchor="t" bIns="45700" lIns="91425" spcFirstLastPara="1" rIns="91425" wrap="square" tIns="45700">
            <a:normAutofit/>
          </a:bodyPr>
          <a:lstStyle/>
          <a:p>
            <a:pPr indent="-182880" lvl="0" marL="182880" rtl="0" algn="l">
              <a:lnSpc>
                <a:spcPct val="100000"/>
              </a:lnSpc>
              <a:spcBef>
                <a:spcPts val="0"/>
              </a:spcBef>
              <a:spcAft>
                <a:spcPts val="0"/>
              </a:spcAft>
              <a:buSzPts val="1800"/>
              <a:buChar char="◦"/>
            </a:pPr>
            <a:r>
              <a:rPr lang="en-US"/>
              <a:t>Unsolicited proposals are the “cold calls” of business writing. </a:t>
            </a:r>
            <a:endParaRPr/>
          </a:p>
          <a:p>
            <a:pPr indent="-182880" lvl="0" marL="182880" rtl="0" algn="l">
              <a:lnSpc>
                <a:spcPct val="100000"/>
              </a:lnSpc>
              <a:spcBef>
                <a:spcPts val="900"/>
              </a:spcBef>
              <a:spcAft>
                <a:spcPts val="0"/>
              </a:spcAft>
              <a:buSzPts val="1800"/>
              <a:buChar char="◦"/>
            </a:pPr>
            <a:r>
              <a:rPr lang="en-US"/>
              <a:t>Required a thorough understanding of the market, product and/or service, and their presentation is typically general rather than customer-specific</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3"/>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4800"/>
              <a:buFont typeface="Arial"/>
              <a:buNone/>
            </a:pPr>
            <a:r>
              <a:rPr lang="en-US"/>
              <a:t>Sample Business Proposal</a:t>
            </a:r>
            <a:endParaRPr/>
          </a:p>
        </p:txBody>
      </p:sp>
      <p:sp>
        <p:nvSpPr>
          <p:cNvPr id="193" name="Google Shape;193;p13"/>
          <p:cNvSpPr txBox="1"/>
          <p:nvPr>
            <p:ph idx="1" type="body"/>
          </p:nvPr>
        </p:nvSpPr>
        <p:spPr>
          <a:xfrm>
            <a:off x="1066800" y="2103120"/>
            <a:ext cx="10058400" cy="3931920"/>
          </a:xfrm>
          <a:prstGeom prst="rect">
            <a:avLst/>
          </a:prstGeom>
          <a:noFill/>
          <a:ln>
            <a:noFill/>
          </a:ln>
        </p:spPr>
        <p:txBody>
          <a:bodyPr anchorCtr="0" anchor="t" bIns="45700" lIns="91425" spcFirstLastPara="1" rIns="91425" wrap="square" tIns="45700">
            <a:normAutofit/>
          </a:bodyPr>
          <a:lstStyle/>
          <a:p>
            <a:pPr indent="-182880" lvl="0" marL="182880" rtl="0" algn="l">
              <a:lnSpc>
                <a:spcPct val="100000"/>
              </a:lnSpc>
              <a:spcBef>
                <a:spcPts val="0"/>
              </a:spcBef>
              <a:spcAft>
                <a:spcPts val="0"/>
              </a:spcAft>
              <a:buSzPts val="1800"/>
              <a:buChar char="◦"/>
            </a:pPr>
            <a:r>
              <a:rPr lang="en-US"/>
              <a:t>The Writing Help Tools Center is a commercial enterprise, and offers a clear (and free) example of a business proposal here: </a:t>
            </a:r>
            <a:endParaRPr/>
          </a:p>
          <a:p>
            <a:pPr indent="-182880" lvl="0" marL="182880" rtl="0" algn="l">
              <a:lnSpc>
                <a:spcPct val="100000"/>
              </a:lnSpc>
              <a:spcBef>
                <a:spcPts val="900"/>
              </a:spcBef>
              <a:spcAft>
                <a:spcPts val="0"/>
              </a:spcAft>
              <a:buSzPts val="1800"/>
              <a:buChar char="◦"/>
            </a:pPr>
            <a:r>
              <a:rPr lang="en-US" u="sng">
                <a:solidFill>
                  <a:schemeClr val="hlink"/>
                </a:solidFill>
                <a:hlinkClick r:id="rId3"/>
              </a:rPr>
              <a:t>http://www.writinghelp-central.com/sample-business-proposal.html</a:t>
            </a:r>
            <a:endParaRPr/>
          </a:p>
          <a:p>
            <a:pPr indent="0" lvl="0" marL="0" rtl="0" algn="l">
              <a:lnSpc>
                <a:spcPct val="100000"/>
              </a:lnSpc>
              <a:spcBef>
                <a:spcPts val="900"/>
              </a:spcBef>
              <a:spcAft>
                <a:spcPts val="0"/>
              </a:spcAft>
              <a:buSzPts val="18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4"/>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4800"/>
              <a:buFont typeface="Arial"/>
              <a:buNone/>
            </a:pPr>
            <a:r>
              <a:rPr lang="en-US"/>
              <a:t>Finalize your project proposal</a:t>
            </a:r>
            <a:endParaRPr/>
          </a:p>
        </p:txBody>
      </p:sp>
      <p:sp>
        <p:nvSpPr>
          <p:cNvPr id="199" name="Google Shape;199;p14"/>
          <p:cNvSpPr txBox="1"/>
          <p:nvPr>
            <p:ph idx="1" type="body"/>
          </p:nvPr>
        </p:nvSpPr>
        <p:spPr>
          <a:xfrm>
            <a:off x="1066800" y="2103120"/>
            <a:ext cx="10058400" cy="3931920"/>
          </a:xfrm>
          <a:prstGeom prst="rect">
            <a:avLst/>
          </a:prstGeom>
          <a:noFill/>
          <a:ln>
            <a:noFill/>
          </a:ln>
        </p:spPr>
        <p:txBody>
          <a:bodyPr anchorCtr="0" anchor="t" bIns="45700" lIns="91425" spcFirstLastPara="1" rIns="91425" wrap="square" tIns="45700">
            <a:normAutofit/>
          </a:bodyPr>
          <a:lstStyle/>
          <a:p>
            <a:pPr indent="-182880" lvl="0" marL="182880" rtl="0" algn="l">
              <a:lnSpc>
                <a:spcPct val="100000"/>
              </a:lnSpc>
              <a:spcBef>
                <a:spcPts val="0"/>
              </a:spcBef>
              <a:spcAft>
                <a:spcPts val="0"/>
              </a:spcAft>
              <a:buSzPts val="1800"/>
              <a:buChar char="◦"/>
            </a:pPr>
            <a:r>
              <a:rPr lang="en-US"/>
              <a:t>Prepare a business proposal in no more than two pages. Do not include actual contact information. Just as the example has employees named after colors, your (imaginary) company should have contact information that does not directly link to real businesses or you as an individual. </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15"/>
          <p:cNvPicPr preferRelativeResize="0"/>
          <p:nvPr/>
        </p:nvPicPr>
        <p:blipFill rotWithShape="1">
          <a:blip r:embed="rId3">
            <a:alphaModFix/>
          </a:blip>
          <a:srcRect b="0" l="0" r="0" t="0"/>
          <a:stretch/>
        </p:blipFill>
        <p:spPr>
          <a:xfrm>
            <a:off x="3213485" y="2562658"/>
            <a:ext cx="5550526" cy="237879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262626"/>
              </a:buClr>
              <a:buSzPct val="100000"/>
              <a:buFont typeface="Arial"/>
              <a:buNone/>
            </a:pPr>
            <a:r>
              <a:rPr lang="en-US"/>
              <a:t>7. Timeline </a:t>
            </a:r>
            <a:br>
              <a:rPr lang="en-US"/>
            </a:br>
            <a:endParaRPr/>
          </a:p>
        </p:txBody>
      </p:sp>
      <p:sp>
        <p:nvSpPr>
          <p:cNvPr id="114" name="Google Shape;114;p2"/>
          <p:cNvSpPr txBox="1"/>
          <p:nvPr>
            <p:ph idx="1" type="body"/>
          </p:nvPr>
        </p:nvSpPr>
        <p:spPr>
          <a:xfrm>
            <a:off x="1066800" y="2103120"/>
            <a:ext cx="10058400" cy="393192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800"/>
              <a:buNone/>
            </a:pPr>
            <a:r>
              <a:t/>
            </a:r>
            <a:endParaRPr/>
          </a:p>
          <a:p>
            <a:pPr indent="0" lvl="0" marL="0" rtl="0" algn="ctr">
              <a:lnSpc>
                <a:spcPct val="100000"/>
              </a:lnSpc>
              <a:spcBef>
                <a:spcPts val="900"/>
              </a:spcBef>
              <a:spcAft>
                <a:spcPts val="0"/>
              </a:spcAft>
              <a:buSzPts val="1800"/>
              <a:buNone/>
            </a:pPr>
            <a:r>
              <a:rPr lang="en-US"/>
              <a:t>A clear presentation, often with visual aids, of the process, from start to finish, with specific, dated benchmarks noted.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3"/>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4800"/>
              <a:buFont typeface="Arial"/>
              <a:buNone/>
            </a:pPr>
            <a:r>
              <a:rPr lang="en-US"/>
              <a:t>Example</a:t>
            </a:r>
            <a:endParaRPr/>
          </a:p>
        </p:txBody>
      </p:sp>
      <p:pic>
        <p:nvPicPr>
          <p:cNvPr id="120" name="Google Shape;120;p3"/>
          <p:cNvPicPr preferRelativeResize="0"/>
          <p:nvPr>
            <p:ph idx="1" type="body"/>
          </p:nvPr>
        </p:nvPicPr>
        <p:blipFill rotWithShape="1">
          <a:blip r:embed="rId3">
            <a:alphaModFix/>
          </a:blip>
          <a:srcRect b="0" l="0" r="0" t="0"/>
          <a:stretch/>
        </p:blipFill>
        <p:spPr>
          <a:xfrm>
            <a:off x="1066800" y="2194520"/>
            <a:ext cx="4754563" cy="3565922"/>
          </a:xfrm>
          <a:prstGeom prst="rect">
            <a:avLst/>
          </a:prstGeom>
          <a:noFill/>
          <a:ln>
            <a:noFill/>
          </a:ln>
        </p:spPr>
      </p:pic>
      <p:pic>
        <p:nvPicPr>
          <p:cNvPr id="121" name="Google Shape;121;p3"/>
          <p:cNvPicPr preferRelativeResize="0"/>
          <p:nvPr>
            <p:ph idx="2" type="body"/>
          </p:nvPr>
        </p:nvPicPr>
        <p:blipFill rotWithShape="1">
          <a:blip r:embed="rId4">
            <a:alphaModFix/>
          </a:blip>
          <a:srcRect b="0" l="0" r="0" t="0"/>
          <a:stretch/>
        </p:blipFill>
        <p:spPr>
          <a:xfrm>
            <a:off x="6609577" y="778397"/>
            <a:ext cx="4132315" cy="2343494"/>
          </a:xfrm>
          <a:prstGeom prst="rect">
            <a:avLst/>
          </a:prstGeom>
          <a:noFill/>
          <a:ln>
            <a:noFill/>
          </a:ln>
        </p:spPr>
      </p:pic>
      <p:pic>
        <p:nvPicPr>
          <p:cNvPr id="122" name="Google Shape;122;p3"/>
          <p:cNvPicPr preferRelativeResize="0"/>
          <p:nvPr/>
        </p:nvPicPr>
        <p:blipFill rotWithShape="1">
          <a:blip r:embed="rId5">
            <a:alphaModFix/>
          </a:blip>
          <a:srcRect b="0" l="0" r="0" t="0"/>
          <a:stretch/>
        </p:blipFill>
        <p:spPr>
          <a:xfrm>
            <a:off x="6609577" y="3186617"/>
            <a:ext cx="4589792" cy="344234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4"/>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262626"/>
              </a:buClr>
              <a:buSzPct val="100000"/>
              <a:buFont typeface="Arial"/>
              <a:buNone/>
            </a:pPr>
            <a:r>
              <a:rPr lang="en-US"/>
              <a:t>8. Marketing Plan </a:t>
            </a:r>
            <a:br>
              <a:rPr lang="en-US"/>
            </a:br>
            <a:endParaRPr/>
          </a:p>
        </p:txBody>
      </p:sp>
      <p:sp>
        <p:nvSpPr>
          <p:cNvPr id="128" name="Google Shape;128;p4"/>
          <p:cNvSpPr txBox="1"/>
          <p:nvPr>
            <p:ph idx="1" type="body"/>
          </p:nvPr>
        </p:nvSpPr>
        <p:spPr>
          <a:xfrm>
            <a:off x="1066800" y="1524000"/>
            <a:ext cx="10058400" cy="4511040"/>
          </a:xfrm>
          <a:prstGeom prst="rect">
            <a:avLst/>
          </a:prstGeom>
          <a:noFill/>
          <a:ln>
            <a:noFill/>
          </a:ln>
        </p:spPr>
        <p:txBody>
          <a:bodyPr anchorCtr="0" anchor="t" bIns="45700" lIns="91425" spcFirstLastPara="1" rIns="91425" wrap="square" tIns="45700">
            <a:normAutofit/>
          </a:bodyPr>
          <a:lstStyle/>
          <a:p>
            <a:pPr indent="-68579" lvl="0" marL="182880" rtl="0" algn="l">
              <a:lnSpc>
                <a:spcPct val="100000"/>
              </a:lnSpc>
              <a:spcBef>
                <a:spcPts val="0"/>
              </a:spcBef>
              <a:spcAft>
                <a:spcPts val="0"/>
              </a:spcAft>
              <a:buSzPts val="1800"/>
              <a:buNone/>
            </a:pPr>
            <a:r>
              <a:t/>
            </a:r>
            <a:endParaRPr/>
          </a:p>
          <a:p>
            <a:pPr indent="-182880" lvl="0" marL="182880" rtl="0" algn="l">
              <a:lnSpc>
                <a:spcPct val="100000"/>
              </a:lnSpc>
              <a:spcBef>
                <a:spcPts val="900"/>
              </a:spcBef>
              <a:spcAft>
                <a:spcPts val="0"/>
              </a:spcAft>
              <a:buSzPts val="1800"/>
              <a:buChar char="◦"/>
            </a:pPr>
            <a:r>
              <a:rPr lang="en-US"/>
              <a:t>Delivery is often the greatest challenge for Web-based services—how will people learn about you? </a:t>
            </a:r>
            <a:endParaRPr/>
          </a:p>
          <a:p>
            <a:pPr indent="-182880" lvl="0" marL="182880" rtl="0" algn="l">
              <a:lnSpc>
                <a:spcPct val="100000"/>
              </a:lnSpc>
              <a:spcBef>
                <a:spcPts val="900"/>
              </a:spcBef>
              <a:spcAft>
                <a:spcPts val="0"/>
              </a:spcAft>
              <a:buSzPts val="1800"/>
              <a:buChar char="◦"/>
            </a:pPr>
            <a:r>
              <a:rPr lang="en-US"/>
              <a:t>If you are bidding on a gross lot of food service supplies, this may not apply to you, but if an audience is required for success, you will need a marketing plan.</a:t>
            </a:r>
            <a:endParaRPr/>
          </a:p>
        </p:txBody>
      </p:sp>
      <p:pic>
        <p:nvPicPr>
          <p:cNvPr id="129" name="Google Shape;129;p4"/>
          <p:cNvPicPr preferRelativeResize="0"/>
          <p:nvPr/>
        </p:nvPicPr>
        <p:blipFill rotWithShape="1">
          <a:blip r:embed="rId3">
            <a:alphaModFix/>
          </a:blip>
          <a:srcRect b="0" l="0" r="0" t="0"/>
          <a:stretch/>
        </p:blipFill>
        <p:spPr>
          <a:xfrm>
            <a:off x="3241964" y="3210425"/>
            <a:ext cx="5598220" cy="314708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5"/>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4800"/>
              <a:buFont typeface="Arial"/>
              <a:buNone/>
            </a:pPr>
            <a:r>
              <a:rPr lang="en-US"/>
              <a:t>Practice</a:t>
            </a:r>
            <a:endParaRPr/>
          </a:p>
        </p:txBody>
      </p:sp>
      <p:sp>
        <p:nvSpPr>
          <p:cNvPr id="135" name="Google Shape;135;p5"/>
          <p:cNvSpPr txBox="1"/>
          <p:nvPr>
            <p:ph idx="1" type="body"/>
          </p:nvPr>
        </p:nvSpPr>
        <p:spPr>
          <a:xfrm>
            <a:off x="1066800" y="2103120"/>
            <a:ext cx="10058400" cy="393192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SzPts val="1800"/>
              <a:buNone/>
            </a:pPr>
            <a:r>
              <a:rPr lang="en-US"/>
              <a:t>Discuss and write the timeline and market plan of the project </a:t>
            </a:r>
            <a:endParaRPr/>
          </a:p>
        </p:txBody>
      </p:sp>
      <p:pic>
        <p:nvPicPr>
          <p:cNvPr id="136" name="Google Shape;136;p5"/>
          <p:cNvPicPr preferRelativeResize="0"/>
          <p:nvPr/>
        </p:nvPicPr>
        <p:blipFill rotWithShape="1">
          <a:blip r:embed="rId3">
            <a:alphaModFix/>
          </a:blip>
          <a:srcRect b="0" l="0" r="0" t="0"/>
          <a:stretch/>
        </p:blipFill>
        <p:spPr>
          <a:xfrm>
            <a:off x="3536426" y="2662671"/>
            <a:ext cx="4748591" cy="356498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6"/>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262626"/>
              </a:buClr>
              <a:buSzPct val="100000"/>
              <a:buFont typeface="Arial"/>
              <a:buNone/>
            </a:pPr>
            <a:r>
              <a:rPr lang="en-US"/>
              <a:t>9. Finance</a:t>
            </a:r>
            <a:br>
              <a:rPr lang="en-US"/>
            </a:br>
            <a:endParaRPr/>
          </a:p>
        </p:txBody>
      </p:sp>
      <p:sp>
        <p:nvSpPr>
          <p:cNvPr id="142" name="Google Shape;142;p6"/>
          <p:cNvSpPr txBox="1"/>
          <p:nvPr>
            <p:ph idx="1" type="body"/>
          </p:nvPr>
        </p:nvSpPr>
        <p:spPr>
          <a:xfrm>
            <a:off x="1066800" y="2103120"/>
            <a:ext cx="4754880" cy="3749040"/>
          </a:xfrm>
          <a:prstGeom prst="rect">
            <a:avLst/>
          </a:prstGeom>
          <a:noFill/>
          <a:ln>
            <a:noFill/>
          </a:ln>
        </p:spPr>
        <p:txBody>
          <a:bodyPr anchorCtr="0" anchor="t" bIns="45700" lIns="91425" spcFirstLastPara="1" rIns="91425" wrap="square" tIns="45700">
            <a:normAutofit/>
          </a:bodyPr>
          <a:lstStyle/>
          <a:p>
            <a:pPr indent="-182880" lvl="0" marL="182880" rtl="0" algn="l">
              <a:lnSpc>
                <a:spcPct val="100000"/>
              </a:lnSpc>
              <a:spcBef>
                <a:spcPts val="0"/>
              </a:spcBef>
              <a:spcAft>
                <a:spcPts val="0"/>
              </a:spcAft>
              <a:buSzPts val="1800"/>
              <a:buChar char="◦"/>
            </a:pPr>
            <a:r>
              <a:rPr lang="en-US"/>
              <a:t>What are the initial costs, when can revenue be anticipated, when will there be a return on investment (if applicable)? </a:t>
            </a:r>
            <a:endParaRPr/>
          </a:p>
          <a:p>
            <a:pPr indent="-182880" lvl="0" marL="182880" rtl="0" algn="l">
              <a:lnSpc>
                <a:spcPct val="100000"/>
              </a:lnSpc>
              <a:spcBef>
                <a:spcPts val="900"/>
              </a:spcBef>
              <a:spcAft>
                <a:spcPts val="0"/>
              </a:spcAft>
              <a:buSzPts val="1800"/>
              <a:buChar char="◦"/>
            </a:pPr>
            <a:r>
              <a:rPr lang="en-US"/>
              <a:t>Again, the proposal may involve a one-time fixed cost, but if the product or service is to be delivered more than once, and extended financial plan noting costs across time is required.</a:t>
            </a:r>
            <a:endParaRPr/>
          </a:p>
        </p:txBody>
      </p:sp>
      <p:sp>
        <p:nvSpPr>
          <p:cNvPr id="143" name="Google Shape;143;p6"/>
          <p:cNvSpPr txBox="1"/>
          <p:nvPr>
            <p:ph idx="2" type="body"/>
          </p:nvPr>
        </p:nvSpPr>
        <p:spPr>
          <a:xfrm>
            <a:off x="6370320" y="2103120"/>
            <a:ext cx="4754880" cy="3749040"/>
          </a:xfrm>
          <a:prstGeom prst="rect">
            <a:avLst/>
          </a:prstGeom>
          <a:noFill/>
          <a:ln>
            <a:noFill/>
          </a:ln>
        </p:spPr>
        <p:txBody>
          <a:bodyPr anchorCtr="0" anchor="t" bIns="45700" lIns="91425" spcFirstLastPara="1" rIns="91425" wrap="square" tIns="45700">
            <a:normAutofit/>
          </a:bodyPr>
          <a:lstStyle/>
          <a:p>
            <a:pPr indent="-68579" lvl="0" marL="182880" rtl="0" algn="l">
              <a:lnSpc>
                <a:spcPct val="100000"/>
              </a:lnSpc>
              <a:spcBef>
                <a:spcPts val="0"/>
              </a:spcBef>
              <a:spcAft>
                <a:spcPts val="0"/>
              </a:spcAft>
              <a:buSzPts val="1800"/>
              <a:buNone/>
            </a:pPr>
            <a:r>
              <a:t/>
            </a:r>
            <a:endParaRPr/>
          </a:p>
        </p:txBody>
      </p:sp>
      <p:pic>
        <p:nvPicPr>
          <p:cNvPr id="144" name="Google Shape;144;p6"/>
          <p:cNvPicPr preferRelativeResize="0"/>
          <p:nvPr/>
        </p:nvPicPr>
        <p:blipFill rotWithShape="1">
          <a:blip r:embed="rId3">
            <a:alphaModFix/>
          </a:blip>
          <a:srcRect b="0" l="0" r="0" t="0"/>
          <a:stretch/>
        </p:blipFill>
        <p:spPr>
          <a:xfrm>
            <a:off x="6096000" y="911225"/>
            <a:ext cx="5524500" cy="5238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7"/>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262626"/>
              </a:buClr>
              <a:buSzPct val="100000"/>
              <a:buFont typeface="Arial"/>
              <a:buNone/>
            </a:pPr>
            <a:r>
              <a:rPr lang="en-US"/>
              <a:t>10. Conclusion</a:t>
            </a:r>
            <a:br>
              <a:rPr lang="en-US"/>
            </a:br>
            <a:endParaRPr/>
          </a:p>
        </p:txBody>
      </p:sp>
      <p:sp>
        <p:nvSpPr>
          <p:cNvPr id="150" name="Google Shape;150;p7"/>
          <p:cNvSpPr txBox="1"/>
          <p:nvPr>
            <p:ph idx="1" type="body"/>
          </p:nvPr>
        </p:nvSpPr>
        <p:spPr>
          <a:xfrm>
            <a:off x="1066800" y="2103120"/>
            <a:ext cx="4754880" cy="3749040"/>
          </a:xfrm>
          <a:prstGeom prst="rect">
            <a:avLst/>
          </a:prstGeom>
          <a:noFill/>
          <a:ln>
            <a:noFill/>
          </a:ln>
        </p:spPr>
        <p:txBody>
          <a:bodyPr anchorCtr="0" anchor="t" bIns="45700" lIns="91425" spcFirstLastPara="1" rIns="91425" wrap="square" tIns="45700">
            <a:normAutofit/>
          </a:bodyPr>
          <a:lstStyle/>
          <a:p>
            <a:pPr indent="-68579" lvl="0" marL="182880" rtl="0" algn="l">
              <a:lnSpc>
                <a:spcPct val="100000"/>
              </a:lnSpc>
              <a:spcBef>
                <a:spcPts val="0"/>
              </a:spcBef>
              <a:spcAft>
                <a:spcPts val="0"/>
              </a:spcAft>
              <a:buSzPts val="1800"/>
              <a:buNone/>
            </a:pPr>
            <a:r>
              <a:t/>
            </a:r>
            <a:endParaRPr/>
          </a:p>
          <a:p>
            <a:pPr indent="-182880" lvl="0" marL="182880" rtl="0" algn="l">
              <a:lnSpc>
                <a:spcPct val="100000"/>
              </a:lnSpc>
              <a:spcBef>
                <a:spcPts val="900"/>
              </a:spcBef>
              <a:spcAft>
                <a:spcPts val="0"/>
              </a:spcAft>
              <a:buSzPts val="1800"/>
              <a:buChar char="◦"/>
            </a:pPr>
            <a:r>
              <a:rPr lang="en-US"/>
              <a:t>Like a speech or essay, restate your main points clearly. </a:t>
            </a:r>
            <a:endParaRPr/>
          </a:p>
          <a:p>
            <a:pPr indent="-182880" lvl="0" marL="182880" rtl="0" algn="l">
              <a:lnSpc>
                <a:spcPct val="100000"/>
              </a:lnSpc>
              <a:spcBef>
                <a:spcPts val="900"/>
              </a:spcBef>
              <a:spcAft>
                <a:spcPts val="0"/>
              </a:spcAft>
              <a:buSzPts val="1800"/>
              <a:buChar char="◦"/>
            </a:pPr>
            <a:r>
              <a:rPr lang="en-US"/>
              <a:t>Tie them together with a common them and make your proposal memorable.</a:t>
            </a:r>
            <a:endParaRPr/>
          </a:p>
        </p:txBody>
      </p:sp>
      <p:sp>
        <p:nvSpPr>
          <p:cNvPr id="151" name="Google Shape;151;p7"/>
          <p:cNvSpPr txBox="1"/>
          <p:nvPr>
            <p:ph idx="2" type="body"/>
          </p:nvPr>
        </p:nvSpPr>
        <p:spPr>
          <a:xfrm>
            <a:off x="6370320" y="2103120"/>
            <a:ext cx="4754880" cy="3749040"/>
          </a:xfrm>
          <a:prstGeom prst="rect">
            <a:avLst/>
          </a:prstGeom>
          <a:noFill/>
          <a:ln>
            <a:noFill/>
          </a:ln>
        </p:spPr>
        <p:txBody>
          <a:bodyPr anchorCtr="0" anchor="t" bIns="45700" lIns="91425" spcFirstLastPara="1" rIns="91425" wrap="square" tIns="45700">
            <a:normAutofit/>
          </a:bodyPr>
          <a:lstStyle/>
          <a:p>
            <a:pPr indent="-68579" lvl="0" marL="182880" rtl="0" algn="l">
              <a:lnSpc>
                <a:spcPct val="100000"/>
              </a:lnSpc>
              <a:spcBef>
                <a:spcPts val="0"/>
              </a:spcBef>
              <a:spcAft>
                <a:spcPts val="0"/>
              </a:spcAft>
              <a:buSzPts val="1800"/>
              <a:buNone/>
            </a:pPr>
            <a:r>
              <a:t/>
            </a:r>
            <a:endParaRPr/>
          </a:p>
        </p:txBody>
      </p:sp>
      <p:pic>
        <p:nvPicPr>
          <p:cNvPr id="152" name="Google Shape;152;p7"/>
          <p:cNvPicPr preferRelativeResize="0"/>
          <p:nvPr/>
        </p:nvPicPr>
        <p:blipFill rotWithShape="1">
          <a:blip r:embed="rId3">
            <a:alphaModFix/>
          </a:blip>
          <a:srcRect b="0" l="0" r="0" t="0"/>
          <a:stretch/>
        </p:blipFill>
        <p:spPr>
          <a:xfrm>
            <a:off x="6687128" y="1328394"/>
            <a:ext cx="3639762" cy="5151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8"/>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4800"/>
              <a:buFont typeface="Arial"/>
              <a:buNone/>
            </a:pPr>
            <a:r>
              <a:rPr lang="en-US"/>
              <a:t>Practice</a:t>
            </a:r>
            <a:endParaRPr/>
          </a:p>
        </p:txBody>
      </p:sp>
      <p:sp>
        <p:nvSpPr>
          <p:cNvPr id="158" name="Google Shape;158;p8"/>
          <p:cNvSpPr txBox="1"/>
          <p:nvPr>
            <p:ph idx="1" type="body"/>
          </p:nvPr>
        </p:nvSpPr>
        <p:spPr>
          <a:xfrm>
            <a:off x="1066800" y="2103120"/>
            <a:ext cx="10058400" cy="393192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SzPts val="1800"/>
              <a:buNone/>
            </a:pPr>
            <a:r>
              <a:rPr lang="en-US"/>
              <a:t>Discuss and compose the finance and conclusion of the project </a:t>
            </a:r>
            <a:endParaRPr/>
          </a:p>
        </p:txBody>
      </p:sp>
      <p:pic>
        <p:nvPicPr>
          <p:cNvPr id="159" name="Google Shape;159;p8"/>
          <p:cNvPicPr preferRelativeResize="0"/>
          <p:nvPr/>
        </p:nvPicPr>
        <p:blipFill rotWithShape="1">
          <a:blip r:embed="rId3">
            <a:alphaModFix/>
          </a:blip>
          <a:srcRect b="0" l="0" r="0" t="0"/>
          <a:stretch/>
        </p:blipFill>
        <p:spPr>
          <a:xfrm>
            <a:off x="2730500" y="2767661"/>
            <a:ext cx="6348846" cy="35712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9"/>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4800"/>
              <a:buFont typeface="Arial"/>
              <a:buNone/>
            </a:pPr>
            <a:r>
              <a:rPr lang="en-US"/>
              <a:t>Ethos, Pathos, and Logos </a:t>
            </a:r>
            <a:endParaRPr/>
          </a:p>
        </p:txBody>
      </p:sp>
      <p:sp>
        <p:nvSpPr>
          <p:cNvPr id="165" name="Google Shape;165;p9"/>
          <p:cNvSpPr txBox="1"/>
          <p:nvPr>
            <p:ph idx="1" type="body"/>
          </p:nvPr>
        </p:nvSpPr>
        <p:spPr>
          <a:xfrm>
            <a:off x="1066800" y="2103120"/>
            <a:ext cx="10058400" cy="3931920"/>
          </a:xfrm>
          <a:prstGeom prst="rect">
            <a:avLst/>
          </a:prstGeom>
          <a:noFill/>
          <a:ln>
            <a:noFill/>
          </a:ln>
        </p:spPr>
        <p:txBody>
          <a:bodyPr anchorCtr="0" anchor="t" bIns="45700" lIns="91425" spcFirstLastPara="1" rIns="91425" wrap="square" tIns="45700">
            <a:normAutofit/>
          </a:bodyPr>
          <a:lstStyle/>
          <a:p>
            <a:pPr indent="-30479" lvl="0" marL="182880" rtl="0" algn="l">
              <a:lnSpc>
                <a:spcPct val="100000"/>
              </a:lnSpc>
              <a:spcBef>
                <a:spcPts val="0"/>
              </a:spcBef>
              <a:spcAft>
                <a:spcPts val="0"/>
              </a:spcAft>
              <a:buSzPts val="2400"/>
              <a:buNone/>
            </a:pPr>
            <a:r>
              <a:t/>
            </a:r>
            <a:endParaRPr sz="2400"/>
          </a:p>
          <a:p>
            <a:pPr indent="-182880" lvl="0" marL="182880" rtl="0" algn="l">
              <a:lnSpc>
                <a:spcPct val="100000"/>
              </a:lnSpc>
              <a:spcBef>
                <a:spcPts val="900"/>
              </a:spcBef>
              <a:spcAft>
                <a:spcPts val="0"/>
              </a:spcAft>
              <a:buSzPts val="2400"/>
              <a:buChar char="◦"/>
            </a:pPr>
            <a:r>
              <a:rPr b="1" lang="en-US" sz="2400"/>
              <a:t>Ethos </a:t>
            </a:r>
            <a:r>
              <a:rPr lang="en-US" sz="2400"/>
              <a:t>refers to credibility</a:t>
            </a:r>
            <a:endParaRPr/>
          </a:p>
          <a:p>
            <a:pPr indent="-182880" lvl="0" marL="182880" rtl="0" algn="l">
              <a:lnSpc>
                <a:spcPct val="100000"/>
              </a:lnSpc>
              <a:spcBef>
                <a:spcPts val="900"/>
              </a:spcBef>
              <a:spcAft>
                <a:spcPts val="0"/>
              </a:spcAft>
              <a:buSzPts val="2400"/>
              <a:buChar char="◦"/>
            </a:pPr>
            <a:r>
              <a:rPr b="1" lang="en-US" sz="2400"/>
              <a:t>Pathos</a:t>
            </a:r>
            <a:r>
              <a:rPr lang="en-US" sz="2400"/>
              <a:t> to passion and enthusiasm</a:t>
            </a:r>
            <a:endParaRPr/>
          </a:p>
          <a:p>
            <a:pPr indent="-182880" lvl="0" marL="182880" rtl="0" algn="l">
              <a:lnSpc>
                <a:spcPct val="100000"/>
              </a:lnSpc>
              <a:spcBef>
                <a:spcPts val="900"/>
              </a:spcBef>
              <a:spcAft>
                <a:spcPts val="0"/>
              </a:spcAft>
              <a:buSzPts val="2400"/>
              <a:buChar char="◦"/>
            </a:pPr>
            <a:r>
              <a:rPr b="1" lang="en-US" sz="2400"/>
              <a:t>Logos</a:t>
            </a:r>
            <a:r>
              <a:rPr lang="en-US" sz="2400"/>
              <a:t> to logic or reason.</a:t>
            </a:r>
            <a:endParaRPr sz="2400"/>
          </a:p>
          <a:p>
            <a:pPr indent="0" lvl="0" marL="0" rtl="0" algn="l">
              <a:lnSpc>
                <a:spcPct val="100000"/>
              </a:lnSpc>
              <a:spcBef>
                <a:spcPts val="900"/>
              </a:spcBef>
              <a:spcAft>
                <a:spcPts val="0"/>
              </a:spcAft>
              <a:buNone/>
            </a:pPr>
            <a:r>
              <a:t/>
            </a:r>
            <a:endParaRPr sz="2400"/>
          </a:p>
          <a:p>
            <a:pPr indent="0" lvl="0" marL="0" rtl="0" algn="l">
              <a:lnSpc>
                <a:spcPct val="100000"/>
              </a:lnSpc>
              <a:spcBef>
                <a:spcPts val="900"/>
              </a:spcBef>
              <a:spcAft>
                <a:spcPts val="0"/>
              </a:spcAft>
              <a:buNone/>
            </a:pPr>
            <a:r>
              <a:t/>
            </a:r>
            <a:endParaRPr sz="2400"/>
          </a:p>
          <a:p>
            <a:pPr indent="0" lvl="0" marL="0" rtl="0" algn="l">
              <a:lnSpc>
                <a:spcPct val="100000"/>
              </a:lnSpc>
              <a:spcBef>
                <a:spcPts val="900"/>
              </a:spcBef>
              <a:spcAft>
                <a:spcPts val="0"/>
              </a:spcAft>
              <a:buNone/>
            </a:pPr>
            <a:r>
              <a:rPr b="1" lang="en-US" sz="2400"/>
              <a:t>PRACTICE: Create your own business logo</a:t>
            </a:r>
            <a:endParaRPr b="1" sz="2400"/>
          </a:p>
        </p:txBody>
      </p:sp>
      <p:pic>
        <p:nvPicPr>
          <p:cNvPr id="166" name="Google Shape;166;p9"/>
          <p:cNvPicPr preferRelativeResize="0"/>
          <p:nvPr/>
        </p:nvPicPr>
        <p:blipFill>
          <a:blip r:embed="rId4">
            <a:alphaModFix/>
          </a:blip>
          <a:stretch>
            <a:fillRect/>
          </a:stretch>
        </p:blipFill>
        <p:spPr>
          <a:xfrm>
            <a:off x="6330424" y="2025850"/>
            <a:ext cx="5257826" cy="2626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avon">
  <a:themeElements>
    <a:clrScheme name="Savon">
      <a:dk1>
        <a:srgbClr val="000000"/>
      </a:dk1>
      <a:lt1>
        <a:srgbClr val="FFFFFF"/>
      </a:lt1>
      <a:dk2>
        <a:srgbClr val="736059"/>
      </a:dk2>
      <a:lt2>
        <a:srgbClr val="E7E0C7"/>
      </a:lt2>
      <a:accent1>
        <a:srgbClr val="92B0C8"/>
      </a:accent1>
      <a:accent2>
        <a:srgbClr val="E37C3D"/>
      </a:accent2>
      <a:accent3>
        <a:srgbClr val="A5AB81"/>
      </a:accent3>
      <a:accent4>
        <a:srgbClr val="E9B635"/>
      </a:accent4>
      <a:accent5>
        <a:srgbClr val="7BA79D"/>
      </a:accent5>
      <a:accent6>
        <a:srgbClr val="968C8C"/>
      </a:accent6>
      <a:hlink>
        <a:srgbClr val="F7A115"/>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2021-08-03T13:04:30Z</dcterms:created>
  <dc:creator>Admin</dc:creator>
</cp:coreProperties>
</file>