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4" r:id="rId7"/>
    <p:sldId id="269" r:id="rId8"/>
    <p:sldId id="265" r:id="rId9"/>
    <p:sldId id="268" r:id="rId10"/>
    <p:sldId id="270" r:id="rId11"/>
    <p:sldId id="271" r:id="rId12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Hind Vadodara Light" panose="02000000000000000000" pitchFamily="2" charset="0"/>
      <p:regular r:id="rId18"/>
      <p:bold r:id="rId19"/>
    </p:embeddedFont>
    <p:embeddedFont>
      <p:font typeface="Nunito Light" pitchFamily="2" charset="0"/>
      <p:regular r:id="rId20"/>
      <p:italic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Roboto Condensed Light" panose="020B0604020202020204" pitchFamily="2" charset="0"/>
      <p:regular r:id="rId26"/>
      <p:italic r:id="rId27"/>
    </p:embeddedFont>
    <p:embeddedFont>
      <p:font typeface="Teko Light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284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CFFF"/>
    <a:srgbClr val="85A7F2"/>
    <a:srgbClr val="A551E5"/>
    <a:srgbClr val="5244B2"/>
    <a:srgbClr val="FF6600"/>
    <a:srgbClr val="003880"/>
    <a:srgbClr val="B3D4FF"/>
    <a:srgbClr val="DBB9F5"/>
    <a:srgbClr val="66A9FF"/>
    <a:srgbClr val="10B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D0B14C-1E10-4CCF-8E24-1F69B74DC1CE}">
  <a:tblStyle styleId="{19D0B14C-1E10-4CCF-8E24-1F69B74DC1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58" y="108"/>
      </p:cViewPr>
      <p:guideLst>
        <p:guide pos="2880"/>
        <p:guide orient="horz" pos="2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3da1a4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3da1a4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0c12e5f0d_1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0c12e5f0d_1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320de4b7d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320de4b7d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c12e5f0d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0c12e5f0d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320de4b7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320de4b7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320de4b7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320de4b7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3da1a438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3da1a438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3e8071fd6_2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3e8071fd6_2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320de4b7d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320de4b7d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3e8071fd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3e8071fd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ms 2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 flipH="1">
            <a:off x="989230" y="2431689"/>
            <a:ext cx="2012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 flipH="1">
            <a:off x="715630" y="2828489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ctrTitle" idx="2"/>
          </p:nvPr>
        </p:nvSpPr>
        <p:spPr>
          <a:xfrm flipH="1">
            <a:off x="5754257" y="3249841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3"/>
          </p:nvPr>
        </p:nvSpPr>
        <p:spPr>
          <a:xfrm flipH="1">
            <a:off x="5754257" y="3646373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ctrTitle" idx="4"/>
          </p:nvPr>
        </p:nvSpPr>
        <p:spPr>
          <a:xfrm flipH="1">
            <a:off x="6095335" y="139807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5"/>
          </p:nvPr>
        </p:nvSpPr>
        <p:spPr>
          <a:xfrm flipH="1">
            <a:off x="6095335" y="1794611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6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ctrTitle"/>
          </p:nvPr>
        </p:nvSpPr>
        <p:spPr>
          <a:xfrm flipH="1">
            <a:off x="612075" y="1881706"/>
            <a:ext cx="4182900" cy="11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1"/>
          </p:nvPr>
        </p:nvSpPr>
        <p:spPr>
          <a:xfrm flipH="1">
            <a:off x="612075" y="2837144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3">
  <p:cSld name="CUSTOM_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ctrTitle"/>
          </p:nvPr>
        </p:nvSpPr>
        <p:spPr>
          <a:xfrm>
            <a:off x="619650" y="2247705"/>
            <a:ext cx="2559900" cy="7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619650" y="2837337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2" hasCustomPrompt="1"/>
          </p:nvPr>
        </p:nvSpPr>
        <p:spPr>
          <a:xfrm>
            <a:off x="4145650" y="2884438"/>
            <a:ext cx="224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007825" y="1945343"/>
            <a:ext cx="45357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621050" y="2620363"/>
            <a:ext cx="292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2480" y="1297750"/>
            <a:ext cx="3128100" cy="29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208600" y="1016100"/>
            <a:ext cx="4726800" cy="31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title" idx="2" hasCustomPrompt="1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12"/>
          <p:cNvSpPr txBox="1">
            <a:spLocks noGrp="1"/>
          </p:cNvSpPr>
          <p:nvPr>
            <p:ph type="ctrTitle" idx="3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ubTitle" idx="4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title" idx="5" hasCustomPrompt="1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>
            <a:spLocks noGrp="1"/>
          </p:cNvSpPr>
          <p:nvPr>
            <p:ph type="ctrTitle" idx="6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ubTitle" idx="7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title" idx="8" hasCustomPrompt="1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>
            <a:spLocks noGrp="1"/>
          </p:cNvSpPr>
          <p:nvPr>
            <p:ph type="ctrTitle" idx="9"/>
          </p:nvPr>
        </p:nvSpPr>
        <p:spPr>
          <a:xfrm flipH="1">
            <a:off x="204235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3"/>
          </p:nvPr>
        </p:nvSpPr>
        <p:spPr>
          <a:xfrm flipH="1">
            <a:off x="2042356" y="3918766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 idx="14" hasCustomPrompt="1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ctrTitle" idx="15"/>
          </p:nvPr>
        </p:nvSpPr>
        <p:spPr>
          <a:xfrm flipH="1">
            <a:off x="457114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16"/>
          </p:nvPr>
        </p:nvSpPr>
        <p:spPr>
          <a:xfrm flipH="1">
            <a:off x="4605346" y="3918766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 idx="17" hasCustomPrompt="1"/>
          </p:nvPr>
        </p:nvSpPr>
        <p:spPr>
          <a:xfrm>
            <a:off x="5323996" y="2903084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title" idx="1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 flipH="1">
            <a:off x="6552430" y="201085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6472706" y="2473075"/>
            <a:ext cx="1719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 idx="2"/>
          </p:nvPr>
        </p:nvSpPr>
        <p:spPr>
          <a:xfrm flipH="1">
            <a:off x="3791699" y="246357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 flipH="1">
            <a:off x="3791699" y="2938421"/>
            <a:ext cx="1560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ctrTitle" idx="4"/>
          </p:nvPr>
        </p:nvSpPr>
        <p:spPr>
          <a:xfrm flipH="1">
            <a:off x="1071599" y="201085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 flipH="1">
            <a:off x="1071600" y="2473075"/>
            <a:ext cx="1560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 flipH="1">
            <a:off x="5126168" y="3534082"/>
            <a:ext cx="1869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 flipH="1">
            <a:off x="5126168" y="296685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ctrTitle" idx="2"/>
          </p:nvPr>
        </p:nvSpPr>
        <p:spPr>
          <a:xfrm flipH="1">
            <a:off x="5150318" y="2085436"/>
            <a:ext cx="1821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3"/>
          </p:nvPr>
        </p:nvSpPr>
        <p:spPr>
          <a:xfrm flipH="1">
            <a:off x="5126168" y="151715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4"/>
          </p:nvPr>
        </p:nvSpPr>
        <p:spPr>
          <a:xfrm flipH="1">
            <a:off x="2241967" y="2088936"/>
            <a:ext cx="17937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5"/>
          </p:nvPr>
        </p:nvSpPr>
        <p:spPr>
          <a:xfrm flipH="1">
            <a:off x="2204167" y="151716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ctrTitle" idx="6"/>
          </p:nvPr>
        </p:nvSpPr>
        <p:spPr>
          <a:xfrm flipH="1">
            <a:off x="2204167" y="3534082"/>
            <a:ext cx="1869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7"/>
          </p:nvPr>
        </p:nvSpPr>
        <p:spPr>
          <a:xfrm flipH="1">
            <a:off x="2204167" y="296685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sz="18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3" r:id="rId11"/>
    <p:sldLayoutId id="2147483664" r:id="rId12"/>
    <p:sldLayoutId id="2147483669" r:id="rId13"/>
    <p:sldLayoutId id="214748367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42044A5-472B-4916-89DB-CADC6E1686BA}"/>
              </a:ext>
            </a:extLst>
          </p:cNvPr>
          <p:cNvSpPr/>
          <p:nvPr/>
        </p:nvSpPr>
        <p:spPr>
          <a:xfrm>
            <a:off x="4478382" y="1877291"/>
            <a:ext cx="187036" cy="18703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29"/>
          <p:cNvSpPr txBox="1">
            <a:spLocks noGrp="1"/>
          </p:cNvSpPr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vi-V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vi-V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lành</a:t>
            </a:r>
            <a:r>
              <a:rPr lang="vi-V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vi-V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vi-V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bay </a:t>
            </a:r>
            <a:r>
              <a:rPr lang="vi-V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Google Shape;134;p29"/>
          <p:cNvSpPr txBox="1">
            <a:spLocks noGrp="1"/>
          </p:cNvSpPr>
          <p:nvPr>
            <p:ph type="subTitle" idx="1"/>
          </p:nvPr>
        </p:nvSpPr>
        <p:spPr>
          <a:xfrm>
            <a:off x="5049450" y="3012053"/>
            <a:ext cx="2504691" cy="642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love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998CC94-FB95-415B-8740-613869B1F56C}"/>
              </a:ext>
            </a:extLst>
          </p:cNvPr>
          <p:cNvSpPr/>
          <p:nvPr/>
        </p:nvSpPr>
        <p:spPr>
          <a:xfrm>
            <a:off x="1503218" y="2791691"/>
            <a:ext cx="166254" cy="1662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EB8D45E-1BF7-4DF9-8A49-237040B1711A}"/>
              </a:ext>
            </a:extLst>
          </p:cNvPr>
          <p:cNvSpPr/>
          <p:nvPr/>
        </p:nvSpPr>
        <p:spPr>
          <a:xfrm>
            <a:off x="2909455" y="3151909"/>
            <a:ext cx="228600" cy="2286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10B17B-C267-45BA-B9B7-1963058B51DD}"/>
              </a:ext>
            </a:extLst>
          </p:cNvPr>
          <p:cNvSpPr/>
          <p:nvPr/>
        </p:nvSpPr>
        <p:spPr>
          <a:xfrm>
            <a:off x="1011382" y="4495800"/>
            <a:ext cx="62345" cy="6234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5953EC-59DA-4D09-A904-809D2F3A1593}"/>
              </a:ext>
            </a:extLst>
          </p:cNvPr>
          <p:cNvSpPr/>
          <p:nvPr/>
        </p:nvSpPr>
        <p:spPr>
          <a:xfrm>
            <a:off x="3041073" y="4232564"/>
            <a:ext cx="228600" cy="228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5A7A89-584D-42D5-BF7D-582E20AD79A8}"/>
              </a:ext>
            </a:extLst>
          </p:cNvPr>
          <p:cNvSpPr/>
          <p:nvPr/>
        </p:nvSpPr>
        <p:spPr>
          <a:xfrm>
            <a:off x="6587836" y="498764"/>
            <a:ext cx="207819" cy="2078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036543-E068-4688-A733-C7B473EF63EE}"/>
              </a:ext>
            </a:extLst>
          </p:cNvPr>
          <p:cNvSpPr/>
          <p:nvPr/>
        </p:nvSpPr>
        <p:spPr>
          <a:xfrm>
            <a:off x="6927273" y="2571750"/>
            <a:ext cx="235527" cy="23552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E771C8-37D3-4519-8766-BCA08BA1EED7}"/>
              </a:ext>
            </a:extLst>
          </p:cNvPr>
          <p:cNvSpPr/>
          <p:nvPr/>
        </p:nvSpPr>
        <p:spPr>
          <a:xfrm>
            <a:off x="7474478" y="4904509"/>
            <a:ext cx="159327" cy="15932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79B00-20E5-48CC-A2AE-FD1187F35B48}"/>
              </a:ext>
            </a:extLst>
          </p:cNvPr>
          <p:cNvSpPr txBox="1"/>
          <p:nvPr/>
        </p:nvSpPr>
        <p:spPr>
          <a:xfrm>
            <a:off x="3138055" y="4703618"/>
            <a:ext cx="268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Lưu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278 L 0.3658 -0.56018 L 0.825 -0.00278 L 0.18854 0.44167 L -0.175 0.25988 L -0.00018 -0.00278 Z " pathEditMode="relative" ptsTypes="AAAAAA">
                                      <p:cBhvr>
                                        <p:cTn id="6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186 L -0.13611 0.3645 L -0.33142 -0.06389 L 0.36163 -0.63365 L 0.66545 0.16234 L 0.51996 0.36018 L 0.22292 -0.63611 L 0.00035 -0.00186 Z " pathEditMode="relative" ptsTypes="AAAAAAAA">
                                      <p:cBhvr>
                                        <p:cTn id="8" dur="4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62 L -0.04201 0.12222 L -0.11389 -0.12315 L 0.14358 -0.87994 L 0.38611 0.11944 L 0.88611 -0.7642 L 0.78299 -0.88117 L 0.63611 0.12068 L 0.36788 -0.87994 L 0.13073 0.1179 L -0.1132 -0.31019 L 0.25729 -0.87716 L 0.77847 0.1179 L 0.88524 -0.22006 L 0.67917 -0.87716 L 0.51337 0.11666 L 0.21562 -0.87994 L -0.00035 -0.00062 Z " pathEditMode="relative" ptsTypes="AAAAAAAAAAAAAAAAAA">
                                      <p:cBhvr>
                                        <p:cTn id="10" dur="6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62 L -0.34445 -0.54753 L -0.15816 -0.84506 L 0.65417 -0.59475 L 0.0941 0.15432 L -0.00052 -0.00062 Z " pathEditMode="relative" ptsTypes="AAAAAA">
                                      <p:cBhvr>
                                        <p:cTn id="12" dur="3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124 L 0.26667 0.30709 L 0.05538 0.88333 L -0.2243 -0.11698 L -0.5342 0.88611 L -0.73108 0.3003 L -0.52969 -0.11575 L -0.25833 0.88209 L 0.15903 -0.11575 L 0.26511 0.04166 L -0.03403 0.88333 L -0.41146 -0.11698 L -0.73038 0.12932 L -0.13871 0.88765 L 0.26754 0.73271 L -0.73108 0.22222 L -0.12049 -0.11698 L -8.33333E-7 -0.00124 Z " pathEditMode="relative" ptsTypes="AAAAAAAAAAAAAAAAAA">
                                      <p:cBhvr>
                                        <p:cTn id="14" dur="5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31 L -0.18577 0.47778 L -0.48351 -0.52407 L -0.7698 -0.09877 L -0.45764 0.47778 L -0.07275 -0.52284 L 0.22882 -0.16482 L -0.63577 0.47778 L -0.77049 0.19876 L 0.22882 -0.43951 L 0.16284 -0.51883 L -0.00087 -0.00031 Z " pathEditMode="relative" ptsTypes="AAAAAAAAAAAA">
                                      <p:cBhvr>
                                        <p:cTn id="16" dur="3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62 L -0.13906 0.03055 L -0.82448 -0.52593 L -0.32916 -0.96883 L 0.17222 -0.54321 L -0.30642 0.03055 L -0.67986 -0.96883 L -0.82673 -0.38303 L -0.6276 0.02901 L -0.10035 -0.97006 L 0.17153 -0.75062 L -0.82448 -0.27655 L 0.17465 -0.05988 L -0.00035 -0.00062 Z " pathEditMode="relative" ptsTypes="AAAAAAAAAAAAAA">
                                      <p:cBhvr>
                                        <p:cTn id="18" dur="6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062 L 0.14289 -0.38581 L 0.49966 0.20802 L 0.22778 0.61759 L -0.00034 -0.38334 L -0.27604 0.61203 L -0.4993 0.13673 L -0.31996 -0.38581 L -0.20104 0.61327 L 0.50035 -0.03457 L 0.0823 -0.38334 L -0.50173 0.28333 L -0.24496 0.6108 L -0.00034 -0.00062 Z " pathEditMode="relative" ptsTypes="AAAAAAAAAAAAAA">
                                      <p:cBhvr>
                                        <p:cTn id="20" dur="5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3" grpId="0"/>
      <p:bldP spid="134" grpId="0" build="p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18AD0AA-1769-4168-9F29-657157FF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4617461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94D5964-2B05-402B-823B-42B9BC78D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31" y="-1"/>
            <a:ext cx="695957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A2FED22-C720-4215-A5FD-27EAFCCC2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500" y="-43473"/>
            <a:ext cx="4617461" cy="515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2AFF0B8-3685-4AF7-A69F-446119CB9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486" y="1376710"/>
            <a:ext cx="30384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ân mạng xôn xao với hình ảnh mới của Khá Bảnh">
            <a:extLst>
              <a:ext uri="{FF2B5EF4-FFF2-40B4-BE49-F238E27FC236}">
                <a16:creationId xmlns:a16="http://schemas.microsoft.com/office/drawing/2014/main" id="{EA52170F-1AEB-4A2F-9435-7C084FABD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90805">
            <a:off x="-1012208" y="185929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4"/>
          <p:cNvSpPr txBox="1">
            <a:spLocks noGrp="1"/>
          </p:cNvSpPr>
          <p:nvPr>
            <p:ph type="title"/>
          </p:nvPr>
        </p:nvSpPr>
        <p:spPr>
          <a:xfrm>
            <a:off x="2208600" y="1914900"/>
            <a:ext cx="4726800" cy="1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for listening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>
            <a:extLst>
              <a:ext uri="{FF2B5EF4-FFF2-40B4-BE49-F238E27FC236}">
                <a16:creationId xmlns:a16="http://schemas.microsoft.com/office/drawing/2014/main" id="{4155F8E6-6200-4FF6-8A15-006FC0F12647}"/>
              </a:ext>
            </a:extLst>
          </p:cNvPr>
          <p:cNvSpPr/>
          <p:nvPr/>
        </p:nvSpPr>
        <p:spPr>
          <a:xfrm>
            <a:off x="348048" y="5143500"/>
            <a:ext cx="429490" cy="42949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Google Shape;145;p31"/>
          <p:cNvSpPr txBox="1">
            <a:spLocks noGrp="1"/>
          </p:cNvSpPr>
          <p:nvPr>
            <p:ph type="title" idx="1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Hôm nay nghe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Google Shape;146;p31"/>
          <p:cNvSpPr txBox="1">
            <a:spLocks noGrp="1"/>
          </p:cNvSpPr>
          <p:nvPr>
            <p:ph type="ctrTitle"/>
          </p:nvPr>
        </p:nvSpPr>
        <p:spPr>
          <a:xfrm flipH="1">
            <a:off x="765893" y="1911927"/>
            <a:ext cx="2504100" cy="8821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Google Shape;148;p31"/>
          <p:cNvSpPr txBox="1">
            <a:spLocks noGrp="1"/>
          </p:cNvSpPr>
          <p:nvPr>
            <p:ph type="ctrTitle" idx="3"/>
          </p:nvPr>
        </p:nvSpPr>
        <p:spPr>
          <a:xfrm flipH="1">
            <a:off x="3378796" y="3408218"/>
            <a:ext cx="2384700" cy="8821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Google Shape;150;p31"/>
          <p:cNvSpPr txBox="1">
            <a:spLocks noGrp="1"/>
          </p:cNvSpPr>
          <p:nvPr>
            <p:ph type="ctrTitle" idx="6"/>
          </p:nvPr>
        </p:nvSpPr>
        <p:spPr>
          <a:xfrm flipH="1">
            <a:off x="5872299" y="1911927"/>
            <a:ext cx="2453100" cy="882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sâu xa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Google Shape;156;p31"/>
          <p:cNvSpPr txBox="1">
            <a:spLocks noGrp="1"/>
          </p:cNvSpPr>
          <p:nvPr>
            <p:ph type="title" idx="2"/>
          </p:nvPr>
        </p:nvSpPr>
        <p:spPr>
          <a:xfrm>
            <a:off x="1694345" y="1238612"/>
            <a:ext cx="641233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Google Shape;157;p31"/>
          <p:cNvSpPr txBox="1">
            <a:spLocks noGrp="1"/>
          </p:cNvSpPr>
          <p:nvPr>
            <p:ph type="title" idx="5"/>
          </p:nvPr>
        </p:nvSpPr>
        <p:spPr>
          <a:xfrm>
            <a:off x="4098299" y="2734903"/>
            <a:ext cx="947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title" idx="8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DFACED-42BC-4A59-81C3-38C264C0FB63}"/>
              </a:ext>
            </a:extLst>
          </p:cNvPr>
          <p:cNvSpPr/>
          <p:nvPr/>
        </p:nvSpPr>
        <p:spPr>
          <a:xfrm>
            <a:off x="356804" y="5248937"/>
            <a:ext cx="270164" cy="27016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B7D7073-375B-4151-9517-C5037A8A70C1}"/>
              </a:ext>
            </a:extLst>
          </p:cNvPr>
          <p:cNvSpPr/>
          <p:nvPr/>
        </p:nvSpPr>
        <p:spPr>
          <a:xfrm>
            <a:off x="506459" y="5147287"/>
            <a:ext cx="346364" cy="346364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BC7194D-17B8-4C1E-85F4-A2DC28FE57F5}"/>
              </a:ext>
            </a:extLst>
          </p:cNvPr>
          <p:cNvSpPr/>
          <p:nvPr/>
        </p:nvSpPr>
        <p:spPr>
          <a:xfrm>
            <a:off x="506459" y="5285102"/>
            <a:ext cx="131619" cy="13161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E59EA6B-B7F6-4F87-B6A0-787987AE0C36}"/>
              </a:ext>
            </a:extLst>
          </p:cNvPr>
          <p:cNvSpPr/>
          <p:nvPr/>
        </p:nvSpPr>
        <p:spPr>
          <a:xfrm>
            <a:off x="589586" y="5195048"/>
            <a:ext cx="180109" cy="1801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C7330A5-7FF9-4D4A-A4FD-D64E3C831770}"/>
              </a:ext>
            </a:extLst>
          </p:cNvPr>
          <p:cNvSpPr/>
          <p:nvPr/>
        </p:nvSpPr>
        <p:spPr>
          <a:xfrm>
            <a:off x="534625" y="5240805"/>
            <a:ext cx="159328" cy="1593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1.66667E-6 -1.09352 " pathEditMode="relative" rAng="0" ptsTypes="AA">
                                      <p:cBhvr>
                                        <p:cTn id="6" dur="2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6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5.55556E-7 -4.93827E-6 L 5.55556E-7 -1.08549 " pathEditMode="relative" rAng="0" ptsTypes="AA">
                                      <p:cBhvr>
                                        <p:cTn id="8" dur="1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2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7.40741E-7 L 4.44444E-6 -1.09352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69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4.44444E-6 8.64198E-7 L 4.44444E-6 -1.06821 " pathEditMode="relative" rAng="0" ptsTypes="AA">
                                      <p:cBhvr>
                                        <p:cTn id="12" dur="3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42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7.40741E-7 L 2.5E-6 -1.0713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58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38778E-17 -3.45679E-6 L 1.38778E-17 -1.08271 " pathEditMode="relative" rAng="0" ptsTypes="AA">
                                      <p:cBhvr>
                                        <p:cTn id="16" dur="17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2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45" grpId="0"/>
      <p:bldP spid="146" grpId="0"/>
      <p:bldP spid="148" grpId="0"/>
      <p:bldP spid="150" grpId="0"/>
      <p:bldP spid="156" grpId="0"/>
      <p:bldP spid="157" grpId="0"/>
      <p:bldP spid="160" grpId="0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8C37F3D-AF98-4F19-9CE9-C0A86F366573}"/>
              </a:ext>
            </a:extLst>
          </p:cNvPr>
          <p:cNvSpPr/>
          <p:nvPr/>
        </p:nvSpPr>
        <p:spPr>
          <a:xfrm>
            <a:off x="1171526" y="-167238"/>
            <a:ext cx="45719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84BCE0A9-5BEC-4924-881A-58049DE18F1F}"/>
              </a:ext>
            </a:extLst>
          </p:cNvPr>
          <p:cNvSpPr/>
          <p:nvPr/>
        </p:nvSpPr>
        <p:spPr>
          <a:xfrm>
            <a:off x="2642136" y="-144378"/>
            <a:ext cx="45719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EFFA3826-BD12-4C8C-83D8-DCC472FEF61B}"/>
              </a:ext>
            </a:extLst>
          </p:cNvPr>
          <p:cNvSpPr/>
          <p:nvPr/>
        </p:nvSpPr>
        <p:spPr>
          <a:xfrm>
            <a:off x="4579618" y="-88659"/>
            <a:ext cx="45719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4F35495-3237-40B4-9767-227D7A900ED9}"/>
              </a:ext>
            </a:extLst>
          </p:cNvPr>
          <p:cNvSpPr/>
          <p:nvPr/>
        </p:nvSpPr>
        <p:spPr>
          <a:xfrm>
            <a:off x="-149778" y="1649975"/>
            <a:ext cx="45719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F3D32B5-2ECC-41B1-A11E-EE7FFB151260}"/>
              </a:ext>
            </a:extLst>
          </p:cNvPr>
          <p:cNvSpPr/>
          <p:nvPr/>
        </p:nvSpPr>
        <p:spPr>
          <a:xfrm>
            <a:off x="235087" y="-213004"/>
            <a:ext cx="45719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A45439C-576D-428B-8CD7-B500F863CAE4}"/>
              </a:ext>
            </a:extLst>
          </p:cNvPr>
          <p:cNvSpPr/>
          <p:nvPr/>
        </p:nvSpPr>
        <p:spPr>
          <a:xfrm>
            <a:off x="2817019" y="1533525"/>
            <a:ext cx="202406" cy="271463"/>
          </a:xfrm>
          <a:custGeom>
            <a:avLst/>
            <a:gdLst>
              <a:gd name="connsiteX0" fmla="*/ 0 w 202406"/>
              <a:gd name="connsiteY0" fmla="*/ 100013 h 271463"/>
              <a:gd name="connsiteX1" fmla="*/ 135731 w 202406"/>
              <a:gd name="connsiteY1" fmla="*/ 0 h 271463"/>
              <a:gd name="connsiteX2" fmla="*/ 202406 w 202406"/>
              <a:gd name="connsiteY2" fmla="*/ 230981 h 271463"/>
              <a:gd name="connsiteX3" fmla="*/ 54769 w 202406"/>
              <a:gd name="connsiteY3" fmla="*/ 271463 h 271463"/>
              <a:gd name="connsiteX4" fmla="*/ 0 w 202406"/>
              <a:gd name="connsiteY4" fmla="*/ 100013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06" h="271463">
                <a:moveTo>
                  <a:pt x="0" y="100013"/>
                </a:moveTo>
                <a:lnTo>
                  <a:pt x="135731" y="0"/>
                </a:lnTo>
                <a:lnTo>
                  <a:pt x="202406" y="230981"/>
                </a:lnTo>
                <a:lnTo>
                  <a:pt x="54769" y="271463"/>
                </a:lnTo>
                <a:lnTo>
                  <a:pt x="0" y="100013"/>
                </a:lnTo>
                <a:close/>
              </a:path>
            </a:pathLst>
          </a:custGeom>
          <a:solidFill>
            <a:srgbClr val="85A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Google Shape;165;p32"/>
          <p:cNvSpPr txBox="1">
            <a:spLocks noGrp="1"/>
          </p:cNvSpPr>
          <p:nvPr>
            <p:ph type="title" idx="2"/>
          </p:nvPr>
        </p:nvSpPr>
        <p:spPr>
          <a:xfrm>
            <a:off x="2476500" y="2093275"/>
            <a:ext cx="141732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Google Shape;166;p32"/>
          <p:cNvSpPr txBox="1">
            <a:spLocks noGrp="1"/>
          </p:cNvSpPr>
          <p:nvPr>
            <p:ph type="ctrTitle"/>
          </p:nvPr>
        </p:nvSpPr>
        <p:spPr>
          <a:xfrm>
            <a:off x="4007825" y="2173943"/>
            <a:ext cx="45357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vi-V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C20E355-7AC5-471B-A46B-82D2289E5C25}"/>
              </a:ext>
            </a:extLst>
          </p:cNvPr>
          <p:cNvSpPr/>
          <p:nvPr/>
        </p:nvSpPr>
        <p:spPr>
          <a:xfrm>
            <a:off x="2383926" y="2093275"/>
            <a:ext cx="131619" cy="13161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DD3B743-7025-4744-94B5-1B2B608B9DC2}"/>
              </a:ext>
            </a:extLst>
          </p:cNvPr>
          <p:cNvSpPr/>
          <p:nvPr/>
        </p:nvSpPr>
        <p:spPr>
          <a:xfrm>
            <a:off x="2311622" y="2038212"/>
            <a:ext cx="276225" cy="271462"/>
          </a:xfrm>
          <a:custGeom>
            <a:avLst/>
            <a:gdLst>
              <a:gd name="connsiteX0" fmla="*/ 78581 w 276225"/>
              <a:gd name="connsiteY0" fmla="*/ 0 h 269081"/>
              <a:gd name="connsiteX1" fmla="*/ 276225 w 276225"/>
              <a:gd name="connsiteY1" fmla="*/ 54769 h 269081"/>
              <a:gd name="connsiteX2" fmla="*/ 192881 w 276225"/>
              <a:gd name="connsiteY2" fmla="*/ 269081 h 269081"/>
              <a:gd name="connsiteX3" fmla="*/ 0 w 276225"/>
              <a:gd name="connsiteY3" fmla="*/ 169069 h 269081"/>
              <a:gd name="connsiteX4" fmla="*/ 78581 w 276225"/>
              <a:gd name="connsiteY4" fmla="*/ 0 h 26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225" h="269081">
                <a:moveTo>
                  <a:pt x="78581" y="0"/>
                </a:moveTo>
                <a:lnTo>
                  <a:pt x="276225" y="54769"/>
                </a:lnTo>
                <a:lnTo>
                  <a:pt x="192881" y="269081"/>
                </a:lnTo>
                <a:lnTo>
                  <a:pt x="0" y="169069"/>
                </a:lnTo>
                <a:lnTo>
                  <a:pt x="78581" y="0"/>
                </a:lnTo>
                <a:close/>
              </a:path>
            </a:pathLst>
          </a:custGeom>
          <a:solidFill>
            <a:srgbClr val="A55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38A72E-3B3B-4A23-B183-F5CBE6159036}"/>
              </a:ext>
            </a:extLst>
          </p:cNvPr>
          <p:cNvSpPr/>
          <p:nvPr/>
        </p:nvSpPr>
        <p:spPr>
          <a:xfrm>
            <a:off x="1539586" y="1739822"/>
            <a:ext cx="131619" cy="1316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0B9E57-6EB6-4CCA-AC52-DF60D1522F5E}"/>
              </a:ext>
            </a:extLst>
          </p:cNvPr>
          <p:cNvGrpSpPr/>
          <p:nvPr/>
        </p:nvGrpSpPr>
        <p:grpSpPr>
          <a:xfrm>
            <a:off x="-10121265" y="1492144"/>
            <a:ext cx="10121265" cy="1927333"/>
            <a:chOff x="0" y="3216167"/>
            <a:chExt cx="10121265" cy="19273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8CB0E2-51FD-4812-BF52-A16D7ACCE075}"/>
                </a:ext>
              </a:extLst>
            </p:cNvPr>
            <p:cNvSpPr/>
            <p:nvPr/>
          </p:nvSpPr>
          <p:spPr>
            <a:xfrm>
              <a:off x="8212455" y="3216167"/>
              <a:ext cx="1908810" cy="191971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45373E-9169-416D-BD7B-FA80FC5AE85B}"/>
                </a:ext>
              </a:extLst>
            </p:cNvPr>
            <p:cNvSpPr/>
            <p:nvPr/>
          </p:nvSpPr>
          <p:spPr>
            <a:xfrm>
              <a:off x="0" y="3222341"/>
              <a:ext cx="9144000" cy="1921159"/>
            </a:xfrm>
            <a:prstGeom prst="rect">
              <a:avLst/>
            </a:prstGeom>
            <a:solidFill>
              <a:srgbClr val="10B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7E28772-6CCD-42AE-BEE9-D9BA0FB33A2F}"/>
              </a:ext>
            </a:extLst>
          </p:cNvPr>
          <p:cNvGrpSpPr/>
          <p:nvPr/>
        </p:nvGrpSpPr>
        <p:grpSpPr>
          <a:xfrm>
            <a:off x="-10132871" y="-144378"/>
            <a:ext cx="9902366" cy="1417320"/>
            <a:chOff x="0" y="1951872"/>
            <a:chExt cx="9902366" cy="14173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08E6872-3B61-4C2F-A335-44A72FDC41BF}"/>
                </a:ext>
              </a:extLst>
            </p:cNvPr>
            <p:cNvSpPr/>
            <p:nvPr/>
          </p:nvSpPr>
          <p:spPr>
            <a:xfrm>
              <a:off x="8485046" y="1951872"/>
              <a:ext cx="1417320" cy="141732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660BF5-6D6B-453F-8D79-DCFCC0455819}"/>
                </a:ext>
              </a:extLst>
            </p:cNvPr>
            <p:cNvSpPr/>
            <p:nvPr/>
          </p:nvSpPr>
          <p:spPr>
            <a:xfrm>
              <a:off x="0" y="1951872"/>
              <a:ext cx="9144000" cy="1415735"/>
            </a:xfrm>
            <a:prstGeom prst="rect">
              <a:avLst/>
            </a:prstGeom>
            <a:solidFill>
              <a:srgbClr val="E1F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AA96C4-BA95-44F0-8B8F-404B815E2823}"/>
              </a:ext>
            </a:extLst>
          </p:cNvPr>
          <p:cNvGrpSpPr/>
          <p:nvPr/>
        </p:nvGrpSpPr>
        <p:grpSpPr>
          <a:xfrm>
            <a:off x="-10121265" y="2472117"/>
            <a:ext cx="9960153" cy="1632307"/>
            <a:chOff x="0" y="3419476"/>
            <a:chExt cx="9960153" cy="163230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FEF8595-49D3-4FB9-A999-AFF98C92954D}"/>
                </a:ext>
              </a:extLst>
            </p:cNvPr>
            <p:cNvSpPr/>
            <p:nvPr/>
          </p:nvSpPr>
          <p:spPr>
            <a:xfrm>
              <a:off x="8327846" y="3419476"/>
              <a:ext cx="1632307" cy="16323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A6E8B5-2575-400F-9EF3-345BBD7E30FF}"/>
                </a:ext>
              </a:extLst>
            </p:cNvPr>
            <p:cNvSpPr/>
            <p:nvPr/>
          </p:nvSpPr>
          <p:spPr>
            <a:xfrm>
              <a:off x="0" y="3419476"/>
              <a:ext cx="9144000" cy="1632307"/>
            </a:xfrm>
            <a:prstGeom prst="rect">
              <a:avLst/>
            </a:prstGeom>
            <a:solidFill>
              <a:srgbClr val="66A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6325E15-82ED-4989-B2B7-045D63E5362D}"/>
              </a:ext>
            </a:extLst>
          </p:cNvPr>
          <p:cNvGrpSpPr/>
          <p:nvPr/>
        </p:nvGrpSpPr>
        <p:grpSpPr>
          <a:xfrm>
            <a:off x="-10121265" y="3864723"/>
            <a:ext cx="9852660" cy="1417320"/>
            <a:chOff x="0" y="3726180"/>
            <a:chExt cx="9852660" cy="141732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59D9F5F-34F9-48A8-AFF5-253F8CF23401}"/>
                </a:ext>
              </a:extLst>
            </p:cNvPr>
            <p:cNvSpPr/>
            <p:nvPr/>
          </p:nvSpPr>
          <p:spPr>
            <a:xfrm>
              <a:off x="0" y="3726180"/>
              <a:ext cx="9144000" cy="1417320"/>
            </a:xfrm>
            <a:prstGeom prst="rect">
              <a:avLst/>
            </a:prstGeom>
            <a:solidFill>
              <a:srgbClr val="B3D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F17F86C-8816-4896-9FD3-96F76D132D79}"/>
                </a:ext>
              </a:extLst>
            </p:cNvPr>
            <p:cNvSpPr/>
            <p:nvPr/>
          </p:nvSpPr>
          <p:spPr>
            <a:xfrm>
              <a:off x="8435340" y="3726180"/>
              <a:ext cx="1417320" cy="14173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34BF99-5898-4C08-84F9-001E900D694C}"/>
              </a:ext>
            </a:extLst>
          </p:cNvPr>
          <p:cNvGrpSpPr/>
          <p:nvPr/>
        </p:nvGrpSpPr>
        <p:grpSpPr>
          <a:xfrm>
            <a:off x="-10121265" y="3483722"/>
            <a:ext cx="9711690" cy="1089661"/>
            <a:chOff x="22860" y="3839248"/>
            <a:chExt cx="9711690" cy="108966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F6553A0-E9F7-4036-B30A-45AEC24955D8}"/>
                </a:ext>
              </a:extLst>
            </p:cNvPr>
            <p:cNvSpPr/>
            <p:nvPr/>
          </p:nvSpPr>
          <p:spPr>
            <a:xfrm>
              <a:off x="8644890" y="3839248"/>
              <a:ext cx="1089660" cy="10820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B078C9B-65D8-43D9-8DDC-315EAD5878B5}"/>
                </a:ext>
              </a:extLst>
            </p:cNvPr>
            <p:cNvSpPr/>
            <p:nvPr/>
          </p:nvSpPr>
          <p:spPr>
            <a:xfrm>
              <a:off x="22860" y="3839249"/>
              <a:ext cx="9144000" cy="1089660"/>
            </a:xfrm>
            <a:prstGeom prst="rect">
              <a:avLst/>
            </a:prstGeom>
            <a:solidFill>
              <a:srgbClr val="DBB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47EDB-D6B3-4493-976F-0AC8C055BF43}"/>
              </a:ext>
            </a:extLst>
          </p:cNvPr>
          <p:cNvGrpSpPr/>
          <p:nvPr/>
        </p:nvGrpSpPr>
        <p:grpSpPr>
          <a:xfrm>
            <a:off x="-10128885" y="1033241"/>
            <a:ext cx="9585960" cy="838200"/>
            <a:chOff x="0" y="0"/>
            <a:chExt cx="9585960" cy="838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7C3C15B-5756-445E-B820-B3441B315015}"/>
                </a:ext>
              </a:extLst>
            </p:cNvPr>
            <p:cNvSpPr/>
            <p:nvPr/>
          </p:nvSpPr>
          <p:spPr>
            <a:xfrm>
              <a:off x="0" y="0"/>
              <a:ext cx="9144000" cy="838200"/>
            </a:xfrm>
            <a:prstGeom prst="rect">
              <a:avLst/>
            </a:prstGeom>
            <a:solidFill>
              <a:srgbClr val="A6E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7566E84-AE09-4870-8AE6-67EC15F9389A}"/>
                </a:ext>
              </a:extLst>
            </p:cNvPr>
            <p:cNvSpPr/>
            <p:nvPr/>
          </p:nvSpPr>
          <p:spPr>
            <a:xfrm>
              <a:off x="8747760" y="0"/>
              <a:ext cx="838200" cy="83820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92 L 0.00521 -0.02593 L 0.00104 -0.05926 L -0.01111 -0.08704 L -0.02569 -0.10463 L -0.04375 -0.11204 L -0.06562 -0.10741 L -0.08403 -0.09167 L -0.09375 -0.06574 L -0.1 -0.03334 L -0.10052 -0.00186 L -0.09757 0.02314 L -0.08611 0.04259 L -0.07257 0.05555 L -0.05694 0.06203 L -0.04028 0.05463 L -0.02049 0.04629 L -0.00799 0.03055 L 0.03333 0.02777 L 0.12014 0.08888 L 0.11597 0.11481 L 0.11875 0.14629 L 0.13021 0.175 L 0.14618 0.19351 L 0.17292 0.20277 L 0.19167 0.19166 L 0.20868 0.16944 L 0.21458 0.13518 L 0.21563 0.10277 L 0.21285 0.07685 L 0.20556 0.05648 L 0.18681 0.03426 L 0.16771 0.03148 L 0.15139 0.03333 L 0.13646 0.05 L 0.12743 0.06296 L 0.12188 0.08888 L 0.00035 0.00092 Z " pathEditMode="relative" ptsTypes="AAAAAAAAAAAAAAAAAAAAAAAAAAAAAAAAAAAAAA">
                                      <p:cBhvr>
                                        <p:cTn id="6" dur="7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31 C 0.01684 -0.07531 0.06406 -0.11327 0.10573 -0.08333 C 0.14757 -0.05308 0.16702 0.03272 0.15 0.10772 C 0.13299 0.18241 0.08594 0.21883 0.04393 0.18889 C 0.00243 0.15895 -0.01701 0.07408 -0.00017 -0.00031 Z " pathEditMode="relative" rAng="17520000" ptsTypes="AAAAA">
                                      <p:cBhvr>
                                        <p:cTn id="8" dur="3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7" y="53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5.55112E-17 L 0.26962 -0.16019 L 0.29774 -0.10926 L 0.33056 -0.00309 " pathEditMode="relative" ptsTypes="AAAA">
                                      <p:cBhvr>
                                        <p:cTn id="10" dur="1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52 -0.00123 L 0.1165 0.19938 L 0.23629 0.17192 L 0.28803 0.35617 " pathEditMode="relative" ptsTypes="AAAA">
                                      <p:cBhvr>
                                        <p:cTn id="14" dur="1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0035 -0.00154 L 0.14392 0.15124 L 0.18767 0.34753 " pathEditMode="relative" ptsTypes="AAA">
                                      <p:cBhvr>
                                        <p:cTn id="18" dur="7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0035 -0.00061 L 0.11024 0.1355 L 0.0283 0.21327 L 0.02205 0.2429 L 0.01996 0.26698 L 0.02066 0.30093 L 0.02517 0.34476 " pathEditMode="relative" ptsTypes="AAAAAAA">
                                      <p:cBhvr>
                                        <p:cTn id="22" dur="9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31 L -0.20243 0.13456 L -0.20642 0.16821 L -0.20486 0.20432 L -0.18715 0.33271 " pathEditMode="relative" ptsTypes="AAAAA">
                                      <p:cBhvr>
                                        <p:cTn id="26" dur="1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09877E-6 L 1.10556 2.09877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7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2222E-6 8.64198E-7 L 1.10625 8.64198E-7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13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44444E-6 1.11111E-6 L 1.10417 1.11111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08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7778E-6 2.46914E-6 L 1.10382 2.46914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191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05556E-6 2.59259E-6 L 1.10712 2.59259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65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1.94444E-6 -4.69136E-6 L 1.10365 -4.69136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1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28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>
            <a:extLst>
              <a:ext uri="{FF2B5EF4-FFF2-40B4-BE49-F238E27FC236}">
                <a16:creationId xmlns:a16="http://schemas.microsoft.com/office/drawing/2014/main" id="{45242277-A828-45FE-8D41-C22E3511D05A}"/>
              </a:ext>
            </a:extLst>
          </p:cNvPr>
          <p:cNvSpPr/>
          <p:nvPr/>
        </p:nvSpPr>
        <p:spPr>
          <a:xfrm>
            <a:off x="7263364" y="2080617"/>
            <a:ext cx="214745" cy="21474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66BED83-D0E1-4DC7-81F2-F8B1989BAC04}"/>
              </a:ext>
            </a:extLst>
          </p:cNvPr>
          <p:cNvSpPr/>
          <p:nvPr/>
        </p:nvSpPr>
        <p:spPr>
          <a:xfrm>
            <a:off x="7238900" y="2182204"/>
            <a:ext cx="270164" cy="27016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Google Shape;173;p33"/>
          <p:cNvSpPr/>
          <p:nvPr/>
        </p:nvSpPr>
        <p:spPr>
          <a:xfrm>
            <a:off x="-691411" y="1228650"/>
            <a:ext cx="5724600" cy="5724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288886" y="2527277"/>
            <a:ext cx="4302000" cy="944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vi-V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5" name="Google Shape;175;p33"/>
          <p:cNvGrpSpPr/>
          <p:nvPr/>
        </p:nvGrpSpPr>
        <p:grpSpPr>
          <a:xfrm>
            <a:off x="3750675" y="2149825"/>
            <a:ext cx="7125699" cy="2240594"/>
            <a:chOff x="3750675" y="2149825"/>
            <a:chExt cx="7125699" cy="2240594"/>
          </a:xfrm>
        </p:grpSpPr>
        <p:sp>
          <p:nvSpPr>
            <p:cNvPr id="176" name="Google Shape;176;p33"/>
            <p:cNvSpPr/>
            <p:nvPr/>
          </p:nvSpPr>
          <p:spPr>
            <a:xfrm>
              <a:off x="4417350" y="4125419"/>
              <a:ext cx="6459024" cy="265000"/>
            </a:xfrm>
            <a:custGeom>
              <a:avLst/>
              <a:gdLst/>
              <a:ahLst/>
              <a:cxnLst/>
              <a:rect l="l" t="t" r="r" b="b"/>
              <a:pathLst>
                <a:path w="284038" h="10600" extrusionOk="0">
                  <a:moveTo>
                    <a:pt x="1" y="1"/>
                  </a:moveTo>
                  <a:lnTo>
                    <a:pt x="1" y="10600"/>
                  </a:lnTo>
                  <a:lnTo>
                    <a:pt x="284038" y="10600"/>
                  </a:lnTo>
                  <a:lnTo>
                    <a:pt x="284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Google Shape;177;p33"/>
            <p:cNvSpPr/>
            <p:nvPr/>
          </p:nvSpPr>
          <p:spPr>
            <a:xfrm>
              <a:off x="5814975" y="2149825"/>
              <a:ext cx="1124175" cy="839125"/>
            </a:xfrm>
            <a:custGeom>
              <a:avLst/>
              <a:gdLst/>
              <a:ahLst/>
              <a:cxnLst/>
              <a:rect l="l" t="t" r="r" b="b"/>
              <a:pathLst>
                <a:path w="44967" h="33565" fill="none" extrusionOk="0">
                  <a:moveTo>
                    <a:pt x="42879" y="17505"/>
                  </a:moveTo>
                  <a:lnTo>
                    <a:pt x="42879" y="7709"/>
                  </a:lnTo>
                  <a:cubicBezTo>
                    <a:pt x="42879" y="7709"/>
                    <a:pt x="44967" y="1178"/>
                    <a:pt x="36322" y="1178"/>
                  </a:cubicBezTo>
                  <a:lnTo>
                    <a:pt x="8351" y="1178"/>
                  </a:lnTo>
                  <a:cubicBezTo>
                    <a:pt x="8351" y="1178"/>
                    <a:pt x="1" y="0"/>
                    <a:pt x="1" y="6825"/>
                  </a:cubicBezTo>
                  <a:lnTo>
                    <a:pt x="1" y="33564"/>
                  </a:lnTo>
                </a:path>
              </a:pathLst>
            </a:custGeom>
            <a:noFill/>
            <a:ln w="25425" cap="flat" cmpd="sng">
              <a:solidFill>
                <a:schemeClr val="accent6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Google Shape;178;p33"/>
            <p:cNvSpPr/>
            <p:nvPr/>
          </p:nvSpPr>
          <p:spPr>
            <a:xfrm>
              <a:off x="8177725" y="2843725"/>
              <a:ext cx="716000" cy="258975"/>
            </a:xfrm>
            <a:custGeom>
              <a:avLst/>
              <a:gdLst/>
              <a:ahLst/>
              <a:cxnLst/>
              <a:rect l="l" t="t" r="r" b="b"/>
              <a:pathLst>
                <a:path w="28640" h="10359" fill="none" extrusionOk="0">
                  <a:moveTo>
                    <a:pt x="28398" y="9448"/>
                  </a:moveTo>
                  <a:lnTo>
                    <a:pt x="28398" y="3801"/>
                  </a:lnTo>
                  <a:cubicBezTo>
                    <a:pt x="28398" y="3801"/>
                    <a:pt x="28639" y="562"/>
                    <a:pt x="24758" y="562"/>
                  </a:cubicBezTo>
                  <a:lnTo>
                    <a:pt x="5193" y="562"/>
                  </a:lnTo>
                  <a:cubicBezTo>
                    <a:pt x="5193" y="562"/>
                    <a:pt x="0" y="0"/>
                    <a:pt x="0" y="5193"/>
                  </a:cubicBezTo>
                  <a:lnTo>
                    <a:pt x="0" y="10358"/>
                  </a:lnTo>
                </a:path>
              </a:pathLst>
            </a:custGeom>
            <a:noFill/>
            <a:ln w="25425" cap="flat" cmpd="sng">
              <a:solidFill>
                <a:schemeClr val="accent6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Google Shape;179;p33"/>
            <p:cNvSpPr/>
            <p:nvPr/>
          </p:nvSpPr>
          <p:spPr>
            <a:xfrm>
              <a:off x="8502400" y="3013675"/>
              <a:ext cx="782100" cy="1108250"/>
            </a:xfrm>
            <a:custGeom>
              <a:avLst/>
              <a:gdLst/>
              <a:ahLst/>
              <a:cxnLst/>
              <a:rect l="l" t="t" r="r" b="b"/>
              <a:pathLst>
                <a:path w="31284" h="44330" extrusionOk="0">
                  <a:moveTo>
                    <a:pt x="9122" y="1"/>
                  </a:moveTo>
                  <a:lnTo>
                    <a:pt x="9122" y="1794"/>
                  </a:lnTo>
                  <a:lnTo>
                    <a:pt x="10915" y="1794"/>
                  </a:lnTo>
                  <a:lnTo>
                    <a:pt x="10995" y="13276"/>
                  </a:lnTo>
                  <a:cubicBezTo>
                    <a:pt x="10995" y="13276"/>
                    <a:pt x="4518" y="30915"/>
                    <a:pt x="2029" y="38035"/>
                  </a:cubicBezTo>
                  <a:cubicBezTo>
                    <a:pt x="1" y="43774"/>
                    <a:pt x="3868" y="44330"/>
                    <a:pt x="5444" y="44330"/>
                  </a:cubicBezTo>
                  <a:cubicBezTo>
                    <a:pt x="5824" y="44330"/>
                    <a:pt x="6070" y="44298"/>
                    <a:pt x="6070" y="44298"/>
                  </a:cubicBezTo>
                  <a:lnTo>
                    <a:pt x="24994" y="44298"/>
                  </a:lnTo>
                  <a:cubicBezTo>
                    <a:pt x="31283" y="44298"/>
                    <a:pt x="29062" y="37366"/>
                    <a:pt x="29062" y="37366"/>
                  </a:cubicBezTo>
                  <a:lnTo>
                    <a:pt x="21434" y="13464"/>
                  </a:lnTo>
                  <a:lnTo>
                    <a:pt x="21434" y="1794"/>
                  </a:lnTo>
                  <a:lnTo>
                    <a:pt x="23066" y="1794"/>
                  </a:lnTo>
                  <a:lnTo>
                    <a:pt x="230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Google Shape;183;p33"/>
            <p:cNvSpPr/>
            <p:nvPr/>
          </p:nvSpPr>
          <p:spPr>
            <a:xfrm>
              <a:off x="8510275" y="3320800"/>
              <a:ext cx="113775" cy="60925"/>
            </a:xfrm>
            <a:custGeom>
              <a:avLst/>
              <a:gdLst/>
              <a:ahLst/>
              <a:cxnLst/>
              <a:rect l="l" t="t" r="r" b="b"/>
              <a:pathLst>
                <a:path w="4551" h="2437" extrusionOk="0">
                  <a:moveTo>
                    <a:pt x="1186" y="0"/>
                  </a:moveTo>
                  <a:cubicBezTo>
                    <a:pt x="537" y="0"/>
                    <a:pt x="1" y="552"/>
                    <a:pt x="1" y="1206"/>
                  </a:cubicBezTo>
                  <a:cubicBezTo>
                    <a:pt x="1" y="1901"/>
                    <a:pt x="563" y="2437"/>
                    <a:pt x="1232" y="2437"/>
                  </a:cubicBezTo>
                  <a:lnTo>
                    <a:pt x="3320" y="2437"/>
                  </a:lnTo>
                  <a:cubicBezTo>
                    <a:pt x="3989" y="2437"/>
                    <a:pt x="4551" y="1901"/>
                    <a:pt x="4551" y="1206"/>
                  </a:cubicBezTo>
                  <a:cubicBezTo>
                    <a:pt x="4551" y="552"/>
                    <a:pt x="4014" y="0"/>
                    <a:pt x="3365" y="0"/>
                  </a:cubicBezTo>
                  <a:cubicBezTo>
                    <a:pt x="3350" y="0"/>
                    <a:pt x="3335" y="0"/>
                    <a:pt x="3320" y="1"/>
                  </a:cubicBezTo>
                  <a:lnTo>
                    <a:pt x="1232" y="1"/>
                  </a:lnTo>
                  <a:cubicBezTo>
                    <a:pt x="1216" y="0"/>
                    <a:pt x="1201" y="0"/>
                    <a:pt x="11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Google Shape;184;p33"/>
            <p:cNvSpPr/>
            <p:nvPr/>
          </p:nvSpPr>
          <p:spPr>
            <a:xfrm>
              <a:off x="6984963" y="3341663"/>
              <a:ext cx="823075" cy="792225"/>
            </a:xfrm>
            <a:custGeom>
              <a:avLst/>
              <a:gdLst/>
              <a:ahLst/>
              <a:cxnLst/>
              <a:rect l="l" t="t" r="r" b="b"/>
              <a:pathLst>
                <a:path w="32923" h="31689" extrusionOk="0">
                  <a:moveTo>
                    <a:pt x="16462" y="1"/>
                  </a:moveTo>
                  <a:cubicBezTo>
                    <a:pt x="7468" y="1"/>
                    <a:pt x="135" y="7228"/>
                    <a:pt x="1" y="16221"/>
                  </a:cubicBezTo>
                  <a:cubicBezTo>
                    <a:pt x="1" y="22645"/>
                    <a:pt x="4337" y="27971"/>
                    <a:pt x="9315" y="31343"/>
                  </a:cubicBezTo>
                  <a:cubicBezTo>
                    <a:pt x="9577" y="31509"/>
                    <a:pt x="12928" y="31688"/>
                    <a:pt x="16409" y="31688"/>
                  </a:cubicBezTo>
                  <a:cubicBezTo>
                    <a:pt x="19686" y="31688"/>
                    <a:pt x="23078" y="31529"/>
                    <a:pt x="24117" y="31049"/>
                  </a:cubicBezTo>
                  <a:cubicBezTo>
                    <a:pt x="29657" y="28399"/>
                    <a:pt x="32923" y="22752"/>
                    <a:pt x="32923" y="16221"/>
                  </a:cubicBezTo>
                  <a:cubicBezTo>
                    <a:pt x="32789" y="7228"/>
                    <a:pt x="25455" y="1"/>
                    <a:pt x="164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Google Shape;185;p33"/>
            <p:cNvSpPr/>
            <p:nvPr/>
          </p:nvSpPr>
          <p:spPr>
            <a:xfrm>
              <a:off x="7238900" y="2687800"/>
              <a:ext cx="263675" cy="713325"/>
            </a:xfrm>
            <a:custGeom>
              <a:avLst/>
              <a:gdLst/>
              <a:ahLst/>
              <a:cxnLst/>
              <a:rect l="l" t="t" r="r" b="b"/>
              <a:pathLst>
                <a:path w="10547" h="28533" extrusionOk="0">
                  <a:moveTo>
                    <a:pt x="1" y="1"/>
                  </a:moveTo>
                  <a:lnTo>
                    <a:pt x="1" y="28533"/>
                  </a:lnTo>
                  <a:lnTo>
                    <a:pt x="10547" y="28533"/>
                  </a:lnTo>
                  <a:lnTo>
                    <a:pt x="105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Google Shape;186;p33"/>
            <p:cNvSpPr/>
            <p:nvPr/>
          </p:nvSpPr>
          <p:spPr>
            <a:xfrm>
              <a:off x="7198750" y="2620900"/>
              <a:ext cx="343975" cy="74300"/>
            </a:xfrm>
            <a:custGeom>
              <a:avLst/>
              <a:gdLst/>
              <a:ahLst/>
              <a:cxnLst/>
              <a:rect l="l" t="t" r="r" b="b"/>
              <a:pathLst>
                <a:path w="13759" h="2972" extrusionOk="0">
                  <a:moveTo>
                    <a:pt x="1473" y="0"/>
                  </a:moveTo>
                  <a:cubicBezTo>
                    <a:pt x="670" y="0"/>
                    <a:pt x="1" y="669"/>
                    <a:pt x="1" y="1499"/>
                  </a:cubicBezTo>
                  <a:cubicBezTo>
                    <a:pt x="1" y="2302"/>
                    <a:pt x="670" y="2971"/>
                    <a:pt x="1473" y="2971"/>
                  </a:cubicBezTo>
                  <a:lnTo>
                    <a:pt x="12286" y="2971"/>
                  </a:lnTo>
                  <a:cubicBezTo>
                    <a:pt x="13089" y="2971"/>
                    <a:pt x="13758" y="2302"/>
                    <a:pt x="13758" y="1499"/>
                  </a:cubicBezTo>
                  <a:cubicBezTo>
                    <a:pt x="13758" y="669"/>
                    <a:pt x="13089" y="0"/>
                    <a:pt x="12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Google Shape;187;p33"/>
            <p:cNvSpPr/>
            <p:nvPr/>
          </p:nvSpPr>
          <p:spPr>
            <a:xfrm>
              <a:off x="8357050" y="3352900"/>
              <a:ext cx="420900" cy="769750"/>
            </a:xfrm>
            <a:custGeom>
              <a:avLst/>
              <a:gdLst/>
              <a:ahLst/>
              <a:cxnLst/>
              <a:rect l="l" t="t" r="r" b="b"/>
              <a:pathLst>
                <a:path w="16836" h="30790" extrusionOk="0">
                  <a:moveTo>
                    <a:pt x="5598" y="1"/>
                  </a:moveTo>
                  <a:cubicBezTo>
                    <a:pt x="4602" y="1"/>
                    <a:pt x="4594" y="1530"/>
                    <a:pt x="5574" y="1530"/>
                  </a:cubicBezTo>
                  <a:cubicBezTo>
                    <a:pt x="5598" y="1530"/>
                    <a:pt x="5623" y="1529"/>
                    <a:pt x="5648" y="1527"/>
                  </a:cubicBezTo>
                  <a:lnTo>
                    <a:pt x="5701" y="1527"/>
                  </a:lnTo>
                  <a:lnTo>
                    <a:pt x="5701" y="14884"/>
                  </a:lnTo>
                  <a:cubicBezTo>
                    <a:pt x="2302" y="16034"/>
                    <a:pt x="0" y="19246"/>
                    <a:pt x="0" y="22860"/>
                  </a:cubicBezTo>
                  <a:cubicBezTo>
                    <a:pt x="0" y="26125"/>
                    <a:pt x="2195" y="28882"/>
                    <a:pt x="4765" y="30595"/>
                  </a:cubicBezTo>
                  <a:cubicBezTo>
                    <a:pt x="4890" y="30692"/>
                    <a:pt x="6629" y="30789"/>
                    <a:pt x="8427" y="30789"/>
                  </a:cubicBezTo>
                  <a:cubicBezTo>
                    <a:pt x="10094" y="30789"/>
                    <a:pt x="11811" y="30706"/>
                    <a:pt x="12339" y="30461"/>
                  </a:cubicBezTo>
                  <a:cubicBezTo>
                    <a:pt x="15176" y="29096"/>
                    <a:pt x="16836" y="26205"/>
                    <a:pt x="16836" y="22860"/>
                  </a:cubicBezTo>
                  <a:cubicBezTo>
                    <a:pt x="16836" y="19246"/>
                    <a:pt x="14534" y="16034"/>
                    <a:pt x="11135" y="14884"/>
                  </a:cubicBezTo>
                  <a:lnTo>
                    <a:pt x="11135" y="1527"/>
                  </a:lnTo>
                  <a:lnTo>
                    <a:pt x="11188" y="1527"/>
                  </a:lnTo>
                  <a:cubicBezTo>
                    <a:pt x="11214" y="1529"/>
                    <a:pt x="11238" y="1530"/>
                    <a:pt x="11262" y="1530"/>
                  </a:cubicBezTo>
                  <a:cubicBezTo>
                    <a:pt x="12242" y="1530"/>
                    <a:pt x="12234" y="1"/>
                    <a:pt x="11239" y="1"/>
                  </a:cubicBezTo>
                  <a:cubicBezTo>
                    <a:pt x="11222" y="1"/>
                    <a:pt x="11205" y="1"/>
                    <a:pt x="11188" y="2"/>
                  </a:cubicBezTo>
                  <a:lnTo>
                    <a:pt x="5648" y="2"/>
                  </a:lnTo>
                  <a:cubicBezTo>
                    <a:pt x="5631" y="1"/>
                    <a:pt x="5614" y="1"/>
                    <a:pt x="5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Google Shape;188;p33"/>
            <p:cNvSpPr/>
            <p:nvPr/>
          </p:nvSpPr>
          <p:spPr>
            <a:xfrm>
              <a:off x="5398100" y="3508850"/>
              <a:ext cx="471775" cy="608925"/>
            </a:xfrm>
            <a:custGeom>
              <a:avLst/>
              <a:gdLst/>
              <a:ahLst/>
              <a:cxnLst/>
              <a:rect l="l" t="t" r="r" b="b"/>
              <a:pathLst>
                <a:path w="18871" h="24357" extrusionOk="0">
                  <a:moveTo>
                    <a:pt x="1" y="0"/>
                  </a:moveTo>
                  <a:lnTo>
                    <a:pt x="1" y="24357"/>
                  </a:lnTo>
                  <a:lnTo>
                    <a:pt x="18870" y="24357"/>
                  </a:lnTo>
                  <a:lnTo>
                    <a:pt x="188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Google Shape;189;p33"/>
            <p:cNvSpPr/>
            <p:nvPr/>
          </p:nvSpPr>
          <p:spPr>
            <a:xfrm>
              <a:off x="6363675" y="3320825"/>
              <a:ext cx="503875" cy="794275"/>
            </a:xfrm>
            <a:custGeom>
              <a:avLst/>
              <a:gdLst/>
              <a:ahLst/>
              <a:cxnLst/>
              <a:rect l="l" t="t" r="r" b="b"/>
              <a:pathLst>
                <a:path w="20155" h="31771" extrusionOk="0">
                  <a:moveTo>
                    <a:pt x="2383" y="0"/>
                  </a:moveTo>
                  <a:cubicBezTo>
                    <a:pt x="1071" y="0"/>
                    <a:pt x="0" y="1044"/>
                    <a:pt x="0" y="2355"/>
                  </a:cubicBezTo>
                  <a:lnTo>
                    <a:pt x="0" y="29389"/>
                  </a:lnTo>
                  <a:cubicBezTo>
                    <a:pt x="0" y="30700"/>
                    <a:pt x="1071" y="31771"/>
                    <a:pt x="2383" y="31771"/>
                  </a:cubicBezTo>
                  <a:lnTo>
                    <a:pt x="17746" y="31771"/>
                  </a:lnTo>
                  <a:cubicBezTo>
                    <a:pt x="19058" y="31771"/>
                    <a:pt x="20128" y="30700"/>
                    <a:pt x="20128" y="29389"/>
                  </a:cubicBezTo>
                  <a:lnTo>
                    <a:pt x="20155" y="2382"/>
                  </a:lnTo>
                  <a:cubicBezTo>
                    <a:pt x="20155" y="1071"/>
                    <a:pt x="19084" y="0"/>
                    <a:pt x="17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Google Shape;190;p33"/>
            <p:cNvSpPr/>
            <p:nvPr/>
          </p:nvSpPr>
          <p:spPr>
            <a:xfrm>
              <a:off x="5805025" y="3390400"/>
              <a:ext cx="518525" cy="731250"/>
            </a:xfrm>
            <a:custGeom>
              <a:avLst/>
              <a:gdLst/>
              <a:ahLst/>
              <a:cxnLst/>
              <a:rect l="l" t="t" r="r" b="b"/>
              <a:pathLst>
                <a:path w="20741" h="29250" extrusionOk="0">
                  <a:moveTo>
                    <a:pt x="7331" y="1"/>
                  </a:moveTo>
                  <a:cubicBezTo>
                    <a:pt x="5886" y="27"/>
                    <a:pt x="5805" y="2142"/>
                    <a:pt x="7251" y="2276"/>
                  </a:cubicBezTo>
                  <a:lnTo>
                    <a:pt x="7304" y="8673"/>
                  </a:lnTo>
                  <a:cubicBezTo>
                    <a:pt x="7304" y="8673"/>
                    <a:pt x="3022" y="20369"/>
                    <a:pt x="1362" y="25080"/>
                  </a:cubicBezTo>
                  <a:cubicBezTo>
                    <a:pt x="1" y="28883"/>
                    <a:pt x="2582" y="29250"/>
                    <a:pt x="3627" y="29250"/>
                  </a:cubicBezTo>
                  <a:cubicBezTo>
                    <a:pt x="3877" y="29250"/>
                    <a:pt x="4039" y="29229"/>
                    <a:pt x="4039" y="29229"/>
                  </a:cubicBezTo>
                  <a:lnTo>
                    <a:pt x="16565" y="29229"/>
                  </a:lnTo>
                  <a:cubicBezTo>
                    <a:pt x="20740" y="29229"/>
                    <a:pt x="19268" y="24652"/>
                    <a:pt x="19268" y="24652"/>
                  </a:cubicBezTo>
                  <a:lnTo>
                    <a:pt x="14210" y="8807"/>
                  </a:lnTo>
                  <a:lnTo>
                    <a:pt x="14210" y="2276"/>
                  </a:lnTo>
                  <a:cubicBezTo>
                    <a:pt x="15601" y="2062"/>
                    <a:pt x="15468" y="27"/>
                    <a:pt x="14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Google Shape;191;p33"/>
            <p:cNvSpPr/>
            <p:nvPr/>
          </p:nvSpPr>
          <p:spPr>
            <a:xfrm>
              <a:off x="6084975" y="3371000"/>
              <a:ext cx="532325" cy="751375"/>
            </a:xfrm>
            <a:custGeom>
              <a:avLst/>
              <a:gdLst/>
              <a:ahLst/>
              <a:cxnLst/>
              <a:rect l="l" t="t" r="r" b="b"/>
              <a:pathLst>
                <a:path w="21293" h="30055" extrusionOk="0">
                  <a:moveTo>
                    <a:pt x="7508" y="1"/>
                  </a:moveTo>
                  <a:cubicBezTo>
                    <a:pt x="6090" y="81"/>
                    <a:pt x="6009" y="2142"/>
                    <a:pt x="7401" y="2356"/>
                  </a:cubicBezTo>
                  <a:lnTo>
                    <a:pt x="7482" y="8913"/>
                  </a:lnTo>
                  <a:cubicBezTo>
                    <a:pt x="7482" y="8913"/>
                    <a:pt x="3092" y="20904"/>
                    <a:pt x="1379" y="25776"/>
                  </a:cubicBezTo>
                  <a:cubicBezTo>
                    <a:pt x="1" y="29673"/>
                    <a:pt x="2624" y="30054"/>
                    <a:pt x="3703" y="30054"/>
                  </a:cubicBezTo>
                  <a:cubicBezTo>
                    <a:pt x="3965" y="30054"/>
                    <a:pt x="4136" y="30032"/>
                    <a:pt x="4136" y="30032"/>
                  </a:cubicBezTo>
                  <a:lnTo>
                    <a:pt x="17010" y="30032"/>
                  </a:lnTo>
                  <a:cubicBezTo>
                    <a:pt x="21293" y="30005"/>
                    <a:pt x="19767" y="25294"/>
                    <a:pt x="19767" y="25294"/>
                  </a:cubicBezTo>
                  <a:lnTo>
                    <a:pt x="14574" y="9047"/>
                  </a:lnTo>
                  <a:lnTo>
                    <a:pt x="14574" y="2356"/>
                  </a:lnTo>
                  <a:cubicBezTo>
                    <a:pt x="16020" y="2115"/>
                    <a:pt x="15859" y="27"/>
                    <a:pt x="14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6170300" y="3677475"/>
              <a:ext cx="380100" cy="414875"/>
            </a:xfrm>
            <a:custGeom>
              <a:avLst/>
              <a:gdLst/>
              <a:ahLst/>
              <a:cxnLst/>
              <a:rect l="l" t="t" r="r" b="b"/>
              <a:pathLst>
                <a:path w="15204" h="16595" extrusionOk="0">
                  <a:moveTo>
                    <a:pt x="5273" y="0"/>
                  </a:moveTo>
                  <a:lnTo>
                    <a:pt x="2275" y="9422"/>
                  </a:lnTo>
                  <a:lnTo>
                    <a:pt x="803" y="14025"/>
                  </a:lnTo>
                  <a:cubicBezTo>
                    <a:pt x="803" y="14025"/>
                    <a:pt x="0" y="16595"/>
                    <a:pt x="2570" y="16595"/>
                  </a:cubicBezTo>
                  <a:lnTo>
                    <a:pt x="13410" y="16595"/>
                  </a:lnTo>
                  <a:cubicBezTo>
                    <a:pt x="13410" y="16595"/>
                    <a:pt x="15203" y="16515"/>
                    <a:pt x="14480" y="13758"/>
                  </a:cubicBezTo>
                  <a:cubicBezTo>
                    <a:pt x="14239" y="12901"/>
                    <a:pt x="13731" y="11269"/>
                    <a:pt x="13142" y="9422"/>
                  </a:cubicBezTo>
                  <a:cubicBezTo>
                    <a:pt x="11804" y="5273"/>
                    <a:pt x="10011" y="54"/>
                    <a:pt x="10011" y="54"/>
                  </a:cubicBezTo>
                  <a:lnTo>
                    <a:pt x="5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Google Shape;193;p33"/>
            <p:cNvSpPr/>
            <p:nvPr/>
          </p:nvSpPr>
          <p:spPr>
            <a:xfrm>
              <a:off x="5819825" y="3204375"/>
              <a:ext cx="649600" cy="918125"/>
            </a:xfrm>
            <a:custGeom>
              <a:avLst/>
              <a:gdLst/>
              <a:ahLst/>
              <a:cxnLst/>
              <a:rect l="l" t="t" r="r" b="b"/>
              <a:pathLst>
                <a:path w="25984" h="36725" extrusionOk="0">
                  <a:moveTo>
                    <a:pt x="9175" y="1"/>
                  </a:moveTo>
                  <a:cubicBezTo>
                    <a:pt x="7355" y="28"/>
                    <a:pt x="7247" y="2704"/>
                    <a:pt x="9068" y="2865"/>
                  </a:cubicBezTo>
                  <a:lnTo>
                    <a:pt x="9121" y="10894"/>
                  </a:lnTo>
                  <a:cubicBezTo>
                    <a:pt x="9121" y="10894"/>
                    <a:pt x="3768" y="25562"/>
                    <a:pt x="1680" y="31477"/>
                  </a:cubicBezTo>
                  <a:cubicBezTo>
                    <a:pt x="1" y="36257"/>
                    <a:pt x="3205" y="36724"/>
                    <a:pt x="4523" y="36724"/>
                  </a:cubicBezTo>
                  <a:cubicBezTo>
                    <a:pt x="4844" y="36724"/>
                    <a:pt x="5053" y="36697"/>
                    <a:pt x="5053" y="36697"/>
                  </a:cubicBezTo>
                  <a:lnTo>
                    <a:pt x="20764" y="36697"/>
                  </a:lnTo>
                  <a:cubicBezTo>
                    <a:pt x="25983" y="36670"/>
                    <a:pt x="24137" y="30915"/>
                    <a:pt x="24137" y="30915"/>
                  </a:cubicBezTo>
                  <a:lnTo>
                    <a:pt x="17793" y="11055"/>
                  </a:lnTo>
                  <a:lnTo>
                    <a:pt x="17793" y="2865"/>
                  </a:lnTo>
                  <a:cubicBezTo>
                    <a:pt x="19560" y="2624"/>
                    <a:pt x="19399" y="1"/>
                    <a:pt x="176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5924050" y="3579100"/>
              <a:ext cx="463725" cy="505900"/>
            </a:xfrm>
            <a:custGeom>
              <a:avLst/>
              <a:gdLst/>
              <a:ahLst/>
              <a:cxnLst/>
              <a:rect l="l" t="t" r="r" b="b"/>
              <a:pathLst>
                <a:path w="18549" h="20236" extrusionOk="0">
                  <a:moveTo>
                    <a:pt x="6424" y="1"/>
                  </a:moveTo>
                  <a:lnTo>
                    <a:pt x="2784" y="11483"/>
                  </a:lnTo>
                  <a:lnTo>
                    <a:pt x="964" y="17131"/>
                  </a:lnTo>
                  <a:cubicBezTo>
                    <a:pt x="964" y="17131"/>
                    <a:pt x="0" y="20235"/>
                    <a:pt x="3132" y="20235"/>
                  </a:cubicBezTo>
                  <a:lnTo>
                    <a:pt x="16381" y="20235"/>
                  </a:lnTo>
                  <a:cubicBezTo>
                    <a:pt x="16381" y="20235"/>
                    <a:pt x="18549" y="20155"/>
                    <a:pt x="17666" y="16809"/>
                  </a:cubicBezTo>
                  <a:cubicBezTo>
                    <a:pt x="17398" y="15766"/>
                    <a:pt x="16756" y="13758"/>
                    <a:pt x="16033" y="11483"/>
                  </a:cubicBezTo>
                  <a:cubicBezTo>
                    <a:pt x="14374" y="6424"/>
                    <a:pt x="12206" y="81"/>
                    <a:pt x="12206" y="81"/>
                  </a:cubicBezTo>
                  <a:lnTo>
                    <a:pt x="6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8090725" y="3085950"/>
              <a:ext cx="169325" cy="52225"/>
            </a:xfrm>
            <a:custGeom>
              <a:avLst/>
              <a:gdLst/>
              <a:ahLst/>
              <a:cxnLst/>
              <a:rect l="l" t="t" r="r" b="b"/>
              <a:pathLst>
                <a:path w="6773" h="2089" extrusionOk="0">
                  <a:moveTo>
                    <a:pt x="1" y="0"/>
                  </a:moveTo>
                  <a:lnTo>
                    <a:pt x="1" y="803"/>
                  </a:lnTo>
                  <a:lnTo>
                    <a:pt x="1232" y="803"/>
                  </a:lnTo>
                  <a:lnTo>
                    <a:pt x="1232" y="2088"/>
                  </a:lnTo>
                  <a:lnTo>
                    <a:pt x="5541" y="2088"/>
                  </a:lnTo>
                  <a:lnTo>
                    <a:pt x="5541" y="803"/>
                  </a:lnTo>
                  <a:lnTo>
                    <a:pt x="6772" y="803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5068875" y="3234500"/>
              <a:ext cx="773550" cy="881275"/>
            </a:xfrm>
            <a:custGeom>
              <a:avLst/>
              <a:gdLst/>
              <a:ahLst/>
              <a:cxnLst/>
              <a:rect l="l" t="t" r="r" b="b"/>
              <a:pathLst>
                <a:path w="30942" h="35251" extrusionOk="0">
                  <a:moveTo>
                    <a:pt x="1" y="0"/>
                  </a:moveTo>
                  <a:cubicBezTo>
                    <a:pt x="1232" y="803"/>
                    <a:pt x="4203" y="3105"/>
                    <a:pt x="4203" y="6879"/>
                  </a:cubicBezTo>
                  <a:lnTo>
                    <a:pt x="4203" y="35251"/>
                  </a:lnTo>
                  <a:lnTo>
                    <a:pt x="28265" y="35251"/>
                  </a:lnTo>
                  <a:lnTo>
                    <a:pt x="28265" y="6745"/>
                  </a:lnTo>
                  <a:cubicBezTo>
                    <a:pt x="28265" y="6719"/>
                    <a:pt x="27891" y="2650"/>
                    <a:pt x="30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Google Shape;197;p33"/>
            <p:cNvSpPr/>
            <p:nvPr/>
          </p:nvSpPr>
          <p:spPr>
            <a:xfrm>
              <a:off x="6735725" y="3041125"/>
              <a:ext cx="52200" cy="168625"/>
            </a:xfrm>
            <a:custGeom>
              <a:avLst/>
              <a:gdLst/>
              <a:ahLst/>
              <a:cxnLst/>
              <a:rect l="l" t="t" r="r" b="b"/>
              <a:pathLst>
                <a:path w="2088" h="6745" extrusionOk="0">
                  <a:moveTo>
                    <a:pt x="0" y="0"/>
                  </a:moveTo>
                  <a:lnTo>
                    <a:pt x="0" y="6745"/>
                  </a:lnTo>
                  <a:lnTo>
                    <a:pt x="830" y="6745"/>
                  </a:lnTo>
                  <a:lnTo>
                    <a:pt x="830" y="5541"/>
                  </a:lnTo>
                  <a:lnTo>
                    <a:pt x="2088" y="5541"/>
                  </a:lnTo>
                  <a:lnTo>
                    <a:pt x="2088" y="1231"/>
                  </a:lnTo>
                  <a:lnTo>
                    <a:pt x="830" y="12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6515575" y="2675775"/>
              <a:ext cx="735400" cy="1454725"/>
            </a:xfrm>
            <a:custGeom>
              <a:avLst/>
              <a:gdLst/>
              <a:ahLst/>
              <a:cxnLst/>
              <a:rect l="l" t="t" r="r" b="b"/>
              <a:pathLst>
                <a:path w="29416" h="58189" extrusionOk="0">
                  <a:moveTo>
                    <a:pt x="19432" y="30111"/>
                  </a:moveTo>
                  <a:lnTo>
                    <a:pt x="19432" y="0"/>
                  </a:lnTo>
                  <a:lnTo>
                    <a:pt x="9984" y="0"/>
                  </a:lnTo>
                  <a:lnTo>
                    <a:pt x="9984" y="30111"/>
                  </a:lnTo>
                  <a:cubicBezTo>
                    <a:pt x="4015" y="32119"/>
                    <a:pt x="0" y="37713"/>
                    <a:pt x="0" y="44003"/>
                  </a:cubicBezTo>
                  <a:cubicBezTo>
                    <a:pt x="0" y="49757"/>
                    <a:pt x="3854" y="54548"/>
                    <a:pt x="8324" y="57546"/>
                  </a:cubicBezTo>
                  <a:cubicBezTo>
                    <a:pt x="8753" y="57841"/>
                    <a:pt x="19646" y="58189"/>
                    <a:pt x="21547" y="57305"/>
                  </a:cubicBezTo>
                  <a:cubicBezTo>
                    <a:pt x="26525" y="54923"/>
                    <a:pt x="29416" y="49864"/>
                    <a:pt x="29416" y="44003"/>
                  </a:cubicBezTo>
                  <a:cubicBezTo>
                    <a:pt x="29416" y="37713"/>
                    <a:pt x="25401" y="32119"/>
                    <a:pt x="19432" y="301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Google Shape;199;p33"/>
            <p:cNvSpPr/>
            <p:nvPr/>
          </p:nvSpPr>
          <p:spPr>
            <a:xfrm>
              <a:off x="6765150" y="2566700"/>
              <a:ext cx="236250" cy="101050"/>
            </a:xfrm>
            <a:custGeom>
              <a:avLst/>
              <a:gdLst/>
              <a:ahLst/>
              <a:cxnLst/>
              <a:rect l="l" t="t" r="r" b="b"/>
              <a:pathLst>
                <a:path w="9450" h="4042" extrusionOk="0">
                  <a:moveTo>
                    <a:pt x="1" y="0"/>
                  </a:moveTo>
                  <a:lnTo>
                    <a:pt x="1" y="4042"/>
                  </a:lnTo>
                  <a:lnTo>
                    <a:pt x="9449" y="4042"/>
                  </a:lnTo>
                  <a:lnTo>
                    <a:pt x="9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Google Shape;200;p33"/>
            <p:cNvSpPr/>
            <p:nvPr/>
          </p:nvSpPr>
          <p:spPr>
            <a:xfrm>
              <a:off x="6570429" y="3792550"/>
              <a:ext cx="640375" cy="289775"/>
            </a:xfrm>
            <a:custGeom>
              <a:avLst/>
              <a:gdLst/>
              <a:ahLst/>
              <a:cxnLst/>
              <a:rect l="l" t="t" r="r" b="b"/>
              <a:pathLst>
                <a:path w="25615" h="11591" extrusionOk="0">
                  <a:moveTo>
                    <a:pt x="0" y="1"/>
                  </a:moveTo>
                  <a:cubicBezTo>
                    <a:pt x="0" y="6398"/>
                    <a:pt x="5728" y="11590"/>
                    <a:pt x="12794" y="11590"/>
                  </a:cubicBezTo>
                  <a:cubicBezTo>
                    <a:pt x="19860" y="11590"/>
                    <a:pt x="25615" y="6398"/>
                    <a:pt x="25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4891164" y="3471375"/>
              <a:ext cx="659800" cy="653100"/>
            </a:xfrm>
            <a:custGeom>
              <a:avLst/>
              <a:gdLst/>
              <a:ahLst/>
              <a:cxnLst/>
              <a:rect l="l" t="t" r="r" b="b"/>
              <a:pathLst>
                <a:path w="26392" h="26124" extrusionOk="0">
                  <a:moveTo>
                    <a:pt x="1" y="0"/>
                  </a:moveTo>
                  <a:lnTo>
                    <a:pt x="1" y="23768"/>
                  </a:lnTo>
                  <a:cubicBezTo>
                    <a:pt x="1" y="25080"/>
                    <a:pt x="1045" y="26124"/>
                    <a:pt x="2383" y="26124"/>
                  </a:cubicBezTo>
                  <a:lnTo>
                    <a:pt x="20129" y="26124"/>
                  </a:lnTo>
                  <a:cubicBezTo>
                    <a:pt x="21440" y="26124"/>
                    <a:pt x="22511" y="25080"/>
                    <a:pt x="22511" y="23768"/>
                  </a:cubicBezTo>
                  <a:lnTo>
                    <a:pt x="22511" y="4470"/>
                  </a:lnTo>
                  <a:lnTo>
                    <a:pt x="263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4934400" y="3746400"/>
              <a:ext cx="479125" cy="331900"/>
            </a:xfrm>
            <a:custGeom>
              <a:avLst/>
              <a:gdLst/>
              <a:ahLst/>
              <a:cxnLst/>
              <a:rect l="l" t="t" r="r" b="b"/>
              <a:pathLst>
                <a:path w="19165" h="13276" extrusionOk="0">
                  <a:moveTo>
                    <a:pt x="0" y="0"/>
                  </a:moveTo>
                  <a:lnTo>
                    <a:pt x="0" y="10894"/>
                  </a:lnTo>
                  <a:cubicBezTo>
                    <a:pt x="0" y="12205"/>
                    <a:pt x="1071" y="13276"/>
                    <a:pt x="2382" y="13276"/>
                  </a:cubicBezTo>
                  <a:lnTo>
                    <a:pt x="16782" y="13276"/>
                  </a:lnTo>
                  <a:cubicBezTo>
                    <a:pt x="18094" y="13276"/>
                    <a:pt x="19137" y="12205"/>
                    <a:pt x="19164" y="10894"/>
                  </a:cubicBezTo>
                  <a:lnTo>
                    <a:pt x="191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7849175" y="3148625"/>
              <a:ext cx="651100" cy="973950"/>
            </a:xfrm>
            <a:custGeom>
              <a:avLst/>
              <a:gdLst/>
              <a:ahLst/>
              <a:cxnLst/>
              <a:rect l="l" t="t" r="r" b="b"/>
              <a:pathLst>
                <a:path w="26044" h="38958" extrusionOk="0">
                  <a:moveTo>
                    <a:pt x="8583" y="0"/>
                  </a:moveTo>
                  <a:cubicBezTo>
                    <a:pt x="7062" y="0"/>
                    <a:pt x="7069" y="2372"/>
                    <a:pt x="8606" y="2372"/>
                  </a:cubicBezTo>
                  <a:cubicBezTo>
                    <a:pt x="8654" y="2372"/>
                    <a:pt x="8702" y="2369"/>
                    <a:pt x="8753" y="2365"/>
                  </a:cubicBezTo>
                  <a:lnTo>
                    <a:pt x="8833" y="2365"/>
                  </a:lnTo>
                  <a:lnTo>
                    <a:pt x="8833" y="14382"/>
                  </a:lnTo>
                  <a:cubicBezTo>
                    <a:pt x="3560" y="16149"/>
                    <a:pt x="0" y="21101"/>
                    <a:pt x="0" y="26695"/>
                  </a:cubicBezTo>
                  <a:cubicBezTo>
                    <a:pt x="0" y="31780"/>
                    <a:pt x="3426" y="36009"/>
                    <a:pt x="7361" y="38686"/>
                  </a:cubicBezTo>
                  <a:cubicBezTo>
                    <a:pt x="7569" y="38811"/>
                    <a:pt x="10263" y="38957"/>
                    <a:pt x="13043" y="38957"/>
                  </a:cubicBezTo>
                  <a:cubicBezTo>
                    <a:pt x="15621" y="38957"/>
                    <a:pt x="18273" y="38831"/>
                    <a:pt x="19084" y="38445"/>
                  </a:cubicBezTo>
                  <a:cubicBezTo>
                    <a:pt x="23474" y="36357"/>
                    <a:pt x="26043" y="31860"/>
                    <a:pt x="26043" y="26695"/>
                  </a:cubicBezTo>
                  <a:cubicBezTo>
                    <a:pt x="26043" y="21127"/>
                    <a:pt x="22483" y="16176"/>
                    <a:pt x="17210" y="14382"/>
                  </a:cubicBezTo>
                  <a:lnTo>
                    <a:pt x="17210" y="2365"/>
                  </a:lnTo>
                  <a:lnTo>
                    <a:pt x="17318" y="2365"/>
                  </a:lnTo>
                  <a:cubicBezTo>
                    <a:pt x="17350" y="2367"/>
                    <a:pt x="17382" y="2368"/>
                    <a:pt x="17413" y="2368"/>
                  </a:cubicBezTo>
                  <a:cubicBezTo>
                    <a:pt x="18067" y="2368"/>
                    <a:pt x="18602" y="1851"/>
                    <a:pt x="18602" y="1187"/>
                  </a:cubicBezTo>
                  <a:cubicBezTo>
                    <a:pt x="18602" y="536"/>
                    <a:pt x="18087" y="2"/>
                    <a:pt x="17450" y="2"/>
                  </a:cubicBezTo>
                  <a:cubicBezTo>
                    <a:pt x="17406" y="2"/>
                    <a:pt x="17362" y="4"/>
                    <a:pt x="17318" y="9"/>
                  </a:cubicBezTo>
                  <a:lnTo>
                    <a:pt x="8753" y="9"/>
                  </a:lnTo>
                  <a:cubicBezTo>
                    <a:pt x="8694" y="3"/>
                    <a:pt x="8638" y="0"/>
                    <a:pt x="8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Google Shape;204;p33"/>
            <p:cNvSpPr/>
            <p:nvPr/>
          </p:nvSpPr>
          <p:spPr>
            <a:xfrm>
              <a:off x="7925450" y="3846100"/>
              <a:ext cx="507225" cy="229525"/>
            </a:xfrm>
            <a:custGeom>
              <a:avLst/>
              <a:gdLst/>
              <a:ahLst/>
              <a:cxnLst/>
              <a:rect l="l" t="t" r="r" b="b"/>
              <a:pathLst>
                <a:path w="20289" h="9181" extrusionOk="0">
                  <a:moveTo>
                    <a:pt x="0" y="0"/>
                  </a:moveTo>
                  <a:cubicBezTo>
                    <a:pt x="0" y="5059"/>
                    <a:pt x="4524" y="9181"/>
                    <a:pt x="10145" y="9181"/>
                  </a:cubicBezTo>
                  <a:cubicBezTo>
                    <a:pt x="15739" y="9181"/>
                    <a:pt x="20289" y="5059"/>
                    <a:pt x="20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Google Shape;205;p33"/>
            <p:cNvSpPr/>
            <p:nvPr/>
          </p:nvSpPr>
          <p:spPr>
            <a:xfrm>
              <a:off x="4823975" y="3726325"/>
              <a:ext cx="63600" cy="182700"/>
            </a:xfrm>
            <a:custGeom>
              <a:avLst/>
              <a:gdLst/>
              <a:ahLst/>
              <a:cxnLst/>
              <a:rect l="l" t="t" r="r" b="b"/>
              <a:pathLst>
                <a:path w="2544" h="7308" extrusionOk="0">
                  <a:moveTo>
                    <a:pt x="1" y="0"/>
                  </a:moveTo>
                  <a:lnTo>
                    <a:pt x="1" y="7307"/>
                  </a:lnTo>
                  <a:lnTo>
                    <a:pt x="2543" y="7307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Google Shape;206;p33"/>
            <p:cNvSpPr/>
            <p:nvPr/>
          </p:nvSpPr>
          <p:spPr>
            <a:xfrm>
              <a:off x="5360475" y="2946025"/>
              <a:ext cx="832375" cy="1175350"/>
            </a:xfrm>
            <a:custGeom>
              <a:avLst/>
              <a:gdLst/>
              <a:ahLst/>
              <a:cxnLst/>
              <a:rect l="l" t="t" r="r" b="b"/>
              <a:pathLst>
                <a:path w="33295" h="47014" extrusionOk="0">
                  <a:moveTo>
                    <a:pt x="22646" y="1"/>
                  </a:moveTo>
                  <a:cubicBezTo>
                    <a:pt x="22612" y="1"/>
                    <a:pt x="22578" y="2"/>
                    <a:pt x="22543" y="3"/>
                  </a:cubicBezTo>
                  <a:lnTo>
                    <a:pt x="11757" y="3"/>
                  </a:lnTo>
                  <a:cubicBezTo>
                    <a:pt x="9401" y="30"/>
                    <a:pt x="9268" y="3483"/>
                    <a:pt x="11623" y="3697"/>
                  </a:cubicBezTo>
                  <a:lnTo>
                    <a:pt x="11703" y="13975"/>
                  </a:lnTo>
                  <a:cubicBezTo>
                    <a:pt x="11703" y="13975"/>
                    <a:pt x="4825" y="32738"/>
                    <a:pt x="2148" y="40312"/>
                  </a:cubicBezTo>
                  <a:cubicBezTo>
                    <a:pt x="1" y="46411"/>
                    <a:pt x="4072" y="47014"/>
                    <a:pt x="5767" y="47014"/>
                  </a:cubicBezTo>
                  <a:cubicBezTo>
                    <a:pt x="6184" y="47014"/>
                    <a:pt x="6457" y="46977"/>
                    <a:pt x="6457" y="46977"/>
                  </a:cubicBezTo>
                  <a:lnTo>
                    <a:pt x="26612" y="46977"/>
                  </a:lnTo>
                  <a:cubicBezTo>
                    <a:pt x="26624" y="46977"/>
                    <a:pt x="26636" y="46977"/>
                    <a:pt x="26648" y="46977"/>
                  </a:cubicBezTo>
                  <a:cubicBezTo>
                    <a:pt x="33295" y="46977"/>
                    <a:pt x="30921" y="39616"/>
                    <a:pt x="30921" y="39616"/>
                  </a:cubicBezTo>
                  <a:lnTo>
                    <a:pt x="22811" y="14189"/>
                  </a:lnTo>
                  <a:lnTo>
                    <a:pt x="22811" y="3697"/>
                  </a:lnTo>
                  <a:cubicBezTo>
                    <a:pt x="23828" y="3617"/>
                    <a:pt x="24604" y="2733"/>
                    <a:pt x="24524" y="1716"/>
                  </a:cubicBezTo>
                  <a:cubicBezTo>
                    <a:pt x="24446" y="734"/>
                    <a:pt x="23619" y="1"/>
                    <a:pt x="22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Google Shape;207;p33"/>
            <p:cNvSpPr/>
            <p:nvPr/>
          </p:nvSpPr>
          <p:spPr>
            <a:xfrm>
              <a:off x="5675186" y="2871211"/>
              <a:ext cx="233550" cy="71625"/>
            </a:xfrm>
            <a:custGeom>
              <a:avLst/>
              <a:gdLst/>
              <a:ahLst/>
              <a:cxnLst/>
              <a:rect l="l" t="t" r="r" b="b"/>
              <a:pathLst>
                <a:path w="9342" h="2865" extrusionOk="0">
                  <a:moveTo>
                    <a:pt x="1" y="1"/>
                  </a:moveTo>
                  <a:lnTo>
                    <a:pt x="1" y="1125"/>
                  </a:lnTo>
                  <a:lnTo>
                    <a:pt x="1687" y="1125"/>
                  </a:lnTo>
                  <a:lnTo>
                    <a:pt x="1687" y="2864"/>
                  </a:lnTo>
                  <a:lnTo>
                    <a:pt x="7655" y="2864"/>
                  </a:lnTo>
                  <a:lnTo>
                    <a:pt x="7655" y="1125"/>
                  </a:lnTo>
                  <a:lnTo>
                    <a:pt x="9342" y="1125"/>
                  </a:lnTo>
                  <a:lnTo>
                    <a:pt x="93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5582775" y="3425875"/>
              <a:ext cx="424275" cy="368050"/>
            </a:xfrm>
            <a:custGeom>
              <a:avLst/>
              <a:gdLst/>
              <a:ahLst/>
              <a:cxnLst/>
              <a:rect l="l" t="t" r="r" b="b"/>
              <a:pathLst>
                <a:path w="16971" h="14722" extrusionOk="0">
                  <a:moveTo>
                    <a:pt x="4685" y="0"/>
                  </a:moveTo>
                  <a:lnTo>
                    <a:pt x="1" y="14721"/>
                  </a:lnTo>
                  <a:lnTo>
                    <a:pt x="16970" y="14721"/>
                  </a:lnTo>
                  <a:cubicBezTo>
                    <a:pt x="14883" y="8271"/>
                    <a:pt x="12099" y="107"/>
                    <a:pt x="12099" y="107"/>
                  </a:cubicBezTo>
                  <a:lnTo>
                    <a:pt x="46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5494450" y="3794575"/>
              <a:ext cx="593550" cy="280375"/>
            </a:xfrm>
            <a:custGeom>
              <a:avLst/>
              <a:gdLst/>
              <a:ahLst/>
              <a:cxnLst/>
              <a:rect l="l" t="t" r="r" b="b"/>
              <a:pathLst>
                <a:path w="23742" h="11215" extrusionOk="0">
                  <a:moveTo>
                    <a:pt x="3534" y="0"/>
                  </a:moveTo>
                  <a:lnTo>
                    <a:pt x="1232" y="7227"/>
                  </a:lnTo>
                  <a:cubicBezTo>
                    <a:pt x="1232" y="7227"/>
                    <a:pt x="1" y="11215"/>
                    <a:pt x="4016" y="11215"/>
                  </a:cubicBezTo>
                  <a:lnTo>
                    <a:pt x="20985" y="11215"/>
                  </a:lnTo>
                  <a:cubicBezTo>
                    <a:pt x="20985" y="11215"/>
                    <a:pt x="23742" y="11108"/>
                    <a:pt x="22618" y="6825"/>
                  </a:cubicBezTo>
                  <a:cubicBezTo>
                    <a:pt x="22270" y="5487"/>
                    <a:pt x="21467" y="2891"/>
                    <a:pt x="20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8966150" y="3204375"/>
              <a:ext cx="650250" cy="918125"/>
            </a:xfrm>
            <a:custGeom>
              <a:avLst/>
              <a:gdLst/>
              <a:ahLst/>
              <a:cxnLst/>
              <a:rect l="l" t="t" r="r" b="b"/>
              <a:pathLst>
                <a:path w="26010" h="36725" extrusionOk="0">
                  <a:moveTo>
                    <a:pt x="9200" y="1"/>
                  </a:moveTo>
                  <a:cubicBezTo>
                    <a:pt x="7380" y="28"/>
                    <a:pt x="7273" y="2704"/>
                    <a:pt x="9067" y="2865"/>
                  </a:cubicBezTo>
                  <a:lnTo>
                    <a:pt x="9147" y="10894"/>
                  </a:lnTo>
                  <a:cubicBezTo>
                    <a:pt x="9147" y="10894"/>
                    <a:pt x="3767" y="25562"/>
                    <a:pt x="1679" y="31477"/>
                  </a:cubicBezTo>
                  <a:cubicBezTo>
                    <a:pt x="0" y="36257"/>
                    <a:pt x="3204" y="36724"/>
                    <a:pt x="4522" y="36724"/>
                  </a:cubicBezTo>
                  <a:cubicBezTo>
                    <a:pt x="4843" y="36724"/>
                    <a:pt x="5052" y="36697"/>
                    <a:pt x="5052" y="36697"/>
                  </a:cubicBezTo>
                  <a:lnTo>
                    <a:pt x="20790" y="36697"/>
                  </a:lnTo>
                  <a:cubicBezTo>
                    <a:pt x="26009" y="36670"/>
                    <a:pt x="24162" y="30915"/>
                    <a:pt x="24162" y="30915"/>
                  </a:cubicBezTo>
                  <a:lnTo>
                    <a:pt x="17792" y="11055"/>
                  </a:lnTo>
                  <a:lnTo>
                    <a:pt x="17792" y="2865"/>
                  </a:lnTo>
                  <a:cubicBezTo>
                    <a:pt x="19585" y="2624"/>
                    <a:pt x="19398" y="1"/>
                    <a:pt x="176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Google Shape;211;p33"/>
            <p:cNvSpPr/>
            <p:nvPr/>
          </p:nvSpPr>
          <p:spPr>
            <a:xfrm>
              <a:off x="9063000" y="3566400"/>
              <a:ext cx="463725" cy="505875"/>
            </a:xfrm>
            <a:custGeom>
              <a:avLst/>
              <a:gdLst/>
              <a:ahLst/>
              <a:cxnLst/>
              <a:rect l="l" t="t" r="r" b="b"/>
              <a:pathLst>
                <a:path w="18549" h="20235" extrusionOk="0">
                  <a:moveTo>
                    <a:pt x="6424" y="0"/>
                  </a:moveTo>
                  <a:lnTo>
                    <a:pt x="2757" y="11483"/>
                  </a:lnTo>
                  <a:lnTo>
                    <a:pt x="964" y="17130"/>
                  </a:lnTo>
                  <a:cubicBezTo>
                    <a:pt x="964" y="17130"/>
                    <a:pt x="0" y="20235"/>
                    <a:pt x="3132" y="20235"/>
                  </a:cubicBezTo>
                  <a:lnTo>
                    <a:pt x="16381" y="20235"/>
                  </a:lnTo>
                  <a:cubicBezTo>
                    <a:pt x="16381" y="20235"/>
                    <a:pt x="18549" y="20181"/>
                    <a:pt x="17665" y="16809"/>
                  </a:cubicBezTo>
                  <a:cubicBezTo>
                    <a:pt x="17371" y="15765"/>
                    <a:pt x="16755" y="13758"/>
                    <a:pt x="16006" y="11483"/>
                  </a:cubicBezTo>
                  <a:cubicBezTo>
                    <a:pt x="14373" y="6424"/>
                    <a:pt x="12205" y="80"/>
                    <a:pt x="12205" y="80"/>
                  </a:cubicBezTo>
                  <a:lnTo>
                    <a:pt x="64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Google Shape;212;p33"/>
            <p:cNvSpPr/>
            <p:nvPr/>
          </p:nvSpPr>
          <p:spPr>
            <a:xfrm>
              <a:off x="9297850" y="3567050"/>
              <a:ext cx="228875" cy="505225"/>
            </a:xfrm>
            <a:custGeom>
              <a:avLst/>
              <a:gdLst/>
              <a:ahLst/>
              <a:cxnLst/>
              <a:rect l="l" t="t" r="r" b="b"/>
              <a:pathLst>
                <a:path w="9155" h="20209" extrusionOk="0">
                  <a:moveTo>
                    <a:pt x="8271" y="16783"/>
                  </a:moveTo>
                  <a:cubicBezTo>
                    <a:pt x="7977" y="15739"/>
                    <a:pt x="7361" y="13732"/>
                    <a:pt x="6612" y="11457"/>
                  </a:cubicBezTo>
                  <a:cubicBezTo>
                    <a:pt x="4979" y="6398"/>
                    <a:pt x="2811" y="54"/>
                    <a:pt x="2811" y="54"/>
                  </a:cubicBezTo>
                  <a:lnTo>
                    <a:pt x="1" y="1"/>
                  </a:lnTo>
                  <a:lnTo>
                    <a:pt x="1" y="20209"/>
                  </a:lnTo>
                  <a:lnTo>
                    <a:pt x="6987" y="20209"/>
                  </a:lnTo>
                  <a:cubicBezTo>
                    <a:pt x="6987" y="20209"/>
                    <a:pt x="9155" y="20155"/>
                    <a:pt x="8271" y="167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7748125" y="3286025"/>
              <a:ext cx="157275" cy="48200"/>
            </a:xfrm>
            <a:custGeom>
              <a:avLst/>
              <a:gdLst/>
              <a:ahLst/>
              <a:cxnLst/>
              <a:rect l="l" t="t" r="r" b="b"/>
              <a:pathLst>
                <a:path w="6291" h="1928" extrusionOk="0">
                  <a:moveTo>
                    <a:pt x="1" y="0"/>
                  </a:moveTo>
                  <a:lnTo>
                    <a:pt x="1" y="776"/>
                  </a:lnTo>
                  <a:lnTo>
                    <a:pt x="1151" y="776"/>
                  </a:lnTo>
                  <a:lnTo>
                    <a:pt x="1151" y="1927"/>
                  </a:lnTo>
                  <a:lnTo>
                    <a:pt x="5166" y="1927"/>
                  </a:lnTo>
                  <a:lnTo>
                    <a:pt x="5166" y="776"/>
                  </a:lnTo>
                  <a:lnTo>
                    <a:pt x="6290" y="776"/>
                  </a:lnTo>
                  <a:lnTo>
                    <a:pt x="62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7546050" y="3331525"/>
              <a:ext cx="560100" cy="790850"/>
            </a:xfrm>
            <a:custGeom>
              <a:avLst/>
              <a:gdLst/>
              <a:ahLst/>
              <a:cxnLst/>
              <a:rect l="l" t="t" r="r" b="b"/>
              <a:pathLst>
                <a:path w="22404" h="31634" extrusionOk="0">
                  <a:moveTo>
                    <a:pt x="15203" y="0"/>
                  </a:moveTo>
                  <a:cubicBezTo>
                    <a:pt x="15194" y="0"/>
                    <a:pt x="15185" y="0"/>
                    <a:pt x="15176" y="0"/>
                  </a:cubicBezTo>
                  <a:lnTo>
                    <a:pt x="7923" y="0"/>
                  </a:lnTo>
                  <a:cubicBezTo>
                    <a:pt x="6317" y="0"/>
                    <a:pt x="6210" y="2356"/>
                    <a:pt x="7816" y="2463"/>
                  </a:cubicBezTo>
                  <a:lnTo>
                    <a:pt x="7869" y="9395"/>
                  </a:lnTo>
                  <a:cubicBezTo>
                    <a:pt x="7869" y="9395"/>
                    <a:pt x="3239" y="22002"/>
                    <a:pt x="1446" y="27114"/>
                  </a:cubicBezTo>
                  <a:cubicBezTo>
                    <a:pt x="0" y="31234"/>
                    <a:pt x="2780" y="31634"/>
                    <a:pt x="3913" y="31634"/>
                  </a:cubicBezTo>
                  <a:cubicBezTo>
                    <a:pt x="4186" y="31634"/>
                    <a:pt x="4363" y="31611"/>
                    <a:pt x="4363" y="31611"/>
                  </a:cubicBezTo>
                  <a:lnTo>
                    <a:pt x="17907" y="31611"/>
                  </a:lnTo>
                  <a:cubicBezTo>
                    <a:pt x="22403" y="31584"/>
                    <a:pt x="20797" y="26632"/>
                    <a:pt x="20797" y="26632"/>
                  </a:cubicBezTo>
                  <a:lnTo>
                    <a:pt x="15337" y="9529"/>
                  </a:lnTo>
                  <a:lnTo>
                    <a:pt x="15337" y="2463"/>
                  </a:lnTo>
                  <a:cubicBezTo>
                    <a:pt x="16880" y="2277"/>
                    <a:pt x="16731" y="0"/>
                    <a:pt x="15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7636375" y="3654050"/>
              <a:ext cx="399500" cy="436300"/>
            </a:xfrm>
            <a:custGeom>
              <a:avLst/>
              <a:gdLst/>
              <a:ahLst/>
              <a:cxnLst/>
              <a:rect l="l" t="t" r="r" b="b"/>
              <a:pathLst>
                <a:path w="15980" h="17452" extrusionOk="0">
                  <a:moveTo>
                    <a:pt x="5541" y="0"/>
                  </a:moveTo>
                  <a:lnTo>
                    <a:pt x="2383" y="9904"/>
                  </a:lnTo>
                  <a:lnTo>
                    <a:pt x="830" y="14775"/>
                  </a:lnTo>
                  <a:cubicBezTo>
                    <a:pt x="830" y="14775"/>
                    <a:pt x="1" y="17452"/>
                    <a:pt x="2704" y="17452"/>
                  </a:cubicBezTo>
                  <a:lnTo>
                    <a:pt x="14106" y="17452"/>
                  </a:lnTo>
                  <a:cubicBezTo>
                    <a:pt x="14106" y="17452"/>
                    <a:pt x="15980" y="17371"/>
                    <a:pt x="15204" y="14481"/>
                  </a:cubicBezTo>
                  <a:cubicBezTo>
                    <a:pt x="14963" y="13597"/>
                    <a:pt x="14427" y="11858"/>
                    <a:pt x="13785" y="9904"/>
                  </a:cubicBezTo>
                  <a:cubicBezTo>
                    <a:pt x="12393" y="5541"/>
                    <a:pt x="10520" y="81"/>
                    <a:pt x="10520" y="81"/>
                  </a:cubicBezTo>
                  <a:lnTo>
                    <a:pt x="55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6" name="Google Shape;216;p33"/>
            <p:cNvSpPr/>
            <p:nvPr/>
          </p:nvSpPr>
          <p:spPr>
            <a:xfrm>
              <a:off x="3750675" y="4122450"/>
              <a:ext cx="7041400" cy="25"/>
            </a:xfrm>
            <a:custGeom>
              <a:avLst/>
              <a:gdLst/>
              <a:ahLst/>
              <a:cxnLst/>
              <a:rect l="l" t="t" r="r" b="b"/>
              <a:pathLst>
                <a:path w="281656" h="1" extrusionOk="0">
                  <a:moveTo>
                    <a:pt x="1" y="0"/>
                  </a:moveTo>
                  <a:lnTo>
                    <a:pt x="2816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AD89E3-640B-4170-B065-4915532333DF}"/>
              </a:ext>
            </a:extLst>
          </p:cNvPr>
          <p:cNvGrpSpPr/>
          <p:nvPr/>
        </p:nvGrpSpPr>
        <p:grpSpPr>
          <a:xfrm>
            <a:off x="-126233" y="1492144"/>
            <a:ext cx="10121265" cy="1927333"/>
            <a:chOff x="0" y="3216167"/>
            <a:chExt cx="10121265" cy="192733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B7943BE-35A4-49F6-9834-512E214090EC}"/>
                </a:ext>
              </a:extLst>
            </p:cNvPr>
            <p:cNvSpPr/>
            <p:nvPr/>
          </p:nvSpPr>
          <p:spPr>
            <a:xfrm>
              <a:off x="8212455" y="3216167"/>
              <a:ext cx="1908810" cy="191971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EE64C2F-A2A3-4175-818F-2CC30D7AD020}"/>
                </a:ext>
              </a:extLst>
            </p:cNvPr>
            <p:cNvSpPr/>
            <p:nvPr/>
          </p:nvSpPr>
          <p:spPr>
            <a:xfrm>
              <a:off x="0" y="3222341"/>
              <a:ext cx="9144000" cy="1921159"/>
            </a:xfrm>
            <a:prstGeom prst="rect">
              <a:avLst/>
            </a:prstGeom>
            <a:solidFill>
              <a:srgbClr val="10B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27B4385-8D11-4BD3-8664-C6B52D2F0291}"/>
              </a:ext>
            </a:extLst>
          </p:cNvPr>
          <p:cNvGrpSpPr/>
          <p:nvPr/>
        </p:nvGrpSpPr>
        <p:grpSpPr>
          <a:xfrm>
            <a:off x="-137839" y="-144378"/>
            <a:ext cx="9902366" cy="1417320"/>
            <a:chOff x="0" y="1951872"/>
            <a:chExt cx="9902366" cy="141732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678C6E1-B0CC-4485-8489-D95EFD338CFB}"/>
                </a:ext>
              </a:extLst>
            </p:cNvPr>
            <p:cNvSpPr/>
            <p:nvPr/>
          </p:nvSpPr>
          <p:spPr>
            <a:xfrm>
              <a:off x="8485046" y="1951872"/>
              <a:ext cx="1417320" cy="141732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CCF68E9-E71B-496B-8B0E-AF3D83D5E67A}"/>
                </a:ext>
              </a:extLst>
            </p:cNvPr>
            <p:cNvSpPr/>
            <p:nvPr/>
          </p:nvSpPr>
          <p:spPr>
            <a:xfrm>
              <a:off x="0" y="1951872"/>
              <a:ext cx="9144000" cy="1415735"/>
            </a:xfrm>
            <a:prstGeom prst="rect">
              <a:avLst/>
            </a:prstGeom>
            <a:solidFill>
              <a:srgbClr val="E1F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82A47-E80F-4EFF-8DEB-3198B0F599E4}"/>
              </a:ext>
            </a:extLst>
          </p:cNvPr>
          <p:cNvGrpSpPr/>
          <p:nvPr/>
        </p:nvGrpSpPr>
        <p:grpSpPr>
          <a:xfrm>
            <a:off x="-126233" y="2472117"/>
            <a:ext cx="9960153" cy="1632307"/>
            <a:chOff x="0" y="3419476"/>
            <a:chExt cx="9960153" cy="163230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85408B7-22BB-4ACC-BC8D-086C04B68C04}"/>
                </a:ext>
              </a:extLst>
            </p:cNvPr>
            <p:cNvSpPr/>
            <p:nvPr/>
          </p:nvSpPr>
          <p:spPr>
            <a:xfrm>
              <a:off x="8327846" y="3419476"/>
              <a:ext cx="1632307" cy="16323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5A45B16-C0F3-449E-BEC5-E6DE696B63B5}"/>
                </a:ext>
              </a:extLst>
            </p:cNvPr>
            <p:cNvSpPr/>
            <p:nvPr/>
          </p:nvSpPr>
          <p:spPr>
            <a:xfrm>
              <a:off x="0" y="3419476"/>
              <a:ext cx="9144000" cy="1632307"/>
            </a:xfrm>
            <a:prstGeom prst="rect">
              <a:avLst/>
            </a:prstGeom>
            <a:solidFill>
              <a:srgbClr val="66A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9C7F505-4696-4673-95F3-2B93A53AD315}"/>
              </a:ext>
            </a:extLst>
          </p:cNvPr>
          <p:cNvGrpSpPr/>
          <p:nvPr/>
        </p:nvGrpSpPr>
        <p:grpSpPr>
          <a:xfrm>
            <a:off x="-126233" y="3864723"/>
            <a:ext cx="9852660" cy="1417320"/>
            <a:chOff x="0" y="3726180"/>
            <a:chExt cx="9852660" cy="141732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0187D50-CF8C-467A-83A0-9A3C6D847BF4}"/>
                </a:ext>
              </a:extLst>
            </p:cNvPr>
            <p:cNvSpPr/>
            <p:nvPr/>
          </p:nvSpPr>
          <p:spPr>
            <a:xfrm>
              <a:off x="0" y="3726180"/>
              <a:ext cx="9144000" cy="1417320"/>
            </a:xfrm>
            <a:prstGeom prst="rect">
              <a:avLst/>
            </a:prstGeom>
            <a:solidFill>
              <a:srgbClr val="B3D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7D2F2FB-6A47-47D0-AB7B-748F6EBBC008}"/>
                </a:ext>
              </a:extLst>
            </p:cNvPr>
            <p:cNvSpPr/>
            <p:nvPr/>
          </p:nvSpPr>
          <p:spPr>
            <a:xfrm>
              <a:off x="8435340" y="3726180"/>
              <a:ext cx="1417320" cy="14173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1561052-1180-46C4-8D12-291AA7880045}"/>
              </a:ext>
            </a:extLst>
          </p:cNvPr>
          <p:cNvGrpSpPr/>
          <p:nvPr/>
        </p:nvGrpSpPr>
        <p:grpSpPr>
          <a:xfrm>
            <a:off x="-126233" y="3483722"/>
            <a:ext cx="9711690" cy="1089661"/>
            <a:chOff x="22860" y="3839248"/>
            <a:chExt cx="9711690" cy="1089661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CAEE1C8-D685-460A-9294-322A4994B243}"/>
                </a:ext>
              </a:extLst>
            </p:cNvPr>
            <p:cNvSpPr/>
            <p:nvPr/>
          </p:nvSpPr>
          <p:spPr>
            <a:xfrm>
              <a:off x="8644890" y="3839248"/>
              <a:ext cx="1089660" cy="10820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0FEC86B-D8CD-466E-A74F-1DBD37D6B70D}"/>
                </a:ext>
              </a:extLst>
            </p:cNvPr>
            <p:cNvSpPr/>
            <p:nvPr/>
          </p:nvSpPr>
          <p:spPr>
            <a:xfrm>
              <a:off x="22860" y="3839249"/>
              <a:ext cx="9144000" cy="1089660"/>
            </a:xfrm>
            <a:prstGeom prst="rect">
              <a:avLst/>
            </a:prstGeom>
            <a:solidFill>
              <a:srgbClr val="DBB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C99DED0-F058-4E0E-AE72-468C1243944D}"/>
              </a:ext>
            </a:extLst>
          </p:cNvPr>
          <p:cNvGrpSpPr/>
          <p:nvPr/>
        </p:nvGrpSpPr>
        <p:grpSpPr>
          <a:xfrm>
            <a:off x="-133853" y="1033241"/>
            <a:ext cx="9585960" cy="838200"/>
            <a:chOff x="0" y="0"/>
            <a:chExt cx="9585960" cy="8382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89B38F5-994F-4677-A0F4-F828A892EF85}"/>
                </a:ext>
              </a:extLst>
            </p:cNvPr>
            <p:cNvSpPr/>
            <p:nvPr/>
          </p:nvSpPr>
          <p:spPr>
            <a:xfrm>
              <a:off x="0" y="0"/>
              <a:ext cx="9144000" cy="838200"/>
            </a:xfrm>
            <a:prstGeom prst="rect">
              <a:avLst/>
            </a:prstGeom>
            <a:solidFill>
              <a:srgbClr val="A6E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6856322-19E6-4AE7-A3CB-731C29AF2AF9}"/>
                </a:ext>
              </a:extLst>
            </p:cNvPr>
            <p:cNvSpPr/>
            <p:nvPr/>
          </p:nvSpPr>
          <p:spPr>
            <a:xfrm>
              <a:off x="8747760" y="0"/>
              <a:ext cx="838200" cy="83820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09877E-6 L 1.10555 2.0987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7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33333E-6 8.64198E-7 L 1.10625 8.64198E-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1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61111E-6 1.11111E-6 L 1.10416 1.11111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0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33333E-7 2.46914E-6 L 1.10382 2.46914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19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38889E-6 2.59259E-6 L 1.10712 2.5925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47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2.5E-6 -4.69136E-6 L 1.10364 -4.69136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1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250"/>
                            </p:stCondLst>
                            <p:childTnLst>
                              <p:par>
                                <p:cTn id="24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250"/>
                            </p:stCondLst>
                            <p:childTnLst>
                              <p:par>
                                <p:cTn id="35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66" grpId="0" animBg="1"/>
      <p:bldP spid="6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 idx="6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tiêu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Google Shape;222;p34"/>
          <p:cNvSpPr/>
          <p:nvPr/>
        </p:nvSpPr>
        <p:spPr>
          <a:xfrm rot="5990292">
            <a:off x="4233746" y="2861279"/>
            <a:ext cx="1931965" cy="881657"/>
          </a:xfrm>
          <a:custGeom>
            <a:avLst/>
            <a:gdLst/>
            <a:ahLst/>
            <a:cxnLst/>
            <a:rect l="l" t="t" r="r" b="b"/>
            <a:pathLst>
              <a:path w="91506" h="41759" extrusionOk="0">
                <a:moveTo>
                  <a:pt x="68494" y="4454"/>
                </a:moveTo>
                <a:cubicBezTo>
                  <a:pt x="72710" y="4454"/>
                  <a:pt x="76855" y="6104"/>
                  <a:pt x="79946" y="9204"/>
                </a:cubicBezTo>
                <a:cubicBezTo>
                  <a:pt x="84553" y="13825"/>
                  <a:pt x="85923" y="20778"/>
                  <a:pt x="83408" y="26812"/>
                </a:cubicBezTo>
                <a:cubicBezTo>
                  <a:pt x="80911" y="32836"/>
                  <a:pt x="75021" y="36747"/>
                  <a:pt x="68506" y="36747"/>
                </a:cubicBezTo>
                <a:cubicBezTo>
                  <a:pt x="68494" y="36747"/>
                  <a:pt x="68482" y="36747"/>
                  <a:pt x="68470" y="36747"/>
                </a:cubicBezTo>
                <a:cubicBezTo>
                  <a:pt x="59553" y="36733"/>
                  <a:pt x="52346" y="29497"/>
                  <a:pt x="52360" y="20580"/>
                </a:cubicBezTo>
                <a:cubicBezTo>
                  <a:pt x="52360" y="14037"/>
                  <a:pt x="56317" y="8158"/>
                  <a:pt x="62351" y="5671"/>
                </a:cubicBezTo>
                <a:cubicBezTo>
                  <a:pt x="64338" y="4852"/>
                  <a:pt x="66425" y="4454"/>
                  <a:pt x="68494" y="4454"/>
                </a:cubicBezTo>
                <a:close/>
                <a:moveTo>
                  <a:pt x="69707" y="1"/>
                </a:moveTo>
                <a:cubicBezTo>
                  <a:pt x="67735" y="1"/>
                  <a:pt x="65749" y="280"/>
                  <a:pt x="63807" y="852"/>
                </a:cubicBezTo>
                <a:cubicBezTo>
                  <a:pt x="52010" y="2757"/>
                  <a:pt x="44539" y="16878"/>
                  <a:pt x="24919" y="16878"/>
                </a:cubicBezTo>
                <a:cubicBezTo>
                  <a:pt x="24889" y="16878"/>
                  <a:pt x="24860" y="16878"/>
                  <a:pt x="24831" y="16878"/>
                </a:cubicBezTo>
                <a:cubicBezTo>
                  <a:pt x="20520" y="16863"/>
                  <a:pt x="10826" y="15987"/>
                  <a:pt x="1682" y="15040"/>
                </a:cubicBezTo>
                <a:lnTo>
                  <a:pt x="1682" y="15040"/>
                </a:lnTo>
                <a:cubicBezTo>
                  <a:pt x="1795" y="16143"/>
                  <a:pt x="1824" y="17245"/>
                  <a:pt x="1781" y="18347"/>
                </a:cubicBezTo>
                <a:cubicBezTo>
                  <a:pt x="1640" y="20919"/>
                  <a:pt x="1046" y="23435"/>
                  <a:pt x="1" y="25767"/>
                </a:cubicBezTo>
                <a:cubicBezTo>
                  <a:pt x="9610" y="24820"/>
                  <a:pt x="20252" y="23873"/>
                  <a:pt x="24816" y="23873"/>
                </a:cubicBezTo>
                <a:cubicBezTo>
                  <a:pt x="40828" y="23915"/>
                  <a:pt x="48742" y="33257"/>
                  <a:pt x="57476" y="37807"/>
                </a:cubicBezTo>
                <a:cubicBezTo>
                  <a:pt x="61097" y="40414"/>
                  <a:pt x="65389" y="41759"/>
                  <a:pt x="69716" y="41759"/>
                </a:cubicBezTo>
                <a:cubicBezTo>
                  <a:pt x="72380" y="41759"/>
                  <a:pt x="75058" y="41249"/>
                  <a:pt x="77600" y="40210"/>
                </a:cubicBezTo>
                <a:cubicBezTo>
                  <a:pt x="84270" y="37482"/>
                  <a:pt x="89061" y="31504"/>
                  <a:pt x="90290" y="24396"/>
                </a:cubicBezTo>
                <a:cubicBezTo>
                  <a:pt x="91506" y="17302"/>
                  <a:pt x="88962" y="10066"/>
                  <a:pt x="83577" y="5275"/>
                </a:cubicBezTo>
                <a:cubicBezTo>
                  <a:pt x="79706" y="1831"/>
                  <a:pt x="74753" y="1"/>
                  <a:pt x="697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Google Shape;223;p34"/>
          <p:cNvSpPr/>
          <p:nvPr/>
        </p:nvSpPr>
        <p:spPr>
          <a:xfrm rot="-1853308">
            <a:off x="3061826" y="1966252"/>
            <a:ext cx="2991614" cy="960775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Google Shape;224;p34">
            <a:extLst>
              <a:ext uri="{FF2B5EF4-FFF2-40B4-BE49-F238E27FC236}">
                <a16:creationId xmlns:a16="http://schemas.microsoft.com/office/drawing/2014/main" id="{AD829B38-7E80-44E0-9E28-D745CD0D103C}"/>
              </a:ext>
            </a:extLst>
          </p:cNvPr>
          <p:cNvSpPr/>
          <p:nvPr/>
        </p:nvSpPr>
        <p:spPr>
          <a:xfrm rot="-207137">
            <a:off x="4700657" y="3389095"/>
            <a:ext cx="827262" cy="827262"/>
          </a:xfrm>
          <a:prstGeom prst="ellipse">
            <a:avLst/>
          </a:prstGeom>
          <a:solidFill>
            <a:srgbClr val="0070C0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Google Shape;225;p34">
            <a:extLst>
              <a:ext uri="{FF2B5EF4-FFF2-40B4-BE49-F238E27FC236}">
                <a16:creationId xmlns:a16="http://schemas.microsoft.com/office/drawing/2014/main" id="{6FB6CD69-6194-44A3-8EF1-A16D7E0029B3}"/>
              </a:ext>
            </a:extLst>
          </p:cNvPr>
          <p:cNvSpPr/>
          <p:nvPr/>
        </p:nvSpPr>
        <p:spPr>
          <a:xfrm>
            <a:off x="3303947" y="2525130"/>
            <a:ext cx="827146" cy="827146"/>
          </a:xfrm>
          <a:prstGeom prst="ellipse">
            <a:avLst/>
          </a:prstGeom>
          <a:solidFill>
            <a:schemeClr val="accent1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Google Shape;226;p34">
            <a:extLst>
              <a:ext uri="{FF2B5EF4-FFF2-40B4-BE49-F238E27FC236}">
                <a16:creationId xmlns:a16="http://schemas.microsoft.com/office/drawing/2014/main" id="{0DD08636-8AAF-44AB-B60D-AAC0DFF069A5}"/>
              </a:ext>
            </a:extLst>
          </p:cNvPr>
          <p:cNvSpPr/>
          <p:nvPr/>
        </p:nvSpPr>
        <p:spPr>
          <a:xfrm>
            <a:off x="5017472" y="1506955"/>
            <a:ext cx="827146" cy="827146"/>
          </a:xfrm>
          <a:prstGeom prst="ellipse">
            <a:avLst/>
          </a:prstGeom>
          <a:solidFill>
            <a:schemeClr val="accent2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Google Shape;224;p34"/>
          <p:cNvSpPr/>
          <p:nvPr/>
        </p:nvSpPr>
        <p:spPr>
          <a:xfrm rot="-207137">
            <a:off x="4764295" y="3421688"/>
            <a:ext cx="717402" cy="717402"/>
          </a:xfrm>
          <a:prstGeom prst="ellipse">
            <a:avLst/>
          </a:prstGeom>
          <a:solidFill>
            <a:srgbClr val="0070C0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Google Shape;225;p34"/>
          <p:cNvSpPr/>
          <p:nvPr/>
        </p:nvSpPr>
        <p:spPr>
          <a:xfrm>
            <a:off x="3364913" y="2579775"/>
            <a:ext cx="717300" cy="717300"/>
          </a:xfrm>
          <a:prstGeom prst="ellipse">
            <a:avLst/>
          </a:prstGeom>
          <a:solidFill>
            <a:schemeClr val="accent1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Google Shape;226;p34"/>
          <p:cNvSpPr/>
          <p:nvPr/>
        </p:nvSpPr>
        <p:spPr>
          <a:xfrm>
            <a:off x="5078438" y="1561600"/>
            <a:ext cx="717300" cy="717300"/>
          </a:xfrm>
          <a:prstGeom prst="ellipse">
            <a:avLst/>
          </a:prstGeom>
          <a:solidFill>
            <a:schemeClr val="accent2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Google Shape;227;p34"/>
          <p:cNvSpPr txBox="1">
            <a:spLocks noGrp="1"/>
          </p:cNvSpPr>
          <p:nvPr>
            <p:ph type="ctrTitle"/>
          </p:nvPr>
        </p:nvSpPr>
        <p:spPr>
          <a:xfrm flipH="1">
            <a:off x="1004763" y="2645409"/>
            <a:ext cx="2012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Google Shape;229;p34"/>
          <p:cNvSpPr txBox="1">
            <a:spLocks noGrp="1"/>
          </p:cNvSpPr>
          <p:nvPr>
            <p:ph type="ctrTitle" idx="2"/>
          </p:nvPr>
        </p:nvSpPr>
        <p:spPr>
          <a:xfrm flipH="1">
            <a:off x="5722916" y="354445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Google Shape;231;p34"/>
          <p:cNvSpPr txBox="1">
            <a:spLocks noGrp="1"/>
          </p:cNvSpPr>
          <p:nvPr>
            <p:ph type="ctrTitle"/>
          </p:nvPr>
        </p:nvSpPr>
        <p:spPr>
          <a:xfrm flipH="1">
            <a:off x="3343913" y="2739250"/>
            <a:ext cx="759300" cy="3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sz="30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Google Shape;232;p34"/>
          <p:cNvSpPr txBox="1">
            <a:spLocks noGrp="1"/>
          </p:cNvSpPr>
          <p:nvPr>
            <p:ph type="ctrTitle"/>
          </p:nvPr>
        </p:nvSpPr>
        <p:spPr>
          <a:xfrm flipH="1">
            <a:off x="5047163" y="1678341"/>
            <a:ext cx="779700" cy="4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sz="300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Google Shape;234;p34"/>
          <p:cNvSpPr txBox="1">
            <a:spLocks noGrp="1"/>
          </p:cNvSpPr>
          <p:nvPr>
            <p:ph type="ctrTitle" idx="4"/>
          </p:nvPr>
        </p:nvSpPr>
        <p:spPr>
          <a:xfrm flipH="1">
            <a:off x="6061718" y="161099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B561FD6-EBDD-4F61-B2B9-D3EC301A790C}"/>
              </a:ext>
            </a:extLst>
          </p:cNvPr>
          <p:cNvSpPr/>
          <p:nvPr/>
        </p:nvSpPr>
        <p:spPr>
          <a:xfrm>
            <a:off x="3536950" y="2622550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6FC62B6-E717-4AC9-B297-CB4F5F71C4B2}"/>
              </a:ext>
            </a:extLst>
          </p:cNvPr>
          <p:cNvSpPr/>
          <p:nvPr/>
        </p:nvSpPr>
        <p:spPr>
          <a:xfrm>
            <a:off x="3792255" y="256361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5D99DE3-3D49-4BF8-9F30-A00849D7CE80}"/>
              </a:ext>
            </a:extLst>
          </p:cNvPr>
          <p:cNvSpPr/>
          <p:nvPr/>
        </p:nvSpPr>
        <p:spPr>
          <a:xfrm>
            <a:off x="3369855" y="2791397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CB8350-EA38-46BF-90BF-76A6EB483AC8}"/>
              </a:ext>
            </a:extLst>
          </p:cNvPr>
          <p:cNvSpPr/>
          <p:nvPr/>
        </p:nvSpPr>
        <p:spPr>
          <a:xfrm>
            <a:off x="3713474" y="289270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7DED2C9-6467-4552-9674-1B3B00E06238}"/>
              </a:ext>
            </a:extLst>
          </p:cNvPr>
          <p:cNvSpPr/>
          <p:nvPr/>
        </p:nvSpPr>
        <p:spPr>
          <a:xfrm>
            <a:off x="3496869" y="3155439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D4BC543-2FCA-413D-BD63-C0E196ECC58D}"/>
              </a:ext>
            </a:extLst>
          </p:cNvPr>
          <p:cNvSpPr/>
          <p:nvPr/>
        </p:nvSpPr>
        <p:spPr>
          <a:xfrm>
            <a:off x="3750232" y="3234473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9279F0-86C1-4843-9E4E-4C2D340403B5}"/>
              </a:ext>
            </a:extLst>
          </p:cNvPr>
          <p:cNvSpPr/>
          <p:nvPr/>
        </p:nvSpPr>
        <p:spPr>
          <a:xfrm>
            <a:off x="3937000" y="2674870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A6AD714-9FE3-44A8-863B-70B749AF8766}"/>
              </a:ext>
            </a:extLst>
          </p:cNvPr>
          <p:cNvSpPr/>
          <p:nvPr/>
        </p:nvSpPr>
        <p:spPr>
          <a:xfrm>
            <a:off x="3990058" y="283498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3EBED3-4076-4822-9AB2-C20B23F06F42}"/>
              </a:ext>
            </a:extLst>
          </p:cNvPr>
          <p:cNvSpPr/>
          <p:nvPr/>
        </p:nvSpPr>
        <p:spPr>
          <a:xfrm>
            <a:off x="3944339" y="3099693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4F0276F-C9B3-4FA8-A336-7CD6830E06FF}"/>
              </a:ext>
            </a:extLst>
          </p:cNvPr>
          <p:cNvSpPr/>
          <p:nvPr/>
        </p:nvSpPr>
        <p:spPr>
          <a:xfrm>
            <a:off x="3379012" y="3028883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64E293-DD70-47E2-ACA3-9722BA2D6A93}"/>
              </a:ext>
            </a:extLst>
          </p:cNvPr>
          <p:cNvSpPr/>
          <p:nvPr/>
        </p:nvSpPr>
        <p:spPr>
          <a:xfrm>
            <a:off x="3613629" y="3004550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81B160-A06C-4363-BC24-939FAB79BC0B}"/>
              </a:ext>
            </a:extLst>
          </p:cNvPr>
          <p:cNvSpPr/>
          <p:nvPr/>
        </p:nvSpPr>
        <p:spPr>
          <a:xfrm>
            <a:off x="3689350" y="2774950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B39DE66-EA0D-4D04-B547-4433919F6383}"/>
              </a:ext>
            </a:extLst>
          </p:cNvPr>
          <p:cNvSpPr/>
          <p:nvPr/>
        </p:nvSpPr>
        <p:spPr>
          <a:xfrm>
            <a:off x="3857860" y="2917727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12DFF9A-4647-4453-9AA4-12B534615FDF}"/>
              </a:ext>
            </a:extLst>
          </p:cNvPr>
          <p:cNvSpPr/>
          <p:nvPr/>
        </p:nvSpPr>
        <p:spPr>
          <a:xfrm>
            <a:off x="3723563" y="3099693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70A952-1F70-4B22-BE09-DF18D68ADE6F}"/>
              </a:ext>
            </a:extLst>
          </p:cNvPr>
          <p:cNvSpPr/>
          <p:nvPr/>
        </p:nvSpPr>
        <p:spPr>
          <a:xfrm>
            <a:off x="3531609" y="2797809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E33725E-AE57-4366-8638-CDBE4451CC02}"/>
              </a:ext>
            </a:extLst>
          </p:cNvPr>
          <p:cNvSpPr/>
          <p:nvPr/>
        </p:nvSpPr>
        <p:spPr>
          <a:xfrm rot="20276622">
            <a:off x="5310188" y="1578769"/>
            <a:ext cx="45719" cy="4571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FEE54B69-B223-4CFC-AA4D-8257828A43D1}"/>
              </a:ext>
            </a:extLst>
          </p:cNvPr>
          <p:cNvSpPr/>
          <p:nvPr/>
        </p:nvSpPr>
        <p:spPr>
          <a:xfrm rot="20276622">
            <a:off x="5147098" y="1771751"/>
            <a:ext cx="45719" cy="4571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F3A674E5-ABFF-4374-9D0A-FCB97CC5948D}"/>
              </a:ext>
            </a:extLst>
          </p:cNvPr>
          <p:cNvSpPr/>
          <p:nvPr/>
        </p:nvSpPr>
        <p:spPr>
          <a:xfrm rot="3862722">
            <a:off x="5526648" y="1608540"/>
            <a:ext cx="45719" cy="4571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457ADAB0-434A-4244-94E6-ACEB46F041D0}"/>
              </a:ext>
            </a:extLst>
          </p:cNvPr>
          <p:cNvSpPr/>
          <p:nvPr/>
        </p:nvSpPr>
        <p:spPr>
          <a:xfrm rot="16577913">
            <a:off x="5697758" y="1769482"/>
            <a:ext cx="45719" cy="4571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090B5B3B-7FB1-495E-BD8A-A16CF76C3F8D}"/>
              </a:ext>
            </a:extLst>
          </p:cNvPr>
          <p:cNvSpPr/>
          <p:nvPr/>
        </p:nvSpPr>
        <p:spPr>
          <a:xfrm rot="4007595">
            <a:off x="5678517" y="1959592"/>
            <a:ext cx="45719" cy="4571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1DB2274A-3DC4-488B-9362-237A574B0DAF}"/>
              </a:ext>
            </a:extLst>
          </p:cNvPr>
          <p:cNvSpPr/>
          <p:nvPr/>
        </p:nvSpPr>
        <p:spPr>
          <a:xfrm rot="16200000">
            <a:off x="5509558" y="2102801"/>
            <a:ext cx="45719" cy="4571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7F6421-C57E-435D-A184-B0BF39CC9EC0}"/>
              </a:ext>
            </a:extLst>
          </p:cNvPr>
          <p:cNvSpPr/>
          <p:nvPr/>
        </p:nvSpPr>
        <p:spPr>
          <a:xfrm rot="3086419">
            <a:off x="5216467" y="2109929"/>
            <a:ext cx="45719" cy="4571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7D3C9E7F-EA32-4226-8AC5-EDE2B3A8B5E2}"/>
              </a:ext>
            </a:extLst>
          </p:cNvPr>
          <p:cNvSpPr/>
          <p:nvPr/>
        </p:nvSpPr>
        <p:spPr>
          <a:xfrm rot="9128523">
            <a:off x="5320598" y="1907931"/>
            <a:ext cx="45719" cy="4571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FE3BE240-51B6-4374-895C-E2B525937C99}"/>
              </a:ext>
            </a:extLst>
          </p:cNvPr>
          <p:cNvSpPr/>
          <p:nvPr/>
        </p:nvSpPr>
        <p:spPr>
          <a:xfrm rot="2519617">
            <a:off x="5492386" y="1848523"/>
            <a:ext cx="45719" cy="4571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CCBCBB2-6744-40B7-A6BA-65BBE159C54B}"/>
              </a:ext>
            </a:extLst>
          </p:cNvPr>
          <p:cNvSpPr/>
          <p:nvPr/>
        </p:nvSpPr>
        <p:spPr>
          <a:xfrm rot="5059318">
            <a:off x="5081580" y="1948367"/>
            <a:ext cx="45719" cy="4571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8E892D-EA71-4F35-A332-67F92993E75A}"/>
              </a:ext>
            </a:extLst>
          </p:cNvPr>
          <p:cNvGrpSpPr/>
          <p:nvPr/>
        </p:nvGrpSpPr>
        <p:grpSpPr>
          <a:xfrm rot="1196968">
            <a:off x="5284807" y="3888605"/>
            <a:ext cx="132110" cy="120828"/>
            <a:chOff x="4347544" y="3137650"/>
            <a:chExt cx="132110" cy="1208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1B46D85-85FA-4885-BFBA-F02C970067DC}"/>
                </a:ext>
              </a:extLst>
            </p:cNvPr>
            <p:cNvSpPr/>
            <p:nvPr/>
          </p:nvSpPr>
          <p:spPr>
            <a:xfrm>
              <a:off x="4347544" y="3137650"/>
              <a:ext cx="45719" cy="4571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788505BE-C76D-4EFF-97C7-24600DF7E891}"/>
                </a:ext>
              </a:extLst>
            </p:cNvPr>
            <p:cNvSpPr/>
            <p:nvPr/>
          </p:nvSpPr>
          <p:spPr>
            <a:xfrm>
              <a:off x="4386263" y="3155439"/>
              <a:ext cx="53034" cy="45719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EE12279-77B9-4C6F-A500-6069008637C9}"/>
                </a:ext>
              </a:extLst>
            </p:cNvPr>
            <p:cNvSpPr/>
            <p:nvPr/>
          </p:nvSpPr>
          <p:spPr>
            <a:xfrm>
              <a:off x="4393263" y="3212759"/>
              <a:ext cx="45719" cy="4571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51A72C6-CC4E-4E62-9B66-C8BEBA4B4E33}"/>
                </a:ext>
              </a:extLst>
            </p:cNvPr>
            <p:cNvSpPr/>
            <p:nvPr/>
          </p:nvSpPr>
          <p:spPr>
            <a:xfrm>
              <a:off x="4433935" y="3137650"/>
              <a:ext cx="45719" cy="4571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047567D-6A5F-434C-B27A-E18EA2A8FF39}"/>
              </a:ext>
            </a:extLst>
          </p:cNvPr>
          <p:cNvGrpSpPr/>
          <p:nvPr/>
        </p:nvGrpSpPr>
        <p:grpSpPr>
          <a:xfrm rot="20248613">
            <a:off x="4939138" y="3973129"/>
            <a:ext cx="132110" cy="120828"/>
            <a:chOff x="4347544" y="3137650"/>
            <a:chExt cx="132110" cy="12082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92C31A6-BFD5-49DF-B93D-FC12CBDA6794}"/>
                </a:ext>
              </a:extLst>
            </p:cNvPr>
            <p:cNvSpPr/>
            <p:nvPr/>
          </p:nvSpPr>
          <p:spPr>
            <a:xfrm>
              <a:off x="4347544" y="3137650"/>
              <a:ext cx="45719" cy="4571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F17D6C80-C60D-4365-98E9-EF5E7F76F0B1}"/>
                </a:ext>
              </a:extLst>
            </p:cNvPr>
            <p:cNvSpPr/>
            <p:nvPr/>
          </p:nvSpPr>
          <p:spPr>
            <a:xfrm>
              <a:off x="4386263" y="3155439"/>
              <a:ext cx="53034" cy="45719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CB4F81B-0F0E-4AF3-8404-CA692148D068}"/>
                </a:ext>
              </a:extLst>
            </p:cNvPr>
            <p:cNvSpPr/>
            <p:nvPr/>
          </p:nvSpPr>
          <p:spPr>
            <a:xfrm>
              <a:off x="4393263" y="3212759"/>
              <a:ext cx="45719" cy="4571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8AEDDB5-AD1F-4558-9430-C292C18B3E4A}"/>
                </a:ext>
              </a:extLst>
            </p:cNvPr>
            <p:cNvSpPr/>
            <p:nvPr/>
          </p:nvSpPr>
          <p:spPr>
            <a:xfrm>
              <a:off x="4433935" y="3137650"/>
              <a:ext cx="45719" cy="4571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CD67EC7-5862-4DED-A603-D3F1F7F9B8B4}"/>
              </a:ext>
            </a:extLst>
          </p:cNvPr>
          <p:cNvGrpSpPr/>
          <p:nvPr/>
        </p:nvGrpSpPr>
        <p:grpSpPr>
          <a:xfrm rot="1030562">
            <a:off x="4886917" y="3518547"/>
            <a:ext cx="132110" cy="120828"/>
            <a:chOff x="4347544" y="3137650"/>
            <a:chExt cx="132110" cy="12082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DC7F143-90FD-4D8D-B49B-C7572389B82E}"/>
                </a:ext>
              </a:extLst>
            </p:cNvPr>
            <p:cNvSpPr/>
            <p:nvPr/>
          </p:nvSpPr>
          <p:spPr>
            <a:xfrm>
              <a:off x="4347544" y="3137650"/>
              <a:ext cx="45719" cy="4571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CB0A6C71-BBBF-4ED4-9A04-4D4A0D0198A5}"/>
                </a:ext>
              </a:extLst>
            </p:cNvPr>
            <p:cNvSpPr/>
            <p:nvPr/>
          </p:nvSpPr>
          <p:spPr>
            <a:xfrm>
              <a:off x="4386263" y="3155439"/>
              <a:ext cx="53034" cy="45719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EB9D003-E437-4B45-B27B-E4336B7199A9}"/>
                </a:ext>
              </a:extLst>
            </p:cNvPr>
            <p:cNvSpPr/>
            <p:nvPr/>
          </p:nvSpPr>
          <p:spPr>
            <a:xfrm>
              <a:off x="4393263" y="3212759"/>
              <a:ext cx="45719" cy="4571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B39AA95-66D1-49E1-92B1-ED5F88A97640}"/>
                </a:ext>
              </a:extLst>
            </p:cNvPr>
            <p:cNvSpPr/>
            <p:nvPr/>
          </p:nvSpPr>
          <p:spPr>
            <a:xfrm>
              <a:off x="4433935" y="3137650"/>
              <a:ext cx="45719" cy="4571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AE4AD4E-358A-4A44-8D8B-29F8759FE3A7}"/>
              </a:ext>
            </a:extLst>
          </p:cNvPr>
          <p:cNvGrpSpPr/>
          <p:nvPr/>
        </p:nvGrpSpPr>
        <p:grpSpPr>
          <a:xfrm rot="17805919">
            <a:off x="4785026" y="3737161"/>
            <a:ext cx="132110" cy="120828"/>
            <a:chOff x="4347544" y="3137650"/>
            <a:chExt cx="132110" cy="120828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7384203-06F5-4BD9-9B49-928E4319915D}"/>
                </a:ext>
              </a:extLst>
            </p:cNvPr>
            <p:cNvSpPr/>
            <p:nvPr/>
          </p:nvSpPr>
          <p:spPr>
            <a:xfrm>
              <a:off x="4347544" y="3137650"/>
              <a:ext cx="45719" cy="4571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F7FE53A4-CBAE-4BEF-9E23-D4D86A517250}"/>
                </a:ext>
              </a:extLst>
            </p:cNvPr>
            <p:cNvSpPr/>
            <p:nvPr/>
          </p:nvSpPr>
          <p:spPr>
            <a:xfrm>
              <a:off x="4386263" y="3155439"/>
              <a:ext cx="53034" cy="45719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32FA6F9-CFA4-4F3E-9D27-400B9C79B684}"/>
                </a:ext>
              </a:extLst>
            </p:cNvPr>
            <p:cNvSpPr/>
            <p:nvPr/>
          </p:nvSpPr>
          <p:spPr>
            <a:xfrm>
              <a:off x="4393263" y="3212759"/>
              <a:ext cx="45719" cy="4571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59C255C-29D0-4EFF-963A-6C0CACBE188D}"/>
                </a:ext>
              </a:extLst>
            </p:cNvPr>
            <p:cNvSpPr/>
            <p:nvPr/>
          </p:nvSpPr>
          <p:spPr>
            <a:xfrm>
              <a:off x="4433935" y="3137650"/>
              <a:ext cx="45719" cy="4571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73DC093-D13B-42D1-AD97-F4CE718121AF}"/>
              </a:ext>
            </a:extLst>
          </p:cNvPr>
          <p:cNvGrpSpPr/>
          <p:nvPr/>
        </p:nvGrpSpPr>
        <p:grpSpPr>
          <a:xfrm>
            <a:off x="5049053" y="3731187"/>
            <a:ext cx="132110" cy="120828"/>
            <a:chOff x="4347544" y="3137650"/>
            <a:chExt cx="132110" cy="12082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45F39A9-0BCC-4F0E-BDA3-94E2FF63693B}"/>
                </a:ext>
              </a:extLst>
            </p:cNvPr>
            <p:cNvSpPr/>
            <p:nvPr/>
          </p:nvSpPr>
          <p:spPr>
            <a:xfrm>
              <a:off x="4347544" y="3137650"/>
              <a:ext cx="45719" cy="4571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5DEED598-84C5-4D59-B569-7238F43402DF}"/>
                </a:ext>
              </a:extLst>
            </p:cNvPr>
            <p:cNvSpPr/>
            <p:nvPr/>
          </p:nvSpPr>
          <p:spPr>
            <a:xfrm>
              <a:off x="4386263" y="3155439"/>
              <a:ext cx="53034" cy="45719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74950CC-90D5-4915-B7E0-221246C15B91}"/>
                </a:ext>
              </a:extLst>
            </p:cNvPr>
            <p:cNvSpPr/>
            <p:nvPr/>
          </p:nvSpPr>
          <p:spPr>
            <a:xfrm>
              <a:off x="4393263" y="3212759"/>
              <a:ext cx="45719" cy="4571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1A83732-862D-411C-8BC2-EBC821AF9E81}"/>
                </a:ext>
              </a:extLst>
            </p:cNvPr>
            <p:cNvSpPr/>
            <p:nvPr/>
          </p:nvSpPr>
          <p:spPr>
            <a:xfrm>
              <a:off x="4433935" y="3137650"/>
              <a:ext cx="45719" cy="4571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968CC1C-B45D-419A-B0DC-D6962A0E7C6C}"/>
              </a:ext>
            </a:extLst>
          </p:cNvPr>
          <p:cNvGrpSpPr/>
          <p:nvPr/>
        </p:nvGrpSpPr>
        <p:grpSpPr>
          <a:xfrm rot="20751915">
            <a:off x="5185488" y="3503256"/>
            <a:ext cx="132110" cy="120828"/>
            <a:chOff x="4347544" y="3137650"/>
            <a:chExt cx="132110" cy="12082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C754E19-8D73-40E5-B7F6-B7AA9F4FA98C}"/>
                </a:ext>
              </a:extLst>
            </p:cNvPr>
            <p:cNvSpPr/>
            <p:nvPr/>
          </p:nvSpPr>
          <p:spPr>
            <a:xfrm>
              <a:off x="4347544" y="3137650"/>
              <a:ext cx="45719" cy="4571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EC46094-E803-40F2-8363-4C2B8AD6AE6A}"/>
                </a:ext>
              </a:extLst>
            </p:cNvPr>
            <p:cNvSpPr/>
            <p:nvPr/>
          </p:nvSpPr>
          <p:spPr>
            <a:xfrm>
              <a:off x="4386263" y="3155439"/>
              <a:ext cx="53034" cy="45719"/>
            </a:xfrm>
            <a:prstGeom prst="triangl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2D05544-6FC1-4B3D-B31B-A366A2016DED}"/>
                </a:ext>
              </a:extLst>
            </p:cNvPr>
            <p:cNvSpPr/>
            <p:nvPr/>
          </p:nvSpPr>
          <p:spPr>
            <a:xfrm>
              <a:off x="4393263" y="3212759"/>
              <a:ext cx="45719" cy="4571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25C5371-9D07-4595-B42B-3FDDA1025356}"/>
                </a:ext>
              </a:extLst>
            </p:cNvPr>
            <p:cNvSpPr/>
            <p:nvPr/>
          </p:nvSpPr>
          <p:spPr>
            <a:xfrm>
              <a:off x="4433935" y="3137650"/>
              <a:ext cx="45719" cy="4571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3" name="Google Shape;233;p34"/>
          <p:cNvSpPr txBox="1">
            <a:spLocks noGrp="1"/>
          </p:cNvSpPr>
          <p:nvPr>
            <p:ph type="ctrTitle"/>
          </p:nvPr>
        </p:nvSpPr>
        <p:spPr>
          <a:xfrm flipH="1">
            <a:off x="4834388" y="3537750"/>
            <a:ext cx="576900" cy="47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sz="30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9171-AA9F-4A03-9124-704E7A254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96" y="0"/>
            <a:ext cx="568980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B494F78-AE31-456D-9FF7-29F6149A5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753" y="-8138"/>
            <a:ext cx="3935767" cy="647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DA69D41-1889-48CB-B3EB-CEFEB8AFB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" y="-9910606"/>
            <a:ext cx="9143760" cy="1505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2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2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repeatCount="indefinite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92000" y="9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2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8" dur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40" fill="hold">
                                          <p:stCondLst>
                                            <p:cond delay="4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0" dur="40" fill="hold">
                                          <p:stCondLst>
                                            <p:cond delay="8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4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2" dur="4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24" grpId="0" animBg="1"/>
      <p:bldP spid="225" grpId="0" animBg="1"/>
      <p:bldP spid="226" grpId="0" animBg="1"/>
      <p:bldP spid="227" grpId="0"/>
      <p:bldP spid="229" grpId="0"/>
      <p:bldP spid="231" grpId="0"/>
      <p:bldP spid="232" grpId="0"/>
      <p:bldP spid="234" grpId="0"/>
      <p:bldP spid="2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ctrTitle"/>
          </p:nvPr>
        </p:nvSpPr>
        <p:spPr>
          <a:xfrm flipH="1">
            <a:off x="604455" y="1691640"/>
            <a:ext cx="3517965" cy="20033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Google Shape;257;p37"/>
          <p:cNvSpPr txBox="1">
            <a:spLocks noGrp="1"/>
          </p:cNvSpPr>
          <p:nvPr>
            <p:ph type="title" idx="2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864821-FEF5-4D7A-8150-95C251995723}"/>
              </a:ext>
            </a:extLst>
          </p:cNvPr>
          <p:cNvGrpSpPr/>
          <p:nvPr/>
        </p:nvGrpSpPr>
        <p:grpSpPr>
          <a:xfrm>
            <a:off x="5168958" y="-500668"/>
            <a:ext cx="247304" cy="241069"/>
            <a:chOff x="2382982" y="266701"/>
            <a:chExt cx="247304" cy="24106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6FCD2E0-BC0D-4A6D-8C6B-753AEB40D88B}"/>
                </a:ext>
              </a:extLst>
            </p:cNvPr>
            <p:cNvSpPr/>
            <p:nvPr/>
          </p:nvSpPr>
          <p:spPr>
            <a:xfrm>
              <a:off x="2382982" y="266701"/>
              <a:ext cx="159328" cy="15932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ADCF85-F0AC-4C36-A3F9-26A696FD0E1F}"/>
                </a:ext>
              </a:extLst>
            </p:cNvPr>
            <p:cNvSpPr/>
            <p:nvPr/>
          </p:nvSpPr>
          <p:spPr>
            <a:xfrm>
              <a:off x="2450177" y="327661"/>
              <a:ext cx="180109" cy="18010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BDC39316-47E4-480F-BC99-4BF92DD00F16}"/>
              </a:ext>
            </a:extLst>
          </p:cNvPr>
          <p:cNvSpPr/>
          <p:nvPr/>
        </p:nvSpPr>
        <p:spPr>
          <a:xfrm>
            <a:off x="5168958" y="-487505"/>
            <a:ext cx="214745" cy="21474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EAE18F2-ED9B-4BA3-98FA-6D4CF3E226EE}"/>
              </a:ext>
            </a:extLst>
          </p:cNvPr>
          <p:cNvSpPr/>
          <p:nvPr/>
        </p:nvSpPr>
        <p:spPr>
          <a:xfrm rot="333830">
            <a:off x="6872288" y="2000249"/>
            <a:ext cx="376237" cy="409575"/>
          </a:xfrm>
          <a:custGeom>
            <a:avLst/>
            <a:gdLst>
              <a:gd name="connsiteX0" fmla="*/ 261937 w 395287"/>
              <a:gd name="connsiteY0" fmla="*/ 0 h 395288"/>
              <a:gd name="connsiteX1" fmla="*/ 133350 w 395287"/>
              <a:gd name="connsiteY1" fmla="*/ 119063 h 395288"/>
              <a:gd name="connsiteX2" fmla="*/ 0 w 395287"/>
              <a:gd name="connsiteY2" fmla="*/ 204788 h 395288"/>
              <a:gd name="connsiteX3" fmla="*/ 85725 w 395287"/>
              <a:gd name="connsiteY3" fmla="*/ 395288 h 395288"/>
              <a:gd name="connsiteX4" fmla="*/ 233362 w 395287"/>
              <a:gd name="connsiteY4" fmla="*/ 338138 h 395288"/>
              <a:gd name="connsiteX5" fmla="*/ 395287 w 395287"/>
              <a:gd name="connsiteY5" fmla="*/ 295275 h 395288"/>
              <a:gd name="connsiteX6" fmla="*/ 261937 w 395287"/>
              <a:gd name="connsiteY6" fmla="*/ 0 h 39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287" h="395288">
                <a:moveTo>
                  <a:pt x="261937" y="0"/>
                </a:moveTo>
                <a:lnTo>
                  <a:pt x="133350" y="119063"/>
                </a:lnTo>
                <a:lnTo>
                  <a:pt x="0" y="204788"/>
                </a:lnTo>
                <a:lnTo>
                  <a:pt x="85725" y="395288"/>
                </a:lnTo>
                <a:lnTo>
                  <a:pt x="233362" y="338138"/>
                </a:lnTo>
                <a:lnTo>
                  <a:pt x="395287" y="295275"/>
                </a:lnTo>
                <a:lnTo>
                  <a:pt x="261937" y="0"/>
                </a:lnTo>
                <a:close/>
              </a:path>
            </a:pathLst>
          </a:custGeom>
          <a:solidFill>
            <a:srgbClr val="6B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FDB3F4-7D13-414C-B293-C83AB9CD3654}"/>
              </a:ext>
            </a:extLst>
          </p:cNvPr>
          <p:cNvSpPr/>
          <p:nvPr/>
        </p:nvSpPr>
        <p:spPr>
          <a:xfrm>
            <a:off x="5200823" y="-455640"/>
            <a:ext cx="182880" cy="18288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2BA7FF6-C4C6-4B47-919D-AD68BFDA52D0}"/>
              </a:ext>
            </a:extLst>
          </p:cNvPr>
          <p:cNvSpPr/>
          <p:nvPr/>
        </p:nvSpPr>
        <p:spPr>
          <a:xfrm>
            <a:off x="5249835" y="-407666"/>
            <a:ext cx="91440" cy="9144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DCB3DD-677E-4F16-B848-BE78540A2228}"/>
              </a:ext>
            </a:extLst>
          </p:cNvPr>
          <p:cNvGrpSpPr/>
          <p:nvPr/>
        </p:nvGrpSpPr>
        <p:grpSpPr>
          <a:xfrm rot="4171065">
            <a:off x="5253006" y="-410146"/>
            <a:ext cx="91440" cy="91440"/>
            <a:chOff x="2382982" y="266701"/>
            <a:chExt cx="247304" cy="2410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001838-E3C7-4375-8159-106586D4702F}"/>
                </a:ext>
              </a:extLst>
            </p:cNvPr>
            <p:cNvSpPr/>
            <p:nvPr/>
          </p:nvSpPr>
          <p:spPr>
            <a:xfrm>
              <a:off x="2382982" y="266701"/>
              <a:ext cx="159328" cy="159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B2D634-4208-4145-92A2-DDFB1C3CC4A8}"/>
                </a:ext>
              </a:extLst>
            </p:cNvPr>
            <p:cNvSpPr/>
            <p:nvPr/>
          </p:nvSpPr>
          <p:spPr>
            <a:xfrm>
              <a:off x="2450177" y="327661"/>
              <a:ext cx="180109" cy="1801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EA46DC-CF97-409A-AD7D-66794A8BF8DC}"/>
              </a:ext>
            </a:extLst>
          </p:cNvPr>
          <p:cNvGrpSpPr/>
          <p:nvPr/>
        </p:nvGrpSpPr>
        <p:grpSpPr>
          <a:xfrm rot="14095967">
            <a:off x="5204896" y="-448555"/>
            <a:ext cx="182880" cy="182880"/>
            <a:chOff x="2382982" y="266701"/>
            <a:chExt cx="247304" cy="241069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CD7AF34-C247-45F8-AF2F-A4EFEC0483F6}"/>
                </a:ext>
              </a:extLst>
            </p:cNvPr>
            <p:cNvSpPr/>
            <p:nvPr/>
          </p:nvSpPr>
          <p:spPr>
            <a:xfrm>
              <a:off x="2382982" y="266701"/>
              <a:ext cx="159328" cy="159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2757F86-6951-4F7A-9DB8-0F99F738AFF8}"/>
                </a:ext>
              </a:extLst>
            </p:cNvPr>
            <p:cNvSpPr/>
            <p:nvPr/>
          </p:nvSpPr>
          <p:spPr>
            <a:xfrm>
              <a:off x="2450177" y="327661"/>
              <a:ext cx="180109" cy="1801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slow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repeatCount="indefinite" fill="hold" grpId="0" nodeType="withEffect" p14:presetBounceEnd="2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7 -4.5679E-6 L 0.21858 0.57223 L 0.29375 0.20186 C 0.33767 0.23334 0.40781 0.27963 0.45208 0.31081 " pathEditMode="relative" rAng="0" ptsTypes="AAAA" p14:bounceEnd="26000">
                                          <p:cBhvr>
                                            <p:cTn id="6" dur="10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604" y="286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repeatCount="indefinite" fill="hold" nodeType="withEffect" p14:presetBounceEnd="26000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-0.00069 0.0034 L 0.21701 0.57192 L 0.29306 0.20525 L 0.44826 0.31081 " pathEditMode="relative" ptsTypes="AAAA" p14:bounceEnd="26000">
                                          <p:cBhvr>
                                            <p:cTn id="8" dur="15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0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0" presetClass="path" presetSubtype="0" repeatCount="indefinite" fill="hold" grpId="0" nodeType="withEffect" p14:presetBounceEnd="26000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4.16667E-6 -9.87654E-7 L 0.21857 0.57191 L 0.29375 0.20185 C 0.33767 0.23333 0.40781 0.27932 0.45208 0.31049 " pathEditMode="relative" rAng="0" ptsTypes="AAAA" p14:bounceEnd="26000">
                                          <p:cBhvr>
                                            <p:cTn id="12" dur="8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604" y="285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0" presetClass="path" presetSubtype="0" repeatCount="indefinite" fill="hold" grpId="0" nodeType="withEffect" p14:presetBounceEnd="26000">
                                      <p:stCondLst>
                                        <p:cond delay="2250"/>
                                      </p:stCondLst>
                                      <p:childTnLst>
                                        <p:animMotion origin="layout" path="M 3.33333E-6 3.7037E-7 L 0.21857 0.57191 L 0.29375 0.20185 C 0.33767 0.23333 0.40781 0.27932 0.45208 0.31049 " pathEditMode="relative" rAng="0" ptsTypes="AAAA" p14:bounceEnd="26000">
                                          <p:cBhvr>
                                            <p:cTn id="14" dur="7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604" y="285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0" presetClass="path" presetSubtype="0" repeatCount="indefinite" fill="hold" nodeType="withEffect" p14:presetBounceEnd="26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00069 0.0034 L 0.21702 0.57191 L 0.29306 0.20525 L 0.44827 0.3108 " pathEditMode="relative" rAng="0" ptsTypes="AAAA" p14:bounceEnd="26000">
                                          <p:cBhvr>
                                            <p:cTn id="16" dur="8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448" y="284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8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0" presetClass="path" presetSubtype="0" repeatCount="indefinite" fill="hold" nodeType="withEffect" p14:presetBounceEnd="26000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-0.0007 0.00339 L 0.21701 0.57191 L 0.29305 0.20524 L 0.44826 0.3108 " pathEditMode="relative" rAng="0" ptsTypes="AAAA" p14:bounceEnd="26000">
                                          <p:cBhvr>
                                            <p:cTn id="20" dur="13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448" y="284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5" grpId="0"/>
          <p:bldP spid="257" grpId="0"/>
          <p:bldP spid="8" grpId="0" animBg="1"/>
          <p:bldP spid="10" grpId="0" animBg="1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7778E-7 -4.5679E-6 L 0.21858 0.57223 L 0.29375 0.20186 C 0.33767 0.23334 0.40781 0.27963 0.45208 0.31081 " pathEditMode="relative" rAng="0" ptsTypes="AAAA">
                                          <p:cBhvr>
                                            <p:cTn id="6" dur="10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604" y="286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repeatCount="indefinite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-0.00069 0.0034 L 0.21701 0.57192 L 0.29306 0.20525 L 0.44826 0.31081 " pathEditMode="relative" ptsTypes="AAAA">
                                          <p:cBhvr>
                                            <p:cTn id="8" dur="15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0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0" presetClass="path" presetSubtype="0" repeatCount="indefinite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4.16667E-6 -9.87654E-7 L 0.21857 0.57191 L 0.29375 0.20185 C 0.33767 0.23333 0.40781 0.27932 0.45208 0.31049 " pathEditMode="relative" rAng="0" ptsTypes="AAAA">
                                          <p:cBhvr>
                                            <p:cTn id="12" dur="8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604" y="285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0" presetClass="path" presetSubtype="0" repeatCount="indefinite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Motion origin="layout" path="M 3.33333E-6 3.7037E-7 L 0.21857 0.57191 L 0.29375 0.20185 C 0.33767 0.23333 0.40781 0.27932 0.45208 0.31049 " pathEditMode="relative" rAng="0" ptsTypes="AAAA">
                                          <p:cBhvr>
                                            <p:cTn id="14" dur="7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604" y="285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0" presetClass="path" presetSubtype="0" repeatCount="indefinite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00069 0.0034 L 0.21702 0.57191 L 0.29306 0.20525 L 0.44827 0.3108 " pathEditMode="relative" rAng="0" ptsTypes="AAAA">
                                          <p:cBhvr>
                                            <p:cTn id="16" dur="8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448" y="284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8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0" presetClass="path" presetSubtype="0" repeatCount="indefinite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-0.0007 0.00339 L 0.21701 0.57191 L 0.29305 0.20524 L 0.44826 0.3108 " pathEditMode="relative" rAng="0" ptsTypes="AAAA">
                                          <p:cBhvr>
                                            <p:cTn id="20" dur="13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2448" y="284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5" grpId="0"/>
          <p:bldP spid="257" grpId="0"/>
          <p:bldP spid="8" grpId="0" animBg="1"/>
          <p:bldP spid="10" grpId="0" animBg="1"/>
          <p:bldP spid="11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/>
          <p:nvPr/>
        </p:nvSpPr>
        <p:spPr>
          <a:xfrm>
            <a:off x="3164700" y="1304600"/>
            <a:ext cx="6691200" cy="669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latin typeface="+mj-lt"/>
              </a:rPr>
              <a:t>Fanpage</a:t>
            </a:r>
            <a:endParaRPr sz="3600" dirty="0">
              <a:latin typeface="+mj-lt"/>
            </a:endParaRPr>
          </a:p>
        </p:txBody>
      </p:sp>
      <p:sp>
        <p:nvSpPr>
          <p:cNvPr id="329" name="Google Shape;329;p42"/>
          <p:cNvSpPr txBox="1">
            <a:spLocks noGrp="1"/>
          </p:cNvSpPr>
          <p:nvPr>
            <p:ph type="subTitle" idx="1"/>
          </p:nvPr>
        </p:nvSpPr>
        <p:spPr>
          <a:xfrm flipH="1">
            <a:off x="5113020" y="1924050"/>
            <a:ext cx="2424734" cy="2091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hông tin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0" name="Google Shape;330;p42"/>
          <p:cNvGrpSpPr/>
          <p:nvPr/>
        </p:nvGrpSpPr>
        <p:grpSpPr>
          <a:xfrm>
            <a:off x="1068436" y="1677128"/>
            <a:ext cx="2427289" cy="2921150"/>
            <a:chOff x="-1056625" y="2573725"/>
            <a:chExt cx="917100" cy="1187025"/>
          </a:xfrm>
        </p:grpSpPr>
        <p:sp>
          <p:nvSpPr>
            <p:cNvPr id="331" name="Google Shape;331;p42"/>
            <p:cNvSpPr/>
            <p:nvPr/>
          </p:nvSpPr>
          <p:spPr>
            <a:xfrm>
              <a:off x="-368950" y="3484925"/>
              <a:ext cx="179450" cy="231375"/>
            </a:xfrm>
            <a:custGeom>
              <a:avLst/>
              <a:gdLst/>
              <a:ahLst/>
              <a:cxnLst/>
              <a:rect l="l" t="t" r="r" b="b"/>
              <a:pathLst>
                <a:path w="7178" h="9255" extrusionOk="0">
                  <a:moveTo>
                    <a:pt x="7178" y="1"/>
                  </a:moveTo>
                  <a:cubicBezTo>
                    <a:pt x="4960" y="1567"/>
                    <a:pt x="2544" y="2842"/>
                    <a:pt x="0" y="3799"/>
                  </a:cubicBezTo>
                  <a:lnTo>
                    <a:pt x="0" y="9254"/>
                  </a:lnTo>
                  <a:lnTo>
                    <a:pt x="7178" y="9254"/>
                  </a:lnTo>
                  <a:lnTo>
                    <a:pt x="71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32" name="Google Shape;332;p42"/>
            <p:cNvSpPr/>
            <p:nvPr/>
          </p:nvSpPr>
          <p:spPr>
            <a:xfrm>
              <a:off x="-368950" y="3431250"/>
              <a:ext cx="179450" cy="148650"/>
            </a:xfrm>
            <a:custGeom>
              <a:avLst/>
              <a:gdLst/>
              <a:ahLst/>
              <a:cxnLst/>
              <a:rect l="l" t="t" r="r" b="b"/>
              <a:pathLst>
                <a:path w="7178" h="5946" extrusionOk="0">
                  <a:moveTo>
                    <a:pt x="0" y="1"/>
                  </a:moveTo>
                  <a:lnTo>
                    <a:pt x="0" y="5946"/>
                  </a:lnTo>
                  <a:cubicBezTo>
                    <a:pt x="2544" y="4989"/>
                    <a:pt x="4960" y="3714"/>
                    <a:pt x="7178" y="2148"/>
                  </a:cubicBezTo>
                  <a:lnTo>
                    <a:pt x="71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33" name="Google Shape;333;p42"/>
            <p:cNvSpPr/>
            <p:nvPr/>
          </p:nvSpPr>
          <p:spPr>
            <a:xfrm>
              <a:off x="-522725" y="3579875"/>
              <a:ext cx="153975" cy="134125"/>
            </a:xfrm>
            <a:custGeom>
              <a:avLst/>
              <a:gdLst/>
              <a:ahLst/>
              <a:cxnLst/>
              <a:rect l="l" t="t" r="r" b="b"/>
              <a:pathLst>
                <a:path w="6159" h="5365" extrusionOk="0">
                  <a:moveTo>
                    <a:pt x="6158" y="1"/>
                  </a:moveTo>
                  <a:cubicBezTo>
                    <a:pt x="5754" y="149"/>
                    <a:pt x="5351" y="298"/>
                    <a:pt x="4947" y="433"/>
                  </a:cubicBezTo>
                  <a:cubicBezTo>
                    <a:pt x="4068" y="2998"/>
                    <a:pt x="2559" y="5364"/>
                    <a:pt x="1" y="5364"/>
                  </a:cubicBezTo>
                  <a:lnTo>
                    <a:pt x="6158" y="5364"/>
                  </a:lnTo>
                  <a:lnTo>
                    <a:pt x="61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34" name="Google Shape;334;p42"/>
            <p:cNvSpPr/>
            <p:nvPr/>
          </p:nvSpPr>
          <p:spPr>
            <a:xfrm>
              <a:off x="-399075" y="3431250"/>
              <a:ext cx="30150" cy="159450"/>
            </a:xfrm>
            <a:custGeom>
              <a:avLst/>
              <a:gdLst/>
              <a:ahLst/>
              <a:cxnLst/>
              <a:rect l="l" t="t" r="r" b="b"/>
              <a:pathLst>
                <a:path w="1206" h="6378" extrusionOk="0">
                  <a:moveTo>
                    <a:pt x="1205" y="1"/>
                  </a:moveTo>
                  <a:cubicBezTo>
                    <a:pt x="1205" y="1"/>
                    <a:pt x="1042" y="3331"/>
                    <a:pt x="1" y="6378"/>
                  </a:cubicBezTo>
                  <a:cubicBezTo>
                    <a:pt x="405" y="6243"/>
                    <a:pt x="808" y="6094"/>
                    <a:pt x="1205" y="5946"/>
                  </a:cubicBezTo>
                  <a:lnTo>
                    <a:pt x="12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35" name="Google Shape;335;p42"/>
            <p:cNvSpPr/>
            <p:nvPr/>
          </p:nvSpPr>
          <p:spPr>
            <a:xfrm>
              <a:off x="-785950" y="3335425"/>
              <a:ext cx="232250" cy="103825"/>
            </a:xfrm>
            <a:custGeom>
              <a:avLst/>
              <a:gdLst/>
              <a:ahLst/>
              <a:cxnLst/>
              <a:rect l="l" t="t" r="r" b="b"/>
              <a:pathLst>
                <a:path w="9290" h="4153" extrusionOk="0">
                  <a:moveTo>
                    <a:pt x="4153" y="0"/>
                  </a:moveTo>
                  <a:cubicBezTo>
                    <a:pt x="1857" y="0"/>
                    <a:pt x="1" y="1857"/>
                    <a:pt x="1" y="4153"/>
                  </a:cubicBezTo>
                  <a:lnTo>
                    <a:pt x="9290" y="4153"/>
                  </a:lnTo>
                  <a:cubicBezTo>
                    <a:pt x="9290" y="1857"/>
                    <a:pt x="7426" y="0"/>
                    <a:pt x="5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36" name="Google Shape;336;p42"/>
            <p:cNvSpPr/>
            <p:nvPr/>
          </p:nvSpPr>
          <p:spPr>
            <a:xfrm>
              <a:off x="-609150" y="2887950"/>
              <a:ext cx="152700" cy="107925"/>
            </a:xfrm>
            <a:custGeom>
              <a:avLst/>
              <a:gdLst/>
              <a:ahLst/>
              <a:cxnLst/>
              <a:rect l="l" t="t" r="r" b="b"/>
              <a:pathLst>
                <a:path w="6108" h="4317" extrusionOk="0">
                  <a:moveTo>
                    <a:pt x="222" y="0"/>
                  </a:moveTo>
                  <a:cubicBezTo>
                    <a:pt x="148" y="0"/>
                    <a:pt x="74" y="0"/>
                    <a:pt x="0" y="1"/>
                  </a:cubicBezTo>
                  <a:lnTo>
                    <a:pt x="220" y="3168"/>
                  </a:lnTo>
                  <a:cubicBezTo>
                    <a:pt x="2714" y="3168"/>
                    <a:pt x="4627" y="3615"/>
                    <a:pt x="6108" y="4316"/>
                  </a:cubicBezTo>
                  <a:cubicBezTo>
                    <a:pt x="5980" y="2927"/>
                    <a:pt x="5591" y="1588"/>
                    <a:pt x="4833" y="412"/>
                  </a:cubicBezTo>
                  <a:cubicBezTo>
                    <a:pt x="3311" y="142"/>
                    <a:pt x="1770" y="0"/>
                    <a:pt x="2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37" name="Google Shape;337;p42"/>
            <p:cNvSpPr/>
            <p:nvPr/>
          </p:nvSpPr>
          <p:spPr>
            <a:xfrm>
              <a:off x="-488350" y="2898250"/>
              <a:ext cx="302925" cy="505400"/>
            </a:xfrm>
            <a:custGeom>
              <a:avLst/>
              <a:gdLst/>
              <a:ahLst/>
              <a:cxnLst/>
              <a:rect l="l" t="t" r="r" b="b"/>
              <a:pathLst>
                <a:path w="12117" h="20216" extrusionOk="0">
                  <a:moveTo>
                    <a:pt x="1" y="0"/>
                  </a:moveTo>
                  <a:lnTo>
                    <a:pt x="1" y="0"/>
                  </a:lnTo>
                  <a:cubicBezTo>
                    <a:pt x="752" y="1176"/>
                    <a:pt x="1141" y="2515"/>
                    <a:pt x="1276" y="3904"/>
                  </a:cubicBezTo>
                  <a:cubicBezTo>
                    <a:pt x="5478" y="5909"/>
                    <a:pt x="6158" y="10083"/>
                    <a:pt x="6562" y="12499"/>
                  </a:cubicBezTo>
                  <a:cubicBezTo>
                    <a:pt x="7136" y="15957"/>
                    <a:pt x="6633" y="20215"/>
                    <a:pt x="6633" y="20215"/>
                  </a:cubicBezTo>
                  <a:lnTo>
                    <a:pt x="12117" y="20208"/>
                  </a:lnTo>
                  <a:cubicBezTo>
                    <a:pt x="12117" y="20208"/>
                    <a:pt x="11897" y="15305"/>
                    <a:pt x="11323" y="11316"/>
                  </a:cubicBezTo>
                  <a:cubicBezTo>
                    <a:pt x="10849" y="8063"/>
                    <a:pt x="9035" y="1679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38" name="Google Shape;338;p42"/>
            <p:cNvSpPr/>
            <p:nvPr/>
          </p:nvSpPr>
          <p:spPr>
            <a:xfrm>
              <a:off x="-792500" y="2732425"/>
              <a:ext cx="205875" cy="441650"/>
            </a:xfrm>
            <a:custGeom>
              <a:avLst/>
              <a:gdLst/>
              <a:ahLst/>
              <a:cxnLst/>
              <a:rect l="l" t="t" r="r" b="b"/>
              <a:pathLst>
                <a:path w="8235" h="17666" extrusionOk="0">
                  <a:moveTo>
                    <a:pt x="114" y="1"/>
                  </a:moveTo>
                  <a:cubicBezTo>
                    <a:pt x="50" y="1"/>
                    <a:pt x="1" y="51"/>
                    <a:pt x="1" y="114"/>
                  </a:cubicBezTo>
                  <a:lnTo>
                    <a:pt x="1" y="17552"/>
                  </a:lnTo>
                  <a:cubicBezTo>
                    <a:pt x="1" y="17616"/>
                    <a:pt x="50" y="17665"/>
                    <a:pt x="114" y="17665"/>
                  </a:cubicBezTo>
                  <a:lnTo>
                    <a:pt x="8121" y="17665"/>
                  </a:lnTo>
                  <a:cubicBezTo>
                    <a:pt x="8184" y="17665"/>
                    <a:pt x="8234" y="17616"/>
                    <a:pt x="8234" y="17552"/>
                  </a:cubicBezTo>
                  <a:lnTo>
                    <a:pt x="8234" y="114"/>
                  </a:lnTo>
                  <a:cubicBezTo>
                    <a:pt x="8234" y="51"/>
                    <a:pt x="8184" y="1"/>
                    <a:pt x="81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39" name="Google Shape;339;p42"/>
            <p:cNvSpPr/>
            <p:nvPr/>
          </p:nvSpPr>
          <p:spPr>
            <a:xfrm>
              <a:off x="-792500" y="2820125"/>
              <a:ext cx="205875" cy="353950"/>
            </a:xfrm>
            <a:custGeom>
              <a:avLst/>
              <a:gdLst/>
              <a:ahLst/>
              <a:cxnLst/>
              <a:rect l="l" t="t" r="r" b="b"/>
              <a:pathLst>
                <a:path w="8235" h="14158" extrusionOk="0">
                  <a:moveTo>
                    <a:pt x="8234" y="0"/>
                  </a:moveTo>
                  <a:cubicBezTo>
                    <a:pt x="6626" y="4330"/>
                    <a:pt x="3976" y="8383"/>
                    <a:pt x="164" y="10756"/>
                  </a:cubicBezTo>
                  <a:cubicBezTo>
                    <a:pt x="64" y="10820"/>
                    <a:pt x="1" y="10926"/>
                    <a:pt x="1" y="11040"/>
                  </a:cubicBezTo>
                  <a:lnTo>
                    <a:pt x="1" y="13817"/>
                  </a:lnTo>
                  <a:cubicBezTo>
                    <a:pt x="1" y="14001"/>
                    <a:pt x="156" y="14157"/>
                    <a:pt x="341" y="14157"/>
                  </a:cubicBezTo>
                  <a:lnTo>
                    <a:pt x="7901" y="14157"/>
                  </a:lnTo>
                  <a:cubicBezTo>
                    <a:pt x="8085" y="14157"/>
                    <a:pt x="8234" y="14001"/>
                    <a:pt x="8234" y="13817"/>
                  </a:cubicBezTo>
                  <a:lnTo>
                    <a:pt x="82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40" name="Google Shape;340;p42"/>
            <p:cNvSpPr/>
            <p:nvPr/>
          </p:nvSpPr>
          <p:spPr>
            <a:xfrm>
              <a:off x="-747150" y="3174050"/>
              <a:ext cx="115350" cy="32075"/>
            </a:xfrm>
            <a:custGeom>
              <a:avLst/>
              <a:gdLst/>
              <a:ahLst/>
              <a:cxnLst/>
              <a:rect l="l" t="t" r="r" b="b"/>
              <a:pathLst>
                <a:path w="4614" h="1283" extrusionOk="0">
                  <a:moveTo>
                    <a:pt x="0" y="0"/>
                  </a:moveTo>
                  <a:lnTo>
                    <a:pt x="0" y="1127"/>
                  </a:lnTo>
                  <a:cubicBezTo>
                    <a:pt x="0" y="1212"/>
                    <a:pt x="71" y="1283"/>
                    <a:pt x="156" y="1283"/>
                  </a:cubicBezTo>
                  <a:lnTo>
                    <a:pt x="4457" y="1283"/>
                  </a:lnTo>
                  <a:cubicBezTo>
                    <a:pt x="4542" y="1283"/>
                    <a:pt x="4613" y="1212"/>
                    <a:pt x="4613" y="1127"/>
                  </a:cubicBezTo>
                  <a:lnTo>
                    <a:pt x="4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-726775" y="3206100"/>
              <a:ext cx="74600" cy="15450"/>
            </a:xfrm>
            <a:custGeom>
              <a:avLst/>
              <a:gdLst/>
              <a:ahLst/>
              <a:cxnLst/>
              <a:rect l="l" t="t" r="r" b="b"/>
              <a:pathLst>
                <a:path w="2984" h="618" extrusionOk="0">
                  <a:moveTo>
                    <a:pt x="0" y="1"/>
                  </a:moveTo>
                  <a:cubicBezTo>
                    <a:pt x="0" y="341"/>
                    <a:pt x="270" y="617"/>
                    <a:pt x="610" y="617"/>
                  </a:cubicBezTo>
                  <a:lnTo>
                    <a:pt x="2367" y="617"/>
                  </a:lnTo>
                  <a:cubicBezTo>
                    <a:pt x="2707" y="617"/>
                    <a:pt x="2983" y="341"/>
                    <a:pt x="29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-654150" y="2853950"/>
              <a:ext cx="175575" cy="168825"/>
            </a:xfrm>
            <a:custGeom>
              <a:avLst/>
              <a:gdLst/>
              <a:ahLst/>
              <a:cxnLst/>
              <a:rect l="l" t="t" r="r" b="b"/>
              <a:pathLst>
                <a:path w="7023" h="6753" extrusionOk="0">
                  <a:moveTo>
                    <a:pt x="3655" y="1"/>
                  </a:moveTo>
                  <a:cubicBezTo>
                    <a:pt x="3651" y="1"/>
                    <a:pt x="3647" y="1"/>
                    <a:pt x="3642" y="1"/>
                  </a:cubicBezTo>
                  <a:cubicBezTo>
                    <a:pt x="2275" y="1"/>
                    <a:pt x="1042" y="823"/>
                    <a:pt x="525" y="2084"/>
                  </a:cubicBezTo>
                  <a:cubicBezTo>
                    <a:pt x="0" y="3345"/>
                    <a:pt x="291" y="4798"/>
                    <a:pt x="1255" y="5761"/>
                  </a:cubicBezTo>
                  <a:cubicBezTo>
                    <a:pt x="1899" y="6411"/>
                    <a:pt x="2767" y="6753"/>
                    <a:pt x="3648" y="6753"/>
                  </a:cubicBezTo>
                  <a:cubicBezTo>
                    <a:pt x="4083" y="6753"/>
                    <a:pt x="4522" y="6669"/>
                    <a:pt x="4939" y="6498"/>
                  </a:cubicBezTo>
                  <a:cubicBezTo>
                    <a:pt x="6200" y="5974"/>
                    <a:pt x="7022" y="4741"/>
                    <a:pt x="7022" y="3373"/>
                  </a:cubicBezTo>
                  <a:cubicBezTo>
                    <a:pt x="7022" y="1514"/>
                    <a:pt x="5513" y="1"/>
                    <a:pt x="36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-640325" y="2866700"/>
              <a:ext cx="148800" cy="143150"/>
            </a:xfrm>
            <a:custGeom>
              <a:avLst/>
              <a:gdLst/>
              <a:ahLst/>
              <a:cxnLst/>
              <a:rect l="l" t="t" r="r" b="b"/>
              <a:pathLst>
                <a:path w="5952" h="5726" extrusionOk="0">
                  <a:moveTo>
                    <a:pt x="3091" y="1"/>
                  </a:moveTo>
                  <a:cubicBezTo>
                    <a:pt x="2345" y="1"/>
                    <a:pt x="1612" y="292"/>
                    <a:pt x="1063" y="837"/>
                  </a:cubicBezTo>
                  <a:cubicBezTo>
                    <a:pt x="248" y="1659"/>
                    <a:pt x="0" y="2892"/>
                    <a:pt x="446" y="3962"/>
                  </a:cubicBezTo>
                  <a:cubicBezTo>
                    <a:pt x="886" y="5032"/>
                    <a:pt x="1934" y="5726"/>
                    <a:pt x="3089" y="5726"/>
                  </a:cubicBezTo>
                  <a:cubicBezTo>
                    <a:pt x="4670" y="5726"/>
                    <a:pt x="5952" y="4444"/>
                    <a:pt x="5952" y="2863"/>
                  </a:cubicBezTo>
                  <a:cubicBezTo>
                    <a:pt x="5952" y="1708"/>
                    <a:pt x="5258" y="660"/>
                    <a:pt x="4188" y="220"/>
                  </a:cubicBezTo>
                  <a:cubicBezTo>
                    <a:pt x="3833" y="72"/>
                    <a:pt x="3460" y="1"/>
                    <a:pt x="30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44" name="Google Shape;344;p42"/>
            <p:cNvSpPr/>
            <p:nvPr/>
          </p:nvSpPr>
          <p:spPr>
            <a:xfrm>
              <a:off x="-736000" y="2597100"/>
              <a:ext cx="92850" cy="135350"/>
            </a:xfrm>
            <a:custGeom>
              <a:avLst/>
              <a:gdLst/>
              <a:ahLst/>
              <a:cxnLst/>
              <a:rect l="l" t="t" r="r" b="b"/>
              <a:pathLst>
                <a:path w="3714" h="5414" extrusionOk="0">
                  <a:moveTo>
                    <a:pt x="1" y="1"/>
                  </a:moveTo>
                  <a:lnTo>
                    <a:pt x="1" y="5414"/>
                  </a:lnTo>
                  <a:lnTo>
                    <a:pt x="3714" y="5414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45" name="Google Shape;345;p42"/>
            <p:cNvSpPr/>
            <p:nvPr/>
          </p:nvSpPr>
          <p:spPr>
            <a:xfrm>
              <a:off x="-769300" y="2573725"/>
              <a:ext cx="159450" cy="23400"/>
            </a:xfrm>
            <a:custGeom>
              <a:avLst/>
              <a:gdLst/>
              <a:ahLst/>
              <a:cxnLst/>
              <a:rect l="l" t="t" r="r" b="b"/>
              <a:pathLst>
                <a:path w="6378" h="936" extrusionOk="0">
                  <a:moveTo>
                    <a:pt x="1" y="0"/>
                  </a:moveTo>
                  <a:cubicBezTo>
                    <a:pt x="1" y="517"/>
                    <a:pt x="419" y="936"/>
                    <a:pt x="936" y="936"/>
                  </a:cubicBezTo>
                  <a:lnTo>
                    <a:pt x="5443" y="936"/>
                  </a:lnTo>
                  <a:cubicBezTo>
                    <a:pt x="5960" y="936"/>
                    <a:pt x="6378" y="517"/>
                    <a:pt x="6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46" name="Google Shape;346;p42"/>
            <p:cNvSpPr/>
            <p:nvPr/>
          </p:nvSpPr>
          <p:spPr>
            <a:xfrm>
              <a:off x="-917025" y="3394950"/>
              <a:ext cx="756225" cy="56875"/>
            </a:xfrm>
            <a:custGeom>
              <a:avLst/>
              <a:gdLst/>
              <a:ahLst/>
              <a:cxnLst/>
              <a:rect l="l" t="t" r="r" b="b"/>
              <a:pathLst>
                <a:path w="30249" h="2275" extrusionOk="0">
                  <a:moveTo>
                    <a:pt x="376" y="0"/>
                  </a:moveTo>
                  <a:cubicBezTo>
                    <a:pt x="163" y="0"/>
                    <a:pt x="0" y="163"/>
                    <a:pt x="0" y="376"/>
                  </a:cubicBezTo>
                  <a:lnTo>
                    <a:pt x="0" y="1899"/>
                  </a:lnTo>
                  <a:cubicBezTo>
                    <a:pt x="0" y="2105"/>
                    <a:pt x="163" y="2275"/>
                    <a:pt x="376" y="2275"/>
                  </a:cubicBezTo>
                  <a:lnTo>
                    <a:pt x="29873" y="2275"/>
                  </a:lnTo>
                  <a:cubicBezTo>
                    <a:pt x="30079" y="2275"/>
                    <a:pt x="30249" y="2105"/>
                    <a:pt x="30249" y="1899"/>
                  </a:cubicBezTo>
                  <a:lnTo>
                    <a:pt x="30249" y="376"/>
                  </a:lnTo>
                  <a:cubicBezTo>
                    <a:pt x="30249" y="163"/>
                    <a:pt x="30079" y="0"/>
                    <a:pt x="298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47" name="Google Shape;347;p42"/>
            <p:cNvSpPr/>
            <p:nvPr/>
          </p:nvSpPr>
          <p:spPr>
            <a:xfrm>
              <a:off x="-1056625" y="3705125"/>
              <a:ext cx="917100" cy="55625"/>
            </a:xfrm>
            <a:custGeom>
              <a:avLst/>
              <a:gdLst/>
              <a:ahLst/>
              <a:cxnLst/>
              <a:rect l="l" t="t" r="r" b="b"/>
              <a:pathLst>
                <a:path w="36684" h="2225" extrusionOk="0">
                  <a:moveTo>
                    <a:pt x="3799" y="0"/>
                  </a:moveTo>
                  <a:cubicBezTo>
                    <a:pt x="2226" y="0"/>
                    <a:pt x="773" y="850"/>
                    <a:pt x="1" y="2225"/>
                  </a:cubicBezTo>
                  <a:lnTo>
                    <a:pt x="35989" y="2225"/>
                  </a:lnTo>
                  <a:cubicBezTo>
                    <a:pt x="36371" y="2225"/>
                    <a:pt x="36683" y="1913"/>
                    <a:pt x="36683" y="1531"/>
                  </a:cubicBezTo>
                  <a:lnTo>
                    <a:pt x="36683" y="694"/>
                  </a:lnTo>
                  <a:cubicBezTo>
                    <a:pt x="36683" y="312"/>
                    <a:pt x="36371" y="0"/>
                    <a:pt x="35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48" name="Google Shape;348;p42"/>
            <p:cNvSpPr/>
            <p:nvPr/>
          </p:nvSpPr>
          <p:spPr>
            <a:xfrm>
              <a:off x="-777450" y="2985250"/>
              <a:ext cx="6775" cy="60525"/>
            </a:xfrm>
            <a:custGeom>
              <a:avLst/>
              <a:gdLst/>
              <a:ahLst/>
              <a:cxnLst/>
              <a:rect l="l" t="t" r="r" b="b"/>
              <a:pathLst>
                <a:path w="271" h="2421" extrusionOk="0">
                  <a:moveTo>
                    <a:pt x="135" y="1"/>
                  </a:moveTo>
                  <a:cubicBezTo>
                    <a:pt x="68" y="1"/>
                    <a:pt x="1" y="45"/>
                    <a:pt x="1" y="134"/>
                  </a:cubicBezTo>
                  <a:lnTo>
                    <a:pt x="1" y="2288"/>
                  </a:lnTo>
                  <a:cubicBezTo>
                    <a:pt x="1" y="2376"/>
                    <a:pt x="68" y="2421"/>
                    <a:pt x="135" y="2421"/>
                  </a:cubicBezTo>
                  <a:cubicBezTo>
                    <a:pt x="203" y="2421"/>
                    <a:pt x="270" y="2376"/>
                    <a:pt x="270" y="2288"/>
                  </a:cubicBezTo>
                  <a:lnTo>
                    <a:pt x="270" y="134"/>
                  </a:lnTo>
                  <a:cubicBezTo>
                    <a:pt x="270" y="45"/>
                    <a:pt x="203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49" name="Google Shape;349;p42"/>
            <p:cNvSpPr/>
            <p:nvPr/>
          </p:nvSpPr>
          <p:spPr>
            <a:xfrm>
              <a:off x="-777450" y="2760475"/>
              <a:ext cx="6775" cy="160775"/>
            </a:xfrm>
            <a:custGeom>
              <a:avLst/>
              <a:gdLst/>
              <a:ahLst/>
              <a:cxnLst/>
              <a:rect l="l" t="t" r="r" b="b"/>
              <a:pathLst>
                <a:path w="271" h="6431" extrusionOk="0">
                  <a:moveTo>
                    <a:pt x="135" y="0"/>
                  </a:moveTo>
                  <a:cubicBezTo>
                    <a:pt x="68" y="0"/>
                    <a:pt x="1" y="45"/>
                    <a:pt x="1" y="133"/>
                  </a:cubicBezTo>
                  <a:lnTo>
                    <a:pt x="1" y="6298"/>
                  </a:lnTo>
                  <a:cubicBezTo>
                    <a:pt x="1" y="6386"/>
                    <a:pt x="68" y="6430"/>
                    <a:pt x="135" y="6430"/>
                  </a:cubicBezTo>
                  <a:cubicBezTo>
                    <a:pt x="203" y="6430"/>
                    <a:pt x="270" y="6386"/>
                    <a:pt x="270" y="6298"/>
                  </a:cubicBezTo>
                  <a:lnTo>
                    <a:pt x="270" y="133"/>
                  </a:lnTo>
                  <a:cubicBezTo>
                    <a:pt x="270" y="45"/>
                    <a:pt x="203" y="0"/>
                    <a:pt x="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50" name="Google Shape;350;p42"/>
            <p:cNvSpPr/>
            <p:nvPr/>
          </p:nvSpPr>
          <p:spPr>
            <a:xfrm>
              <a:off x="-898425" y="3406650"/>
              <a:ext cx="24325" cy="23000"/>
            </a:xfrm>
            <a:custGeom>
              <a:avLst/>
              <a:gdLst/>
              <a:ahLst/>
              <a:cxnLst/>
              <a:rect l="l" t="t" r="r" b="b"/>
              <a:pathLst>
                <a:path w="973" h="920" extrusionOk="0">
                  <a:moveTo>
                    <a:pt x="539" y="259"/>
                  </a:moveTo>
                  <a:lnTo>
                    <a:pt x="539" y="259"/>
                  </a:lnTo>
                  <a:cubicBezTo>
                    <a:pt x="539" y="259"/>
                    <a:pt x="538" y="259"/>
                    <a:pt x="537" y="260"/>
                  </a:cubicBezTo>
                  <a:lnTo>
                    <a:pt x="537" y="260"/>
                  </a:lnTo>
                  <a:cubicBezTo>
                    <a:pt x="538" y="259"/>
                    <a:pt x="539" y="259"/>
                    <a:pt x="539" y="259"/>
                  </a:cubicBezTo>
                  <a:close/>
                  <a:moveTo>
                    <a:pt x="569" y="1"/>
                  </a:moveTo>
                  <a:cubicBezTo>
                    <a:pt x="474" y="1"/>
                    <a:pt x="378" y="24"/>
                    <a:pt x="291" y="71"/>
                  </a:cubicBezTo>
                  <a:cubicBezTo>
                    <a:pt x="121" y="170"/>
                    <a:pt x="15" y="347"/>
                    <a:pt x="7" y="538"/>
                  </a:cubicBezTo>
                  <a:cubicBezTo>
                    <a:pt x="0" y="652"/>
                    <a:pt x="29" y="758"/>
                    <a:pt x="78" y="850"/>
                  </a:cubicBezTo>
                  <a:cubicBezTo>
                    <a:pt x="107" y="899"/>
                    <a:pt x="149" y="919"/>
                    <a:pt x="191" y="919"/>
                  </a:cubicBezTo>
                  <a:cubicBezTo>
                    <a:pt x="282" y="919"/>
                    <a:pt x="370" y="822"/>
                    <a:pt x="312" y="715"/>
                  </a:cubicBezTo>
                  <a:lnTo>
                    <a:pt x="298" y="680"/>
                  </a:lnTo>
                  <a:cubicBezTo>
                    <a:pt x="295" y="675"/>
                    <a:pt x="294" y="672"/>
                    <a:pt x="293" y="672"/>
                  </a:cubicBezTo>
                  <a:lnTo>
                    <a:pt x="293" y="672"/>
                  </a:lnTo>
                  <a:cubicBezTo>
                    <a:pt x="292" y="672"/>
                    <a:pt x="294" y="678"/>
                    <a:pt x="298" y="687"/>
                  </a:cubicBezTo>
                  <a:lnTo>
                    <a:pt x="291" y="673"/>
                  </a:lnTo>
                  <a:cubicBezTo>
                    <a:pt x="284" y="652"/>
                    <a:pt x="277" y="637"/>
                    <a:pt x="277" y="616"/>
                  </a:cubicBezTo>
                  <a:lnTo>
                    <a:pt x="277" y="609"/>
                  </a:lnTo>
                  <a:lnTo>
                    <a:pt x="277" y="574"/>
                  </a:lnTo>
                  <a:cubicBezTo>
                    <a:pt x="277" y="560"/>
                    <a:pt x="284" y="517"/>
                    <a:pt x="277" y="510"/>
                  </a:cubicBezTo>
                  <a:lnTo>
                    <a:pt x="277" y="503"/>
                  </a:lnTo>
                  <a:cubicBezTo>
                    <a:pt x="277" y="496"/>
                    <a:pt x="277" y="489"/>
                    <a:pt x="284" y="475"/>
                  </a:cubicBezTo>
                  <a:cubicBezTo>
                    <a:pt x="284" y="467"/>
                    <a:pt x="284" y="453"/>
                    <a:pt x="291" y="446"/>
                  </a:cubicBezTo>
                  <a:lnTo>
                    <a:pt x="298" y="426"/>
                  </a:lnTo>
                  <a:lnTo>
                    <a:pt x="298" y="426"/>
                  </a:lnTo>
                  <a:cubicBezTo>
                    <a:pt x="293" y="439"/>
                    <a:pt x="292" y="443"/>
                    <a:pt x="293" y="443"/>
                  </a:cubicBezTo>
                  <a:cubicBezTo>
                    <a:pt x="294" y="443"/>
                    <a:pt x="295" y="442"/>
                    <a:pt x="298" y="439"/>
                  </a:cubicBezTo>
                  <a:cubicBezTo>
                    <a:pt x="305" y="418"/>
                    <a:pt x="319" y="397"/>
                    <a:pt x="326" y="382"/>
                  </a:cubicBezTo>
                  <a:lnTo>
                    <a:pt x="333" y="368"/>
                  </a:lnTo>
                  <a:lnTo>
                    <a:pt x="333" y="368"/>
                  </a:lnTo>
                  <a:cubicBezTo>
                    <a:pt x="329" y="377"/>
                    <a:pt x="327" y="383"/>
                    <a:pt x="328" y="383"/>
                  </a:cubicBezTo>
                  <a:cubicBezTo>
                    <a:pt x="329" y="383"/>
                    <a:pt x="331" y="381"/>
                    <a:pt x="333" y="375"/>
                  </a:cubicBezTo>
                  <a:lnTo>
                    <a:pt x="355" y="354"/>
                  </a:lnTo>
                  <a:lnTo>
                    <a:pt x="376" y="333"/>
                  </a:lnTo>
                  <a:lnTo>
                    <a:pt x="383" y="326"/>
                  </a:lnTo>
                  <a:cubicBezTo>
                    <a:pt x="390" y="319"/>
                    <a:pt x="411" y="304"/>
                    <a:pt x="433" y="297"/>
                  </a:cubicBezTo>
                  <a:lnTo>
                    <a:pt x="447" y="290"/>
                  </a:lnTo>
                  <a:cubicBezTo>
                    <a:pt x="454" y="287"/>
                    <a:pt x="457" y="285"/>
                    <a:pt x="457" y="285"/>
                  </a:cubicBezTo>
                  <a:lnTo>
                    <a:pt x="457" y="285"/>
                  </a:lnTo>
                  <a:cubicBezTo>
                    <a:pt x="456" y="285"/>
                    <a:pt x="450" y="287"/>
                    <a:pt x="440" y="290"/>
                  </a:cubicBezTo>
                  <a:lnTo>
                    <a:pt x="468" y="276"/>
                  </a:lnTo>
                  <a:cubicBezTo>
                    <a:pt x="489" y="269"/>
                    <a:pt x="511" y="269"/>
                    <a:pt x="532" y="262"/>
                  </a:cubicBezTo>
                  <a:lnTo>
                    <a:pt x="603" y="262"/>
                  </a:lnTo>
                  <a:cubicBezTo>
                    <a:pt x="624" y="269"/>
                    <a:pt x="645" y="269"/>
                    <a:pt x="666" y="276"/>
                  </a:cubicBezTo>
                  <a:lnTo>
                    <a:pt x="695" y="283"/>
                  </a:lnTo>
                  <a:lnTo>
                    <a:pt x="688" y="283"/>
                  </a:lnTo>
                  <a:lnTo>
                    <a:pt x="702" y="290"/>
                  </a:lnTo>
                  <a:cubicBezTo>
                    <a:pt x="728" y="307"/>
                    <a:pt x="753" y="314"/>
                    <a:pt x="777" y="314"/>
                  </a:cubicBezTo>
                  <a:cubicBezTo>
                    <a:pt x="896" y="314"/>
                    <a:pt x="972" y="134"/>
                    <a:pt x="836" y="64"/>
                  </a:cubicBezTo>
                  <a:cubicBezTo>
                    <a:pt x="753" y="22"/>
                    <a:pt x="661" y="1"/>
                    <a:pt x="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51" name="Google Shape;351;p42"/>
            <p:cNvSpPr/>
            <p:nvPr/>
          </p:nvSpPr>
          <p:spPr>
            <a:xfrm>
              <a:off x="-853425" y="3406800"/>
              <a:ext cx="195575" cy="6775"/>
            </a:xfrm>
            <a:custGeom>
              <a:avLst/>
              <a:gdLst/>
              <a:ahLst/>
              <a:cxnLst/>
              <a:rect l="l" t="t" r="r" b="b"/>
              <a:pathLst>
                <a:path w="7823" h="271" extrusionOk="0">
                  <a:moveTo>
                    <a:pt x="177" y="1"/>
                  </a:moveTo>
                  <a:cubicBezTo>
                    <a:pt x="0" y="1"/>
                    <a:pt x="0" y="270"/>
                    <a:pt x="177" y="270"/>
                  </a:cubicBezTo>
                  <a:lnTo>
                    <a:pt x="7645" y="270"/>
                  </a:lnTo>
                  <a:cubicBezTo>
                    <a:pt x="7823" y="270"/>
                    <a:pt x="7823" y="1"/>
                    <a:pt x="76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52" name="Google Shape;352;p42"/>
            <p:cNvSpPr/>
            <p:nvPr/>
          </p:nvSpPr>
          <p:spPr>
            <a:xfrm>
              <a:off x="-316175" y="3160825"/>
              <a:ext cx="31375" cy="214300"/>
            </a:xfrm>
            <a:custGeom>
              <a:avLst/>
              <a:gdLst/>
              <a:ahLst/>
              <a:cxnLst/>
              <a:rect l="l" t="t" r="r" b="b"/>
              <a:pathLst>
                <a:path w="1255" h="8572" extrusionOk="0">
                  <a:moveTo>
                    <a:pt x="153" y="1"/>
                  </a:moveTo>
                  <a:cubicBezTo>
                    <a:pt x="77" y="1"/>
                    <a:pt x="1" y="63"/>
                    <a:pt x="22" y="161"/>
                  </a:cubicBezTo>
                  <a:cubicBezTo>
                    <a:pt x="624" y="2251"/>
                    <a:pt x="915" y="4419"/>
                    <a:pt x="879" y="6602"/>
                  </a:cubicBezTo>
                  <a:cubicBezTo>
                    <a:pt x="872" y="7218"/>
                    <a:pt x="837" y="7835"/>
                    <a:pt x="773" y="8444"/>
                  </a:cubicBezTo>
                  <a:cubicBezTo>
                    <a:pt x="766" y="8529"/>
                    <a:pt x="828" y="8572"/>
                    <a:pt x="894" y="8572"/>
                  </a:cubicBezTo>
                  <a:cubicBezTo>
                    <a:pt x="961" y="8572"/>
                    <a:pt x="1032" y="8529"/>
                    <a:pt x="1042" y="8444"/>
                  </a:cubicBezTo>
                  <a:cubicBezTo>
                    <a:pt x="1255" y="6255"/>
                    <a:pt x="1149" y="4044"/>
                    <a:pt x="716" y="1883"/>
                  </a:cubicBezTo>
                  <a:cubicBezTo>
                    <a:pt x="596" y="1280"/>
                    <a:pt x="447" y="685"/>
                    <a:pt x="277" y="90"/>
                  </a:cubicBezTo>
                  <a:cubicBezTo>
                    <a:pt x="254" y="28"/>
                    <a:pt x="204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68BC3A46-18D5-468F-9387-26CBADF83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372"/>
            <a:ext cx="9855837" cy="517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67CC917-3B70-4016-B0CA-E6340FEC5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314" y="-57373"/>
            <a:ext cx="7808686" cy="520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3D99F76-9849-46D6-B7B9-3568ECCB6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372"/>
            <a:ext cx="7808686" cy="520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10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xit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1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>
            <a:spLocks noGrp="1"/>
          </p:cNvSpPr>
          <p:nvPr>
            <p:ph type="title" idx="6"/>
          </p:nvPr>
        </p:nvSpPr>
        <p:spPr>
          <a:xfrm>
            <a:off x="1277655" y="283608"/>
            <a:ext cx="6313118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fanpage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Google Shape;263;p38"/>
          <p:cNvSpPr/>
          <p:nvPr/>
        </p:nvSpPr>
        <p:spPr>
          <a:xfrm rot="-4352175" flipH="1">
            <a:off x="7881701" y="-1844868"/>
            <a:ext cx="1524114" cy="714070"/>
          </a:xfrm>
          <a:custGeom>
            <a:avLst/>
            <a:gdLst>
              <a:gd name="connsiteX0" fmla="*/ 73918 w 88212"/>
              <a:gd name="connsiteY0" fmla="*/ 0 h 28588"/>
              <a:gd name="connsiteX1" fmla="*/ 60015 w 88212"/>
              <a:gd name="connsiteY1" fmla="*/ 11042 h 28588"/>
              <a:gd name="connsiteX2" fmla="*/ 56143 w 88212"/>
              <a:gd name="connsiteY2" fmla="*/ 11423 h 28588"/>
              <a:gd name="connsiteX3" fmla="*/ 50618 w 88212"/>
              <a:gd name="connsiteY3" fmla="*/ 11890 h 28588"/>
              <a:gd name="connsiteX4" fmla="*/ 44696 w 88212"/>
              <a:gd name="connsiteY4" fmla="*/ 12215 h 28588"/>
              <a:gd name="connsiteX5" fmla="*/ 38704 w 88212"/>
              <a:gd name="connsiteY5" fmla="*/ 11508 h 28588"/>
              <a:gd name="connsiteX6" fmla="*/ 31299 w 88212"/>
              <a:gd name="connsiteY6" fmla="*/ 8399 h 28588"/>
              <a:gd name="connsiteX7" fmla="*/ 23343 w 88212"/>
              <a:gd name="connsiteY7" fmla="*/ 3269 h 28588"/>
              <a:gd name="connsiteX8" fmla="*/ 14285 w 88212"/>
              <a:gd name="connsiteY8" fmla="*/ 25 h 28588"/>
              <a:gd name="connsiteX9" fmla="*/ 9267 w 88212"/>
              <a:gd name="connsiteY9" fmla="*/ 938 h 28588"/>
              <a:gd name="connsiteX10" fmla="*/ 194 w 88212"/>
              <a:gd name="connsiteY10" fmla="*/ 11946 h 28588"/>
              <a:gd name="connsiteX11" fmla="*/ 5183 w 88212"/>
              <a:gd name="connsiteY11" fmla="*/ 25315 h 28588"/>
              <a:gd name="connsiteX12" fmla="*/ 14281 w 88212"/>
              <a:gd name="connsiteY12" fmla="*/ 28588 h 28588"/>
              <a:gd name="connsiteX13" fmla="*/ 19258 w 88212"/>
              <a:gd name="connsiteY13" fmla="*/ 27689 h 28588"/>
              <a:gd name="connsiteX14" fmla="*/ 31016 w 88212"/>
              <a:gd name="connsiteY14" fmla="*/ 20963 h 28588"/>
              <a:gd name="connsiteX15" fmla="*/ 38704 w 88212"/>
              <a:gd name="connsiteY15" fmla="*/ 17684 h 28588"/>
              <a:gd name="connsiteX16" fmla="*/ 44528 w 88212"/>
              <a:gd name="connsiteY16" fmla="*/ 16977 h 28588"/>
              <a:gd name="connsiteX17" fmla="*/ 44696 w 88212"/>
              <a:gd name="connsiteY17" fmla="*/ 16977 h 28588"/>
              <a:gd name="connsiteX18" fmla="*/ 50391 w 88212"/>
              <a:gd name="connsiteY18" fmla="*/ 17274 h 28588"/>
              <a:gd name="connsiteX19" fmla="*/ 56256 w 88212"/>
              <a:gd name="connsiteY19" fmla="*/ 17783 h 28588"/>
              <a:gd name="connsiteX20" fmla="*/ 60185 w 88212"/>
              <a:gd name="connsiteY20" fmla="*/ 18164 h 28588"/>
              <a:gd name="connsiteX21" fmla="*/ 73903 w 88212"/>
              <a:gd name="connsiteY21" fmla="*/ 28571 h 28588"/>
              <a:gd name="connsiteX22" fmla="*/ 76041 w 88212"/>
              <a:gd name="connsiteY22" fmla="*/ 28410 h 28588"/>
              <a:gd name="connsiteX23" fmla="*/ 88209 w 88212"/>
              <a:gd name="connsiteY23" fmla="*/ 13953 h 28588"/>
              <a:gd name="connsiteX24" fmla="*/ 73918 w 88212"/>
              <a:gd name="connsiteY24" fmla="*/ 0 h 28588"/>
              <a:gd name="connsiteX0" fmla="*/ 88209 w 88212"/>
              <a:gd name="connsiteY0" fmla="*/ 13928 h 28563"/>
              <a:gd name="connsiteX1" fmla="*/ 60015 w 88212"/>
              <a:gd name="connsiteY1" fmla="*/ 11017 h 28563"/>
              <a:gd name="connsiteX2" fmla="*/ 56143 w 88212"/>
              <a:gd name="connsiteY2" fmla="*/ 11398 h 28563"/>
              <a:gd name="connsiteX3" fmla="*/ 50618 w 88212"/>
              <a:gd name="connsiteY3" fmla="*/ 11865 h 28563"/>
              <a:gd name="connsiteX4" fmla="*/ 44696 w 88212"/>
              <a:gd name="connsiteY4" fmla="*/ 12190 h 28563"/>
              <a:gd name="connsiteX5" fmla="*/ 38704 w 88212"/>
              <a:gd name="connsiteY5" fmla="*/ 11483 h 28563"/>
              <a:gd name="connsiteX6" fmla="*/ 31299 w 88212"/>
              <a:gd name="connsiteY6" fmla="*/ 8374 h 28563"/>
              <a:gd name="connsiteX7" fmla="*/ 23343 w 88212"/>
              <a:gd name="connsiteY7" fmla="*/ 3244 h 28563"/>
              <a:gd name="connsiteX8" fmla="*/ 14285 w 88212"/>
              <a:gd name="connsiteY8" fmla="*/ 0 h 28563"/>
              <a:gd name="connsiteX9" fmla="*/ 9267 w 88212"/>
              <a:gd name="connsiteY9" fmla="*/ 913 h 28563"/>
              <a:gd name="connsiteX10" fmla="*/ 194 w 88212"/>
              <a:gd name="connsiteY10" fmla="*/ 11921 h 28563"/>
              <a:gd name="connsiteX11" fmla="*/ 5183 w 88212"/>
              <a:gd name="connsiteY11" fmla="*/ 25290 h 28563"/>
              <a:gd name="connsiteX12" fmla="*/ 14281 w 88212"/>
              <a:gd name="connsiteY12" fmla="*/ 28563 h 28563"/>
              <a:gd name="connsiteX13" fmla="*/ 19258 w 88212"/>
              <a:gd name="connsiteY13" fmla="*/ 27664 h 28563"/>
              <a:gd name="connsiteX14" fmla="*/ 31016 w 88212"/>
              <a:gd name="connsiteY14" fmla="*/ 20938 h 28563"/>
              <a:gd name="connsiteX15" fmla="*/ 38704 w 88212"/>
              <a:gd name="connsiteY15" fmla="*/ 17659 h 28563"/>
              <a:gd name="connsiteX16" fmla="*/ 44528 w 88212"/>
              <a:gd name="connsiteY16" fmla="*/ 16952 h 28563"/>
              <a:gd name="connsiteX17" fmla="*/ 44696 w 88212"/>
              <a:gd name="connsiteY17" fmla="*/ 16952 h 28563"/>
              <a:gd name="connsiteX18" fmla="*/ 50391 w 88212"/>
              <a:gd name="connsiteY18" fmla="*/ 17249 h 28563"/>
              <a:gd name="connsiteX19" fmla="*/ 56256 w 88212"/>
              <a:gd name="connsiteY19" fmla="*/ 17758 h 28563"/>
              <a:gd name="connsiteX20" fmla="*/ 60185 w 88212"/>
              <a:gd name="connsiteY20" fmla="*/ 18139 h 28563"/>
              <a:gd name="connsiteX21" fmla="*/ 73903 w 88212"/>
              <a:gd name="connsiteY21" fmla="*/ 28546 h 28563"/>
              <a:gd name="connsiteX22" fmla="*/ 76041 w 88212"/>
              <a:gd name="connsiteY22" fmla="*/ 28385 h 28563"/>
              <a:gd name="connsiteX23" fmla="*/ 88209 w 88212"/>
              <a:gd name="connsiteY23" fmla="*/ 13928 h 28563"/>
              <a:gd name="connsiteX0" fmla="*/ 88209 w 88211"/>
              <a:gd name="connsiteY0" fmla="*/ 13928 h 28563"/>
              <a:gd name="connsiteX1" fmla="*/ 60015 w 88211"/>
              <a:gd name="connsiteY1" fmla="*/ 11017 h 28563"/>
              <a:gd name="connsiteX2" fmla="*/ 56143 w 88211"/>
              <a:gd name="connsiteY2" fmla="*/ 11398 h 28563"/>
              <a:gd name="connsiteX3" fmla="*/ 50618 w 88211"/>
              <a:gd name="connsiteY3" fmla="*/ 11865 h 28563"/>
              <a:gd name="connsiteX4" fmla="*/ 44696 w 88211"/>
              <a:gd name="connsiteY4" fmla="*/ 12190 h 28563"/>
              <a:gd name="connsiteX5" fmla="*/ 38704 w 88211"/>
              <a:gd name="connsiteY5" fmla="*/ 11483 h 28563"/>
              <a:gd name="connsiteX6" fmla="*/ 31299 w 88211"/>
              <a:gd name="connsiteY6" fmla="*/ 8374 h 28563"/>
              <a:gd name="connsiteX7" fmla="*/ 23343 w 88211"/>
              <a:gd name="connsiteY7" fmla="*/ 3244 h 28563"/>
              <a:gd name="connsiteX8" fmla="*/ 14285 w 88211"/>
              <a:gd name="connsiteY8" fmla="*/ 0 h 28563"/>
              <a:gd name="connsiteX9" fmla="*/ 9267 w 88211"/>
              <a:gd name="connsiteY9" fmla="*/ 913 h 28563"/>
              <a:gd name="connsiteX10" fmla="*/ 194 w 88211"/>
              <a:gd name="connsiteY10" fmla="*/ 11921 h 28563"/>
              <a:gd name="connsiteX11" fmla="*/ 5183 w 88211"/>
              <a:gd name="connsiteY11" fmla="*/ 25290 h 28563"/>
              <a:gd name="connsiteX12" fmla="*/ 14281 w 88211"/>
              <a:gd name="connsiteY12" fmla="*/ 28563 h 28563"/>
              <a:gd name="connsiteX13" fmla="*/ 19258 w 88211"/>
              <a:gd name="connsiteY13" fmla="*/ 27664 h 28563"/>
              <a:gd name="connsiteX14" fmla="*/ 31016 w 88211"/>
              <a:gd name="connsiteY14" fmla="*/ 20938 h 28563"/>
              <a:gd name="connsiteX15" fmla="*/ 38704 w 88211"/>
              <a:gd name="connsiteY15" fmla="*/ 17659 h 28563"/>
              <a:gd name="connsiteX16" fmla="*/ 44528 w 88211"/>
              <a:gd name="connsiteY16" fmla="*/ 16952 h 28563"/>
              <a:gd name="connsiteX17" fmla="*/ 44696 w 88211"/>
              <a:gd name="connsiteY17" fmla="*/ 16952 h 28563"/>
              <a:gd name="connsiteX18" fmla="*/ 50391 w 88211"/>
              <a:gd name="connsiteY18" fmla="*/ 17249 h 28563"/>
              <a:gd name="connsiteX19" fmla="*/ 56256 w 88211"/>
              <a:gd name="connsiteY19" fmla="*/ 17758 h 28563"/>
              <a:gd name="connsiteX20" fmla="*/ 60185 w 88211"/>
              <a:gd name="connsiteY20" fmla="*/ 18139 h 28563"/>
              <a:gd name="connsiteX21" fmla="*/ 76041 w 88211"/>
              <a:gd name="connsiteY21" fmla="*/ 28385 h 28563"/>
              <a:gd name="connsiteX22" fmla="*/ 88209 w 88211"/>
              <a:gd name="connsiteY22" fmla="*/ 13928 h 28563"/>
              <a:gd name="connsiteX0" fmla="*/ 88209 w 88209"/>
              <a:gd name="connsiteY0" fmla="*/ 13928 h 28563"/>
              <a:gd name="connsiteX1" fmla="*/ 60015 w 88209"/>
              <a:gd name="connsiteY1" fmla="*/ 11017 h 28563"/>
              <a:gd name="connsiteX2" fmla="*/ 56143 w 88209"/>
              <a:gd name="connsiteY2" fmla="*/ 11398 h 28563"/>
              <a:gd name="connsiteX3" fmla="*/ 50618 w 88209"/>
              <a:gd name="connsiteY3" fmla="*/ 11865 h 28563"/>
              <a:gd name="connsiteX4" fmla="*/ 44696 w 88209"/>
              <a:gd name="connsiteY4" fmla="*/ 12190 h 28563"/>
              <a:gd name="connsiteX5" fmla="*/ 38704 w 88209"/>
              <a:gd name="connsiteY5" fmla="*/ 11483 h 28563"/>
              <a:gd name="connsiteX6" fmla="*/ 31299 w 88209"/>
              <a:gd name="connsiteY6" fmla="*/ 8374 h 28563"/>
              <a:gd name="connsiteX7" fmla="*/ 23343 w 88209"/>
              <a:gd name="connsiteY7" fmla="*/ 3244 h 28563"/>
              <a:gd name="connsiteX8" fmla="*/ 14285 w 88209"/>
              <a:gd name="connsiteY8" fmla="*/ 0 h 28563"/>
              <a:gd name="connsiteX9" fmla="*/ 9267 w 88209"/>
              <a:gd name="connsiteY9" fmla="*/ 913 h 28563"/>
              <a:gd name="connsiteX10" fmla="*/ 194 w 88209"/>
              <a:gd name="connsiteY10" fmla="*/ 11921 h 28563"/>
              <a:gd name="connsiteX11" fmla="*/ 5183 w 88209"/>
              <a:gd name="connsiteY11" fmla="*/ 25290 h 28563"/>
              <a:gd name="connsiteX12" fmla="*/ 14281 w 88209"/>
              <a:gd name="connsiteY12" fmla="*/ 28563 h 28563"/>
              <a:gd name="connsiteX13" fmla="*/ 19258 w 88209"/>
              <a:gd name="connsiteY13" fmla="*/ 27664 h 28563"/>
              <a:gd name="connsiteX14" fmla="*/ 31016 w 88209"/>
              <a:gd name="connsiteY14" fmla="*/ 20938 h 28563"/>
              <a:gd name="connsiteX15" fmla="*/ 38704 w 88209"/>
              <a:gd name="connsiteY15" fmla="*/ 17659 h 28563"/>
              <a:gd name="connsiteX16" fmla="*/ 44528 w 88209"/>
              <a:gd name="connsiteY16" fmla="*/ 16952 h 28563"/>
              <a:gd name="connsiteX17" fmla="*/ 44696 w 88209"/>
              <a:gd name="connsiteY17" fmla="*/ 16952 h 28563"/>
              <a:gd name="connsiteX18" fmla="*/ 50391 w 88209"/>
              <a:gd name="connsiteY18" fmla="*/ 17249 h 28563"/>
              <a:gd name="connsiteX19" fmla="*/ 56256 w 88209"/>
              <a:gd name="connsiteY19" fmla="*/ 17758 h 28563"/>
              <a:gd name="connsiteX20" fmla="*/ 60185 w 88209"/>
              <a:gd name="connsiteY20" fmla="*/ 18139 h 28563"/>
              <a:gd name="connsiteX21" fmla="*/ 88209 w 88209"/>
              <a:gd name="connsiteY21" fmla="*/ 13928 h 28563"/>
              <a:gd name="connsiteX0" fmla="*/ 60185 w 60593"/>
              <a:gd name="connsiteY0" fmla="*/ 18139 h 28563"/>
              <a:gd name="connsiteX1" fmla="*/ 60015 w 60593"/>
              <a:gd name="connsiteY1" fmla="*/ 11017 h 28563"/>
              <a:gd name="connsiteX2" fmla="*/ 56143 w 60593"/>
              <a:gd name="connsiteY2" fmla="*/ 11398 h 28563"/>
              <a:gd name="connsiteX3" fmla="*/ 50618 w 60593"/>
              <a:gd name="connsiteY3" fmla="*/ 11865 h 28563"/>
              <a:gd name="connsiteX4" fmla="*/ 44696 w 60593"/>
              <a:gd name="connsiteY4" fmla="*/ 12190 h 28563"/>
              <a:gd name="connsiteX5" fmla="*/ 38704 w 60593"/>
              <a:gd name="connsiteY5" fmla="*/ 11483 h 28563"/>
              <a:gd name="connsiteX6" fmla="*/ 31299 w 60593"/>
              <a:gd name="connsiteY6" fmla="*/ 8374 h 28563"/>
              <a:gd name="connsiteX7" fmla="*/ 23343 w 60593"/>
              <a:gd name="connsiteY7" fmla="*/ 3244 h 28563"/>
              <a:gd name="connsiteX8" fmla="*/ 14285 w 60593"/>
              <a:gd name="connsiteY8" fmla="*/ 0 h 28563"/>
              <a:gd name="connsiteX9" fmla="*/ 9267 w 60593"/>
              <a:gd name="connsiteY9" fmla="*/ 913 h 28563"/>
              <a:gd name="connsiteX10" fmla="*/ 194 w 60593"/>
              <a:gd name="connsiteY10" fmla="*/ 11921 h 28563"/>
              <a:gd name="connsiteX11" fmla="*/ 5183 w 60593"/>
              <a:gd name="connsiteY11" fmla="*/ 25290 h 28563"/>
              <a:gd name="connsiteX12" fmla="*/ 14281 w 60593"/>
              <a:gd name="connsiteY12" fmla="*/ 28563 h 28563"/>
              <a:gd name="connsiteX13" fmla="*/ 19258 w 60593"/>
              <a:gd name="connsiteY13" fmla="*/ 27664 h 28563"/>
              <a:gd name="connsiteX14" fmla="*/ 31016 w 60593"/>
              <a:gd name="connsiteY14" fmla="*/ 20938 h 28563"/>
              <a:gd name="connsiteX15" fmla="*/ 38704 w 60593"/>
              <a:gd name="connsiteY15" fmla="*/ 17659 h 28563"/>
              <a:gd name="connsiteX16" fmla="*/ 44528 w 60593"/>
              <a:gd name="connsiteY16" fmla="*/ 16952 h 28563"/>
              <a:gd name="connsiteX17" fmla="*/ 44696 w 60593"/>
              <a:gd name="connsiteY17" fmla="*/ 16952 h 28563"/>
              <a:gd name="connsiteX18" fmla="*/ 50391 w 60593"/>
              <a:gd name="connsiteY18" fmla="*/ 17249 h 28563"/>
              <a:gd name="connsiteX19" fmla="*/ 56256 w 60593"/>
              <a:gd name="connsiteY19" fmla="*/ 17758 h 28563"/>
              <a:gd name="connsiteX20" fmla="*/ 60185 w 60593"/>
              <a:gd name="connsiteY20" fmla="*/ 18139 h 28563"/>
              <a:gd name="connsiteX0" fmla="*/ 60185 w 60185"/>
              <a:gd name="connsiteY0" fmla="*/ 18139 h 28563"/>
              <a:gd name="connsiteX1" fmla="*/ 56143 w 60185"/>
              <a:gd name="connsiteY1" fmla="*/ 11398 h 28563"/>
              <a:gd name="connsiteX2" fmla="*/ 50618 w 60185"/>
              <a:gd name="connsiteY2" fmla="*/ 11865 h 28563"/>
              <a:gd name="connsiteX3" fmla="*/ 44696 w 60185"/>
              <a:gd name="connsiteY3" fmla="*/ 12190 h 28563"/>
              <a:gd name="connsiteX4" fmla="*/ 38704 w 60185"/>
              <a:gd name="connsiteY4" fmla="*/ 11483 h 28563"/>
              <a:gd name="connsiteX5" fmla="*/ 31299 w 60185"/>
              <a:gd name="connsiteY5" fmla="*/ 8374 h 28563"/>
              <a:gd name="connsiteX6" fmla="*/ 23343 w 60185"/>
              <a:gd name="connsiteY6" fmla="*/ 3244 h 28563"/>
              <a:gd name="connsiteX7" fmla="*/ 14285 w 60185"/>
              <a:gd name="connsiteY7" fmla="*/ 0 h 28563"/>
              <a:gd name="connsiteX8" fmla="*/ 9267 w 60185"/>
              <a:gd name="connsiteY8" fmla="*/ 913 h 28563"/>
              <a:gd name="connsiteX9" fmla="*/ 194 w 60185"/>
              <a:gd name="connsiteY9" fmla="*/ 11921 h 28563"/>
              <a:gd name="connsiteX10" fmla="*/ 5183 w 60185"/>
              <a:gd name="connsiteY10" fmla="*/ 25290 h 28563"/>
              <a:gd name="connsiteX11" fmla="*/ 14281 w 60185"/>
              <a:gd name="connsiteY11" fmla="*/ 28563 h 28563"/>
              <a:gd name="connsiteX12" fmla="*/ 19258 w 60185"/>
              <a:gd name="connsiteY12" fmla="*/ 27664 h 28563"/>
              <a:gd name="connsiteX13" fmla="*/ 31016 w 60185"/>
              <a:gd name="connsiteY13" fmla="*/ 20938 h 28563"/>
              <a:gd name="connsiteX14" fmla="*/ 38704 w 60185"/>
              <a:gd name="connsiteY14" fmla="*/ 17659 h 28563"/>
              <a:gd name="connsiteX15" fmla="*/ 44528 w 60185"/>
              <a:gd name="connsiteY15" fmla="*/ 16952 h 28563"/>
              <a:gd name="connsiteX16" fmla="*/ 44696 w 60185"/>
              <a:gd name="connsiteY16" fmla="*/ 16952 h 28563"/>
              <a:gd name="connsiteX17" fmla="*/ 50391 w 60185"/>
              <a:gd name="connsiteY17" fmla="*/ 17249 h 28563"/>
              <a:gd name="connsiteX18" fmla="*/ 56256 w 60185"/>
              <a:gd name="connsiteY18" fmla="*/ 17758 h 28563"/>
              <a:gd name="connsiteX19" fmla="*/ 60185 w 60185"/>
              <a:gd name="connsiteY19" fmla="*/ 18139 h 28563"/>
              <a:gd name="connsiteX0" fmla="*/ 60185 w 60185"/>
              <a:gd name="connsiteY0" fmla="*/ 18139 h 28563"/>
              <a:gd name="connsiteX1" fmla="*/ 50618 w 60185"/>
              <a:gd name="connsiteY1" fmla="*/ 11865 h 28563"/>
              <a:gd name="connsiteX2" fmla="*/ 44696 w 60185"/>
              <a:gd name="connsiteY2" fmla="*/ 12190 h 28563"/>
              <a:gd name="connsiteX3" fmla="*/ 38704 w 60185"/>
              <a:gd name="connsiteY3" fmla="*/ 11483 h 28563"/>
              <a:gd name="connsiteX4" fmla="*/ 31299 w 60185"/>
              <a:gd name="connsiteY4" fmla="*/ 8374 h 28563"/>
              <a:gd name="connsiteX5" fmla="*/ 23343 w 60185"/>
              <a:gd name="connsiteY5" fmla="*/ 3244 h 28563"/>
              <a:gd name="connsiteX6" fmla="*/ 14285 w 60185"/>
              <a:gd name="connsiteY6" fmla="*/ 0 h 28563"/>
              <a:gd name="connsiteX7" fmla="*/ 9267 w 60185"/>
              <a:gd name="connsiteY7" fmla="*/ 913 h 28563"/>
              <a:gd name="connsiteX8" fmla="*/ 194 w 60185"/>
              <a:gd name="connsiteY8" fmla="*/ 11921 h 28563"/>
              <a:gd name="connsiteX9" fmla="*/ 5183 w 60185"/>
              <a:gd name="connsiteY9" fmla="*/ 25290 h 28563"/>
              <a:gd name="connsiteX10" fmla="*/ 14281 w 60185"/>
              <a:gd name="connsiteY10" fmla="*/ 28563 h 28563"/>
              <a:gd name="connsiteX11" fmla="*/ 19258 w 60185"/>
              <a:gd name="connsiteY11" fmla="*/ 27664 h 28563"/>
              <a:gd name="connsiteX12" fmla="*/ 31016 w 60185"/>
              <a:gd name="connsiteY12" fmla="*/ 20938 h 28563"/>
              <a:gd name="connsiteX13" fmla="*/ 38704 w 60185"/>
              <a:gd name="connsiteY13" fmla="*/ 17659 h 28563"/>
              <a:gd name="connsiteX14" fmla="*/ 44528 w 60185"/>
              <a:gd name="connsiteY14" fmla="*/ 16952 h 28563"/>
              <a:gd name="connsiteX15" fmla="*/ 44696 w 60185"/>
              <a:gd name="connsiteY15" fmla="*/ 16952 h 28563"/>
              <a:gd name="connsiteX16" fmla="*/ 50391 w 60185"/>
              <a:gd name="connsiteY16" fmla="*/ 17249 h 28563"/>
              <a:gd name="connsiteX17" fmla="*/ 56256 w 60185"/>
              <a:gd name="connsiteY17" fmla="*/ 17758 h 28563"/>
              <a:gd name="connsiteX18" fmla="*/ 60185 w 60185"/>
              <a:gd name="connsiteY18" fmla="*/ 18139 h 28563"/>
              <a:gd name="connsiteX0" fmla="*/ 60185 w 60185"/>
              <a:gd name="connsiteY0" fmla="*/ 18139 h 28563"/>
              <a:gd name="connsiteX1" fmla="*/ 50618 w 60185"/>
              <a:gd name="connsiteY1" fmla="*/ 11865 h 28563"/>
              <a:gd name="connsiteX2" fmla="*/ 44696 w 60185"/>
              <a:gd name="connsiteY2" fmla="*/ 12190 h 28563"/>
              <a:gd name="connsiteX3" fmla="*/ 38704 w 60185"/>
              <a:gd name="connsiteY3" fmla="*/ 11483 h 28563"/>
              <a:gd name="connsiteX4" fmla="*/ 31299 w 60185"/>
              <a:gd name="connsiteY4" fmla="*/ 8374 h 28563"/>
              <a:gd name="connsiteX5" fmla="*/ 23343 w 60185"/>
              <a:gd name="connsiteY5" fmla="*/ 3244 h 28563"/>
              <a:gd name="connsiteX6" fmla="*/ 14285 w 60185"/>
              <a:gd name="connsiteY6" fmla="*/ 0 h 28563"/>
              <a:gd name="connsiteX7" fmla="*/ 9267 w 60185"/>
              <a:gd name="connsiteY7" fmla="*/ 913 h 28563"/>
              <a:gd name="connsiteX8" fmla="*/ 194 w 60185"/>
              <a:gd name="connsiteY8" fmla="*/ 11921 h 28563"/>
              <a:gd name="connsiteX9" fmla="*/ 5183 w 60185"/>
              <a:gd name="connsiteY9" fmla="*/ 25290 h 28563"/>
              <a:gd name="connsiteX10" fmla="*/ 14281 w 60185"/>
              <a:gd name="connsiteY10" fmla="*/ 28563 h 28563"/>
              <a:gd name="connsiteX11" fmla="*/ 19258 w 60185"/>
              <a:gd name="connsiteY11" fmla="*/ 27664 h 28563"/>
              <a:gd name="connsiteX12" fmla="*/ 31016 w 60185"/>
              <a:gd name="connsiteY12" fmla="*/ 20938 h 28563"/>
              <a:gd name="connsiteX13" fmla="*/ 38704 w 60185"/>
              <a:gd name="connsiteY13" fmla="*/ 17659 h 28563"/>
              <a:gd name="connsiteX14" fmla="*/ 44528 w 60185"/>
              <a:gd name="connsiteY14" fmla="*/ 16952 h 28563"/>
              <a:gd name="connsiteX15" fmla="*/ 44696 w 60185"/>
              <a:gd name="connsiteY15" fmla="*/ 16952 h 28563"/>
              <a:gd name="connsiteX16" fmla="*/ 50391 w 60185"/>
              <a:gd name="connsiteY16" fmla="*/ 17249 h 28563"/>
              <a:gd name="connsiteX17" fmla="*/ 60185 w 60185"/>
              <a:gd name="connsiteY17" fmla="*/ 18139 h 28563"/>
              <a:gd name="connsiteX0" fmla="*/ 60965 w 60965"/>
              <a:gd name="connsiteY0" fmla="*/ 14390 h 28563"/>
              <a:gd name="connsiteX1" fmla="*/ 50618 w 60965"/>
              <a:gd name="connsiteY1" fmla="*/ 11865 h 28563"/>
              <a:gd name="connsiteX2" fmla="*/ 44696 w 60965"/>
              <a:gd name="connsiteY2" fmla="*/ 12190 h 28563"/>
              <a:gd name="connsiteX3" fmla="*/ 38704 w 60965"/>
              <a:gd name="connsiteY3" fmla="*/ 11483 h 28563"/>
              <a:gd name="connsiteX4" fmla="*/ 31299 w 60965"/>
              <a:gd name="connsiteY4" fmla="*/ 8374 h 28563"/>
              <a:gd name="connsiteX5" fmla="*/ 23343 w 60965"/>
              <a:gd name="connsiteY5" fmla="*/ 3244 h 28563"/>
              <a:gd name="connsiteX6" fmla="*/ 14285 w 60965"/>
              <a:gd name="connsiteY6" fmla="*/ 0 h 28563"/>
              <a:gd name="connsiteX7" fmla="*/ 9267 w 60965"/>
              <a:gd name="connsiteY7" fmla="*/ 913 h 28563"/>
              <a:gd name="connsiteX8" fmla="*/ 194 w 60965"/>
              <a:gd name="connsiteY8" fmla="*/ 11921 h 28563"/>
              <a:gd name="connsiteX9" fmla="*/ 5183 w 60965"/>
              <a:gd name="connsiteY9" fmla="*/ 25290 h 28563"/>
              <a:gd name="connsiteX10" fmla="*/ 14281 w 60965"/>
              <a:gd name="connsiteY10" fmla="*/ 28563 h 28563"/>
              <a:gd name="connsiteX11" fmla="*/ 19258 w 60965"/>
              <a:gd name="connsiteY11" fmla="*/ 27664 h 28563"/>
              <a:gd name="connsiteX12" fmla="*/ 31016 w 60965"/>
              <a:gd name="connsiteY12" fmla="*/ 20938 h 28563"/>
              <a:gd name="connsiteX13" fmla="*/ 38704 w 60965"/>
              <a:gd name="connsiteY13" fmla="*/ 17659 h 28563"/>
              <a:gd name="connsiteX14" fmla="*/ 44528 w 60965"/>
              <a:gd name="connsiteY14" fmla="*/ 16952 h 28563"/>
              <a:gd name="connsiteX15" fmla="*/ 44696 w 60965"/>
              <a:gd name="connsiteY15" fmla="*/ 16952 h 28563"/>
              <a:gd name="connsiteX16" fmla="*/ 50391 w 60965"/>
              <a:gd name="connsiteY16" fmla="*/ 17249 h 28563"/>
              <a:gd name="connsiteX17" fmla="*/ 60965 w 60965"/>
              <a:gd name="connsiteY17" fmla="*/ 14390 h 2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965" h="28563" extrusionOk="0">
                <a:moveTo>
                  <a:pt x="60965" y="14390"/>
                </a:moveTo>
                <a:cubicBezTo>
                  <a:pt x="61003" y="13493"/>
                  <a:pt x="53329" y="12232"/>
                  <a:pt x="50618" y="11865"/>
                </a:cubicBezTo>
                <a:cubicBezTo>
                  <a:pt x="47907" y="11498"/>
                  <a:pt x="46025" y="12190"/>
                  <a:pt x="44696" y="12190"/>
                </a:cubicBezTo>
                <a:cubicBezTo>
                  <a:pt x="42675" y="12190"/>
                  <a:pt x="40669" y="11950"/>
                  <a:pt x="38704" y="11483"/>
                </a:cubicBezTo>
                <a:cubicBezTo>
                  <a:pt x="35864" y="10791"/>
                  <a:pt x="33461" y="9646"/>
                  <a:pt x="31299" y="8374"/>
                </a:cubicBezTo>
                <a:cubicBezTo>
                  <a:pt x="28374" y="6650"/>
                  <a:pt x="25886" y="4686"/>
                  <a:pt x="23343" y="3244"/>
                </a:cubicBezTo>
                <a:cubicBezTo>
                  <a:pt x="20747" y="1114"/>
                  <a:pt x="17538" y="0"/>
                  <a:pt x="14285" y="0"/>
                </a:cubicBezTo>
                <a:cubicBezTo>
                  <a:pt x="12598" y="0"/>
                  <a:pt x="10899" y="299"/>
                  <a:pt x="9267" y="913"/>
                </a:cubicBezTo>
                <a:cubicBezTo>
                  <a:pt x="4491" y="2693"/>
                  <a:pt x="1042" y="6890"/>
                  <a:pt x="194" y="11921"/>
                </a:cubicBezTo>
                <a:cubicBezTo>
                  <a:pt x="-639" y="16952"/>
                  <a:pt x="1254" y="22054"/>
                  <a:pt x="5183" y="25290"/>
                </a:cubicBezTo>
                <a:cubicBezTo>
                  <a:pt x="7790" y="27439"/>
                  <a:pt x="11015" y="28563"/>
                  <a:pt x="14281" y="28563"/>
                </a:cubicBezTo>
                <a:cubicBezTo>
                  <a:pt x="15955" y="28563"/>
                  <a:pt x="17640" y="28268"/>
                  <a:pt x="19258" y="27664"/>
                </a:cubicBezTo>
                <a:cubicBezTo>
                  <a:pt x="23314" y="26605"/>
                  <a:pt x="26706" y="23524"/>
                  <a:pt x="31016" y="20938"/>
                </a:cubicBezTo>
                <a:cubicBezTo>
                  <a:pt x="33263" y="19581"/>
                  <a:pt x="35751" y="18380"/>
                  <a:pt x="38704" y="17659"/>
                </a:cubicBezTo>
                <a:cubicBezTo>
                  <a:pt x="40614" y="17192"/>
                  <a:pt x="42564" y="16952"/>
                  <a:pt x="44528" y="16952"/>
                </a:cubicBezTo>
                <a:lnTo>
                  <a:pt x="44696" y="16952"/>
                </a:lnTo>
                <a:cubicBezTo>
                  <a:pt x="45982" y="16952"/>
                  <a:pt x="47680" y="17676"/>
                  <a:pt x="50391" y="17249"/>
                </a:cubicBezTo>
                <a:cubicBezTo>
                  <a:pt x="53102" y="16822"/>
                  <a:pt x="60927" y="15287"/>
                  <a:pt x="60965" y="143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Google Shape;264;p38"/>
          <p:cNvSpPr/>
          <p:nvPr/>
        </p:nvSpPr>
        <p:spPr>
          <a:xfrm rot="-3668310" flipH="1">
            <a:off x="6654891" y="-1760976"/>
            <a:ext cx="1472369" cy="714084"/>
          </a:xfrm>
          <a:custGeom>
            <a:avLst/>
            <a:gdLst>
              <a:gd name="connsiteX0" fmla="*/ 73918 w 88212"/>
              <a:gd name="connsiteY0" fmla="*/ 0 h 28588"/>
              <a:gd name="connsiteX1" fmla="*/ 60015 w 88212"/>
              <a:gd name="connsiteY1" fmla="*/ 11042 h 28588"/>
              <a:gd name="connsiteX2" fmla="*/ 56143 w 88212"/>
              <a:gd name="connsiteY2" fmla="*/ 11423 h 28588"/>
              <a:gd name="connsiteX3" fmla="*/ 50618 w 88212"/>
              <a:gd name="connsiteY3" fmla="*/ 11890 h 28588"/>
              <a:gd name="connsiteX4" fmla="*/ 44696 w 88212"/>
              <a:gd name="connsiteY4" fmla="*/ 12215 h 28588"/>
              <a:gd name="connsiteX5" fmla="*/ 38704 w 88212"/>
              <a:gd name="connsiteY5" fmla="*/ 11508 h 28588"/>
              <a:gd name="connsiteX6" fmla="*/ 31299 w 88212"/>
              <a:gd name="connsiteY6" fmla="*/ 8399 h 28588"/>
              <a:gd name="connsiteX7" fmla="*/ 23343 w 88212"/>
              <a:gd name="connsiteY7" fmla="*/ 3269 h 28588"/>
              <a:gd name="connsiteX8" fmla="*/ 14285 w 88212"/>
              <a:gd name="connsiteY8" fmla="*/ 25 h 28588"/>
              <a:gd name="connsiteX9" fmla="*/ 9267 w 88212"/>
              <a:gd name="connsiteY9" fmla="*/ 938 h 28588"/>
              <a:gd name="connsiteX10" fmla="*/ 194 w 88212"/>
              <a:gd name="connsiteY10" fmla="*/ 11946 h 28588"/>
              <a:gd name="connsiteX11" fmla="*/ 5183 w 88212"/>
              <a:gd name="connsiteY11" fmla="*/ 25315 h 28588"/>
              <a:gd name="connsiteX12" fmla="*/ 14281 w 88212"/>
              <a:gd name="connsiteY12" fmla="*/ 28588 h 28588"/>
              <a:gd name="connsiteX13" fmla="*/ 19258 w 88212"/>
              <a:gd name="connsiteY13" fmla="*/ 27689 h 28588"/>
              <a:gd name="connsiteX14" fmla="*/ 31016 w 88212"/>
              <a:gd name="connsiteY14" fmla="*/ 20963 h 28588"/>
              <a:gd name="connsiteX15" fmla="*/ 38704 w 88212"/>
              <a:gd name="connsiteY15" fmla="*/ 17684 h 28588"/>
              <a:gd name="connsiteX16" fmla="*/ 44528 w 88212"/>
              <a:gd name="connsiteY16" fmla="*/ 16977 h 28588"/>
              <a:gd name="connsiteX17" fmla="*/ 44696 w 88212"/>
              <a:gd name="connsiteY17" fmla="*/ 16977 h 28588"/>
              <a:gd name="connsiteX18" fmla="*/ 50391 w 88212"/>
              <a:gd name="connsiteY18" fmla="*/ 17274 h 28588"/>
              <a:gd name="connsiteX19" fmla="*/ 56256 w 88212"/>
              <a:gd name="connsiteY19" fmla="*/ 17783 h 28588"/>
              <a:gd name="connsiteX20" fmla="*/ 60185 w 88212"/>
              <a:gd name="connsiteY20" fmla="*/ 18164 h 28588"/>
              <a:gd name="connsiteX21" fmla="*/ 73903 w 88212"/>
              <a:gd name="connsiteY21" fmla="*/ 28571 h 28588"/>
              <a:gd name="connsiteX22" fmla="*/ 76041 w 88212"/>
              <a:gd name="connsiteY22" fmla="*/ 28410 h 28588"/>
              <a:gd name="connsiteX23" fmla="*/ 88209 w 88212"/>
              <a:gd name="connsiteY23" fmla="*/ 13953 h 28588"/>
              <a:gd name="connsiteX24" fmla="*/ 73918 w 88212"/>
              <a:gd name="connsiteY24" fmla="*/ 0 h 28588"/>
              <a:gd name="connsiteX0" fmla="*/ 88209 w 88212"/>
              <a:gd name="connsiteY0" fmla="*/ 13928 h 28563"/>
              <a:gd name="connsiteX1" fmla="*/ 60015 w 88212"/>
              <a:gd name="connsiteY1" fmla="*/ 11017 h 28563"/>
              <a:gd name="connsiteX2" fmla="*/ 56143 w 88212"/>
              <a:gd name="connsiteY2" fmla="*/ 11398 h 28563"/>
              <a:gd name="connsiteX3" fmla="*/ 50618 w 88212"/>
              <a:gd name="connsiteY3" fmla="*/ 11865 h 28563"/>
              <a:gd name="connsiteX4" fmla="*/ 44696 w 88212"/>
              <a:gd name="connsiteY4" fmla="*/ 12190 h 28563"/>
              <a:gd name="connsiteX5" fmla="*/ 38704 w 88212"/>
              <a:gd name="connsiteY5" fmla="*/ 11483 h 28563"/>
              <a:gd name="connsiteX6" fmla="*/ 31299 w 88212"/>
              <a:gd name="connsiteY6" fmla="*/ 8374 h 28563"/>
              <a:gd name="connsiteX7" fmla="*/ 23343 w 88212"/>
              <a:gd name="connsiteY7" fmla="*/ 3244 h 28563"/>
              <a:gd name="connsiteX8" fmla="*/ 14285 w 88212"/>
              <a:gd name="connsiteY8" fmla="*/ 0 h 28563"/>
              <a:gd name="connsiteX9" fmla="*/ 9267 w 88212"/>
              <a:gd name="connsiteY9" fmla="*/ 913 h 28563"/>
              <a:gd name="connsiteX10" fmla="*/ 194 w 88212"/>
              <a:gd name="connsiteY10" fmla="*/ 11921 h 28563"/>
              <a:gd name="connsiteX11" fmla="*/ 5183 w 88212"/>
              <a:gd name="connsiteY11" fmla="*/ 25290 h 28563"/>
              <a:gd name="connsiteX12" fmla="*/ 14281 w 88212"/>
              <a:gd name="connsiteY12" fmla="*/ 28563 h 28563"/>
              <a:gd name="connsiteX13" fmla="*/ 19258 w 88212"/>
              <a:gd name="connsiteY13" fmla="*/ 27664 h 28563"/>
              <a:gd name="connsiteX14" fmla="*/ 31016 w 88212"/>
              <a:gd name="connsiteY14" fmla="*/ 20938 h 28563"/>
              <a:gd name="connsiteX15" fmla="*/ 38704 w 88212"/>
              <a:gd name="connsiteY15" fmla="*/ 17659 h 28563"/>
              <a:gd name="connsiteX16" fmla="*/ 44528 w 88212"/>
              <a:gd name="connsiteY16" fmla="*/ 16952 h 28563"/>
              <a:gd name="connsiteX17" fmla="*/ 44696 w 88212"/>
              <a:gd name="connsiteY17" fmla="*/ 16952 h 28563"/>
              <a:gd name="connsiteX18" fmla="*/ 50391 w 88212"/>
              <a:gd name="connsiteY18" fmla="*/ 17249 h 28563"/>
              <a:gd name="connsiteX19" fmla="*/ 56256 w 88212"/>
              <a:gd name="connsiteY19" fmla="*/ 17758 h 28563"/>
              <a:gd name="connsiteX20" fmla="*/ 60185 w 88212"/>
              <a:gd name="connsiteY20" fmla="*/ 18139 h 28563"/>
              <a:gd name="connsiteX21" fmla="*/ 73903 w 88212"/>
              <a:gd name="connsiteY21" fmla="*/ 28546 h 28563"/>
              <a:gd name="connsiteX22" fmla="*/ 76041 w 88212"/>
              <a:gd name="connsiteY22" fmla="*/ 28385 h 28563"/>
              <a:gd name="connsiteX23" fmla="*/ 88209 w 88212"/>
              <a:gd name="connsiteY23" fmla="*/ 13928 h 28563"/>
              <a:gd name="connsiteX0" fmla="*/ 76041 w 76787"/>
              <a:gd name="connsiteY0" fmla="*/ 28385 h 29726"/>
              <a:gd name="connsiteX1" fmla="*/ 60015 w 76787"/>
              <a:gd name="connsiteY1" fmla="*/ 11017 h 29726"/>
              <a:gd name="connsiteX2" fmla="*/ 56143 w 76787"/>
              <a:gd name="connsiteY2" fmla="*/ 11398 h 29726"/>
              <a:gd name="connsiteX3" fmla="*/ 50618 w 76787"/>
              <a:gd name="connsiteY3" fmla="*/ 11865 h 29726"/>
              <a:gd name="connsiteX4" fmla="*/ 44696 w 76787"/>
              <a:gd name="connsiteY4" fmla="*/ 12190 h 29726"/>
              <a:gd name="connsiteX5" fmla="*/ 38704 w 76787"/>
              <a:gd name="connsiteY5" fmla="*/ 11483 h 29726"/>
              <a:gd name="connsiteX6" fmla="*/ 31299 w 76787"/>
              <a:gd name="connsiteY6" fmla="*/ 8374 h 29726"/>
              <a:gd name="connsiteX7" fmla="*/ 23343 w 76787"/>
              <a:gd name="connsiteY7" fmla="*/ 3244 h 29726"/>
              <a:gd name="connsiteX8" fmla="*/ 14285 w 76787"/>
              <a:gd name="connsiteY8" fmla="*/ 0 h 29726"/>
              <a:gd name="connsiteX9" fmla="*/ 9267 w 76787"/>
              <a:gd name="connsiteY9" fmla="*/ 913 h 29726"/>
              <a:gd name="connsiteX10" fmla="*/ 194 w 76787"/>
              <a:gd name="connsiteY10" fmla="*/ 11921 h 29726"/>
              <a:gd name="connsiteX11" fmla="*/ 5183 w 76787"/>
              <a:gd name="connsiteY11" fmla="*/ 25290 h 29726"/>
              <a:gd name="connsiteX12" fmla="*/ 14281 w 76787"/>
              <a:gd name="connsiteY12" fmla="*/ 28563 h 29726"/>
              <a:gd name="connsiteX13" fmla="*/ 19258 w 76787"/>
              <a:gd name="connsiteY13" fmla="*/ 27664 h 29726"/>
              <a:gd name="connsiteX14" fmla="*/ 31016 w 76787"/>
              <a:gd name="connsiteY14" fmla="*/ 20938 h 29726"/>
              <a:gd name="connsiteX15" fmla="*/ 38704 w 76787"/>
              <a:gd name="connsiteY15" fmla="*/ 17659 h 29726"/>
              <a:gd name="connsiteX16" fmla="*/ 44528 w 76787"/>
              <a:gd name="connsiteY16" fmla="*/ 16952 h 29726"/>
              <a:gd name="connsiteX17" fmla="*/ 44696 w 76787"/>
              <a:gd name="connsiteY17" fmla="*/ 16952 h 29726"/>
              <a:gd name="connsiteX18" fmla="*/ 50391 w 76787"/>
              <a:gd name="connsiteY18" fmla="*/ 17249 h 29726"/>
              <a:gd name="connsiteX19" fmla="*/ 56256 w 76787"/>
              <a:gd name="connsiteY19" fmla="*/ 17758 h 29726"/>
              <a:gd name="connsiteX20" fmla="*/ 60185 w 76787"/>
              <a:gd name="connsiteY20" fmla="*/ 18139 h 29726"/>
              <a:gd name="connsiteX21" fmla="*/ 73903 w 76787"/>
              <a:gd name="connsiteY21" fmla="*/ 28546 h 29726"/>
              <a:gd name="connsiteX22" fmla="*/ 76041 w 76787"/>
              <a:gd name="connsiteY22" fmla="*/ 28385 h 29726"/>
              <a:gd name="connsiteX0" fmla="*/ 73903 w 73903"/>
              <a:gd name="connsiteY0" fmla="*/ 28546 h 28711"/>
              <a:gd name="connsiteX1" fmla="*/ 60015 w 73903"/>
              <a:gd name="connsiteY1" fmla="*/ 11017 h 28711"/>
              <a:gd name="connsiteX2" fmla="*/ 56143 w 73903"/>
              <a:gd name="connsiteY2" fmla="*/ 11398 h 28711"/>
              <a:gd name="connsiteX3" fmla="*/ 50618 w 73903"/>
              <a:gd name="connsiteY3" fmla="*/ 11865 h 28711"/>
              <a:gd name="connsiteX4" fmla="*/ 44696 w 73903"/>
              <a:gd name="connsiteY4" fmla="*/ 12190 h 28711"/>
              <a:gd name="connsiteX5" fmla="*/ 38704 w 73903"/>
              <a:gd name="connsiteY5" fmla="*/ 11483 h 28711"/>
              <a:gd name="connsiteX6" fmla="*/ 31299 w 73903"/>
              <a:gd name="connsiteY6" fmla="*/ 8374 h 28711"/>
              <a:gd name="connsiteX7" fmla="*/ 23343 w 73903"/>
              <a:gd name="connsiteY7" fmla="*/ 3244 h 28711"/>
              <a:gd name="connsiteX8" fmla="*/ 14285 w 73903"/>
              <a:gd name="connsiteY8" fmla="*/ 0 h 28711"/>
              <a:gd name="connsiteX9" fmla="*/ 9267 w 73903"/>
              <a:gd name="connsiteY9" fmla="*/ 913 h 28711"/>
              <a:gd name="connsiteX10" fmla="*/ 194 w 73903"/>
              <a:gd name="connsiteY10" fmla="*/ 11921 h 28711"/>
              <a:gd name="connsiteX11" fmla="*/ 5183 w 73903"/>
              <a:gd name="connsiteY11" fmla="*/ 25290 h 28711"/>
              <a:gd name="connsiteX12" fmla="*/ 14281 w 73903"/>
              <a:gd name="connsiteY12" fmla="*/ 28563 h 28711"/>
              <a:gd name="connsiteX13" fmla="*/ 19258 w 73903"/>
              <a:gd name="connsiteY13" fmla="*/ 27664 h 28711"/>
              <a:gd name="connsiteX14" fmla="*/ 31016 w 73903"/>
              <a:gd name="connsiteY14" fmla="*/ 20938 h 28711"/>
              <a:gd name="connsiteX15" fmla="*/ 38704 w 73903"/>
              <a:gd name="connsiteY15" fmla="*/ 17659 h 28711"/>
              <a:gd name="connsiteX16" fmla="*/ 44528 w 73903"/>
              <a:gd name="connsiteY16" fmla="*/ 16952 h 28711"/>
              <a:gd name="connsiteX17" fmla="*/ 44696 w 73903"/>
              <a:gd name="connsiteY17" fmla="*/ 16952 h 28711"/>
              <a:gd name="connsiteX18" fmla="*/ 50391 w 73903"/>
              <a:gd name="connsiteY18" fmla="*/ 17249 h 28711"/>
              <a:gd name="connsiteX19" fmla="*/ 56256 w 73903"/>
              <a:gd name="connsiteY19" fmla="*/ 17758 h 28711"/>
              <a:gd name="connsiteX20" fmla="*/ 60185 w 73903"/>
              <a:gd name="connsiteY20" fmla="*/ 18139 h 28711"/>
              <a:gd name="connsiteX21" fmla="*/ 73903 w 73903"/>
              <a:gd name="connsiteY21" fmla="*/ 28546 h 28711"/>
              <a:gd name="connsiteX0" fmla="*/ 60185 w 60593"/>
              <a:gd name="connsiteY0" fmla="*/ 18139 h 28563"/>
              <a:gd name="connsiteX1" fmla="*/ 60015 w 60593"/>
              <a:gd name="connsiteY1" fmla="*/ 11017 h 28563"/>
              <a:gd name="connsiteX2" fmla="*/ 56143 w 60593"/>
              <a:gd name="connsiteY2" fmla="*/ 11398 h 28563"/>
              <a:gd name="connsiteX3" fmla="*/ 50618 w 60593"/>
              <a:gd name="connsiteY3" fmla="*/ 11865 h 28563"/>
              <a:gd name="connsiteX4" fmla="*/ 44696 w 60593"/>
              <a:gd name="connsiteY4" fmla="*/ 12190 h 28563"/>
              <a:gd name="connsiteX5" fmla="*/ 38704 w 60593"/>
              <a:gd name="connsiteY5" fmla="*/ 11483 h 28563"/>
              <a:gd name="connsiteX6" fmla="*/ 31299 w 60593"/>
              <a:gd name="connsiteY6" fmla="*/ 8374 h 28563"/>
              <a:gd name="connsiteX7" fmla="*/ 23343 w 60593"/>
              <a:gd name="connsiteY7" fmla="*/ 3244 h 28563"/>
              <a:gd name="connsiteX8" fmla="*/ 14285 w 60593"/>
              <a:gd name="connsiteY8" fmla="*/ 0 h 28563"/>
              <a:gd name="connsiteX9" fmla="*/ 9267 w 60593"/>
              <a:gd name="connsiteY9" fmla="*/ 913 h 28563"/>
              <a:gd name="connsiteX10" fmla="*/ 194 w 60593"/>
              <a:gd name="connsiteY10" fmla="*/ 11921 h 28563"/>
              <a:gd name="connsiteX11" fmla="*/ 5183 w 60593"/>
              <a:gd name="connsiteY11" fmla="*/ 25290 h 28563"/>
              <a:gd name="connsiteX12" fmla="*/ 14281 w 60593"/>
              <a:gd name="connsiteY12" fmla="*/ 28563 h 28563"/>
              <a:gd name="connsiteX13" fmla="*/ 19258 w 60593"/>
              <a:gd name="connsiteY13" fmla="*/ 27664 h 28563"/>
              <a:gd name="connsiteX14" fmla="*/ 31016 w 60593"/>
              <a:gd name="connsiteY14" fmla="*/ 20938 h 28563"/>
              <a:gd name="connsiteX15" fmla="*/ 38704 w 60593"/>
              <a:gd name="connsiteY15" fmla="*/ 17659 h 28563"/>
              <a:gd name="connsiteX16" fmla="*/ 44528 w 60593"/>
              <a:gd name="connsiteY16" fmla="*/ 16952 h 28563"/>
              <a:gd name="connsiteX17" fmla="*/ 44696 w 60593"/>
              <a:gd name="connsiteY17" fmla="*/ 16952 h 28563"/>
              <a:gd name="connsiteX18" fmla="*/ 50391 w 60593"/>
              <a:gd name="connsiteY18" fmla="*/ 17249 h 28563"/>
              <a:gd name="connsiteX19" fmla="*/ 56256 w 60593"/>
              <a:gd name="connsiteY19" fmla="*/ 17758 h 28563"/>
              <a:gd name="connsiteX20" fmla="*/ 60185 w 60593"/>
              <a:gd name="connsiteY20" fmla="*/ 18139 h 28563"/>
              <a:gd name="connsiteX0" fmla="*/ 56256 w 60015"/>
              <a:gd name="connsiteY0" fmla="*/ 17758 h 28563"/>
              <a:gd name="connsiteX1" fmla="*/ 60015 w 60015"/>
              <a:gd name="connsiteY1" fmla="*/ 11017 h 28563"/>
              <a:gd name="connsiteX2" fmla="*/ 56143 w 60015"/>
              <a:gd name="connsiteY2" fmla="*/ 11398 h 28563"/>
              <a:gd name="connsiteX3" fmla="*/ 50618 w 60015"/>
              <a:gd name="connsiteY3" fmla="*/ 11865 h 28563"/>
              <a:gd name="connsiteX4" fmla="*/ 44696 w 60015"/>
              <a:gd name="connsiteY4" fmla="*/ 12190 h 28563"/>
              <a:gd name="connsiteX5" fmla="*/ 38704 w 60015"/>
              <a:gd name="connsiteY5" fmla="*/ 11483 h 28563"/>
              <a:gd name="connsiteX6" fmla="*/ 31299 w 60015"/>
              <a:gd name="connsiteY6" fmla="*/ 8374 h 28563"/>
              <a:gd name="connsiteX7" fmla="*/ 23343 w 60015"/>
              <a:gd name="connsiteY7" fmla="*/ 3244 h 28563"/>
              <a:gd name="connsiteX8" fmla="*/ 14285 w 60015"/>
              <a:gd name="connsiteY8" fmla="*/ 0 h 28563"/>
              <a:gd name="connsiteX9" fmla="*/ 9267 w 60015"/>
              <a:gd name="connsiteY9" fmla="*/ 913 h 28563"/>
              <a:gd name="connsiteX10" fmla="*/ 194 w 60015"/>
              <a:gd name="connsiteY10" fmla="*/ 11921 h 28563"/>
              <a:gd name="connsiteX11" fmla="*/ 5183 w 60015"/>
              <a:gd name="connsiteY11" fmla="*/ 25290 h 28563"/>
              <a:gd name="connsiteX12" fmla="*/ 14281 w 60015"/>
              <a:gd name="connsiteY12" fmla="*/ 28563 h 28563"/>
              <a:gd name="connsiteX13" fmla="*/ 19258 w 60015"/>
              <a:gd name="connsiteY13" fmla="*/ 27664 h 28563"/>
              <a:gd name="connsiteX14" fmla="*/ 31016 w 60015"/>
              <a:gd name="connsiteY14" fmla="*/ 20938 h 28563"/>
              <a:gd name="connsiteX15" fmla="*/ 38704 w 60015"/>
              <a:gd name="connsiteY15" fmla="*/ 17659 h 28563"/>
              <a:gd name="connsiteX16" fmla="*/ 44528 w 60015"/>
              <a:gd name="connsiteY16" fmla="*/ 16952 h 28563"/>
              <a:gd name="connsiteX17" fmla="*/ 44696 w 60015"/>
              <a:gd name="connsiteY17" fmla="*/ 16952 h 28563"/>
              <a:gd name="connsiteX18" fmla="*/ 50391 w 60015"/>
              <a:gd name="connsiteY18" fmla="*/ 17249 h 28563"/>
              <a:gd name="connsiteX19" fmla="*/ 56256 w 60015"/>
              <a:gd name="connsiteY19" fmla="*/ 17758 h 28563"/>
              <a:gd name="connsiteX0" fmla="*/ 50391 w 60015"/>
              <a:gd name="connsiteY0" fmla="*/ 17249 h 28563"/>
              <a:gd name="connsiteX1" fmla="*/ 60015 w 60015"/>
              <a:gd name="connsiteY1" fmla="*/ 11017 h 28563"/>
              <a:gd name="connsiteX2" fmla="*/ 56143 w 60015"/>
              <a:gd name="connsiteY2" fmla="*/ 11398 h 28563"/>
              <a:gd name="connsiteX3" fmla="*/ 50618 w 60015"/>
              <a:gd name="connsiteY3" fmla="*/ 11865 h 28563"/>
              <a:gd name="connsiteX4" fmla="*/ 44696 w 60015"/>
              <a:gd name="connsiteY4" fmla="*/ 12190 h 28563"/>
              <a:gd name="connsiteX5" fmla="*/ 38704 w 60015"/>
              <a:gd name="connsiteY5" fmla="*/ 11483 h 28563"/>
              <a:gd name="connsiteX6" fmla="*/ 31299 w 60015"/>
              <a:gd name="connsiteY6" fmla="*/ 8374 h 28563"/>
              <a:gd name="connsiteX7" fmla="*/ 23343 w 60015"/>
              <a:gd name="connsiteY7" fmla="*/ 3244 h 28563"/>
              <a:gd name="connsiteX8" fmla="*/ 14285 w 60015"/>
              <a:gd name="connsiteY8" fmla="*/ 0 h 28563"/>
              <a:gd name="connsiteX9" fmla="*/ 9267 w 60015"/>
              <a:gd name="connsiteY9" fmla="*/ 913 h 28563"/>
              <a:gd name="connsiteX10" fmla="*/ 194 w 60015"/>
              <a:gd name="connsiteY10" fmla="*/ 11921 h 28563"/>
              <a:gd name="connsiteX11" fmla="*/ 5183 w 60015"/>
              <a:gd name="connsiteY11" fmla="*/ 25290 h 28563"/>
              <a:gd name="connsiteX12" fmla="*/ 14281 w 60015"/>
              <a:gd name="connsiteY12" fmla="*/ 28563 h 28563"/>
              <a:gd name="connsiteX13" fmla="*/ 19258 w 60015"/>
              <a:gd name="connsiteY13" fmla="*/ 27664 h 28563"/>
              <a:gd name="connsiteX14" fmla="*/ 31016 w 60015"/>
              <a:gd name="connsiteY14" fmla="*/ 20938 h 28563"/>
              <a:gd name="connsiteX15" fmla="*/ 38704 w 60015"/>
              <a:gd name="connsiteY15" fmla="*/ 17659 h 28563"/>
              <a:gd name="connsiteX16" fmla="*/ 44528 w 60015"/>
              <a:gd name="connsiteY16" fmla="*/ 16952 h 28563"/>
              <a:gd name="connsiteX17" fmla="*/ 44696 w 60015"/>
              <a:gd name="connsiteY17" fmla="*/ 16952 h 28563"/>
              <a:gd name="connsiteX18" fmla="*/ 50391 w 60015"/>
              <a:gd name="connsiteY18" fmla="*/ 17249 h 28563"/>
              <a:gd name="connsiteX0" fmla="*/ 50391 w 60015"/>
              <a:gd name="connsiteY0" fmla="*/ 17249 h 28563"/>
              <a:gd name="connsiteX1" fmla="*/ 60015 w 60015"/>
              <a:gd name="connsiteY1" fmla="*/ 11017 h 28563"/>
              <a:gd name="connsiteX2" fmla="*/ 50618 w 60015"/>
              <a:gd name="connsiteY2" fmla="*/ 11865 h 28563"/>
              <a:gd name="connsiteX3" fmla="*/ 44696 w 60015"/>
              <a:gd name="connsiteY3" fmla="*/ 12190 h 28563"/>
              <a:gd name="connsiteX4" fmla="*/ 38704 w 60015"/>
              <a:gd name="connsiteY4" fmla="*/ 11483 h 28563"/>
              <a:gd name="connsiteX5" fmla="*/ 31299 w 60015"/>
              <a:gd name="connsiteY5" fmla="*/ 8374 h 28563"/>
              <a:gd name="connsiteX6" fmla="*/ 23343 w 60015"/>
              <a:gd name="connsiteY6" fmla="*/ 3244 h 28563"/>
              <a:gd name="connsiteX7" fmla="*/ 14285 w 60015"/>
              <a:gd name="connsiteY7" fmla="*/ 0 h 28563"/>
              <a:gd name="connsiteX8" fmla="*/ 9267 w 60015"/>
              <a:gd name="connsiteY8" fmla="*/ 913 h 28563"/>
              <a:gd name="connsiteX9" fmla="*/ 194 w 60015"/>
              <a:gd name="connsiteY9" fmla="*/ 11921 h 28563"/>
              <a:gd name="connsiteX10" fmla="*/ 5183 w 60015"/>
              <a:gd name="connsiteY10" fmla="*/ 25290 h 28563"/>
              <a:gd name="connsiteX11" fmla="*/ 14281 w 60015"/>
              <a:gd name="connsiteY11" fmla="*/ 28563 h 28563"/>
              <a:gd name="connsiteX12" fmla="*/ 19258 w 60015"/>
              <a:gd name="connsiteY12" fmla="*/ 27664 h 28563"/>
              <a:gd name="connsiteX13" fmla="*/ 31016 w 60015"/>
              <a:gd name="connsiteY13" fmla="*/ 20938 h 28563"/>
              <a:gd name="connsiteX14" fmla="*/ 38704 w 60015"/>
              <a:gd name="connsiteY14" fmla="*/ 17659 h 28563"/>
              <a:gd name="connsiteX15" fmla="*/ 44528 w 60015"/>
              <a:gd name="connsiteY15" fmla="*/ 16952 h 28563"/>
              <a:gd name="connsiteX16" fmla="*/ 44696 w 60015"/>
              <a:gd name="connsiteY16" fmla="*/ 16952 h 28563"/>
              <a:gd name="connsiteX17" fmla="*/ 50391 w 60015"/>
              <a:gd name="connsiteY17" fmla="*/ 17249 h 28563"/>
              <a:gd name="connsiteX0" fmla="*/ 50391 w 58894"/>
              <a:gd name="connsiteY0" fmla="*/ 17249 h 28563"/>
              <a:gd name="connsiteX1" fmla="*/ 58894 w 58894"/>
              <a:gd name="connsiteY1" fmla="*/ 13445 h 28563"/>
              <a:gd name="connsiteX2" fmla="*/ 50618 w 58894"/>
              <a:gd name="connsiteY2" fmla="*/ 11865 h 28563"/>
              <a:gd name="connsiteX3" fmla="*/ 44696 w 58894"/>
              <a:gd name="connsiteY3" fmla="*/ 12190 h 28563"/>
              <a:gd name="connsiteX4" fmla="*/ 38704 w 58894"/>
              <a:gd name="connsiteY4" fmla="*/ 11483 h 28563"/>
              <a:gd name="connsiteX5" fmla="*/ 31299 w 58894"/>
              <a:gd name="connsiteY5" fmla="*/ 8374 h 28563"/>
              <a:gd name="connsiteX6" fmla="*/ 23343 w 58894"/>
              <a:gd name="connsiteY6" fmla="*/ 3244 h 28563"/>
              <a:gd name="connsiteX7" fmla="*/ 14285 w 58894"/>
              <a:gd name="connsiteY7" fmla="*/ 0 h 28563"/>
              <a:gd name="connsiteX8" fmla="*/ 9267 w 58894"/>
              <a:gd name="connsiteY8" fmla="*/ 913 h 28563"/>
              <a:gd name="connsiteX9" fmla="*/ 194 w 58894"/>
              <a:gd name="connsiteY9" fmla="*/ 11921 h 28563"/>
              <a:gd name="connsiteX10" fmla="*/ 5183 w 58894"/>
              <a:gd name="connsiteY10" fmla="*/ 25290 h 28563"/>
              <a:gd name="connsiteX11" fmla="*/ 14281 w 58894"/>
              <a:gd name="connsiteY11" fmla="*/ 28563 h 28563"/>
              <a:gd name="connsiteX12" fmla="*/ 19258 w 58894"/>
              <a:gd name="connsiteY12" fmla="*/ 27664 h 28563"/>
              <a:gd name="connsiteX13" fmla="*/ 31016 w 58894"/>
              <a:gd name="connsiteY13" fmla="*/ 20938 h 28563"/>
              <a:gd name="connsiteX14" fmla="*/ 38704 w 58894"/>
              <a:gd name="connsiteY14" fmla="*/ 17659 h 28563"/>
              <a:gd name="connsiteX15" fmla="*/ 44528 w 58894"/>
              <a:gd name="connsiteY15" fmla="*/ 16952 h 28563"/>
              <a:gd name="connsiteX16" fmla="*/ 44696 w 58894"/>
              <a:gd name="connsiteY16" fmla="*/ 16952 h 28563"/>
              <a:gd name="connsiteX17" fmla="*/ 50391 w 58894"/>
              <a:gd name="connsiteY17" fmla="*/ 17249 h 28563"/>
              <a:gd name="connsiteX0" fmla="*/ 51018 w 58894"/>
              <a:gd name="connsiteY0" fmla="*/ 16507 h 28563"/>
              <a:gd name="connsiteX1" fmla="*/ 58894 w 58894"/>
              <a:gd name="connsiteY1" fmla="*/ 13445 h 28563"/>
              <a:gd name="connsiteX2" fmla="*/ 50618 w 58894"/>
              <a:gd name="connsiteY2" fmla="*/ 11865 h 28563"/>
              <a:gd name="connsiteX3" fmla="*/ 44696 w 58894"/>
              <a:gd name="connsiteY3" fmla="*/ 12190 h 28563"/>
              <a:gd name="connsiteX4" fmla="*/ 38704 w 58894"/>
              <a:gd name="connsiteY4" fmla="*/ 11483 h 28563"/>
              <a:gd name="connsiteX5" fmla="*/ 31299 w 58894"/>
              <a:gd name="connsiteY5" fmla="*/ 8374 h 28563"/>
              <a:gd name="connsiteX6" fmla="*/ 23343 w 58894"/>
              <a:gd name="connsiteY6" fmla="*/ 3244 h 28563"/>
              <a:gd name="connsiteX7" fmla="*/ 14285 w 58894"/>
              <a:gd name="connsiteY7" fmla="*/ 0 h 28563"/>
              <a:gd name="connsiteX8" fmla="*/ 9267 w 58894"/>
              <a:gd name="connsiteY8" fmla="*/ 913 h 28563"/>
              <a:gd name="connsiteX9" fmla="*/ 194 w 58894"/>
              <a:gd name="connsiteY9" fmla="*/ 11921 h 28563"/>
              <a:gd name="connsiteX10" fmla="*/ 5183 w 58894"/>
              <a:gd name="connsiteY10" fmla="*/ 25290 h 28563"/>
              <a:gd name="connsiteX11" fmla="*/ 14281 w 58894"/>
              <a:gd name="connsiteY11" fmla="*/ 28563 h 28563"/>
              <a:gd name="connsiteX12" fmla="*/ 19258 w 58894"/>
              <a:gd name="connsiteY12" fmla="*/ 27664 h 28563"/>
              <a:gd name="connsiteX13" fmla="*/ 31016 w 58894"/>
              <a:gd name="connsiteY13" fmla="*/ 20938 h 28563"/>
              <a:gd name="connsiteX14" fmla="*/ 38704 w 58894"/>
              <a:gd name="connsiteY14" fmla="*/ 17659 h 28563"/>
              <a:gd name="connsiteX15" fmla="*/ 44528 w 58894"/>
              <a:gd name="connsiteY15" fmla="*/ 16952 h 28563"/>
              <a:gd name="connsiteX16" fmla="*/ 44696 w 58894"/>
              <a:gd name="connsiteY16" fmla="*/ 16952 h 28563"/>
              <a:gd name="connsiteX17" fmla="*/ 51018 w 58894"/>
              <a:gd name="connsiteY17" fmla="*/ 16507 h 2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894" h="28563" extrusionOk="0">
                <a:moveTo>
                  <a:pt x="51018" y="16507"/>
                </a:moveTo>
                <a:cubicBezTo>
                  <a:pt x="53384" y="15923"/>
                  <a:pt x="57936" y="14420"/>
                  <a:pt x="58894" y="13445"/>
                </a:cubicBezTo>
                <a:cubicBezTo>
                  <a:pt x="56135" y="12918"/>
                  <a:pt x="52984" y="12074"/>
                  <a:pt x="50618" y="11865"/>
                </a:cubicBezTo>
                <a:cubicBezTo>
                  <a:pt x="48252" y="11656"/>
                  <a:pt x="46025" y="12190"/>
                  <a:pt x="44696" y="12190"/>
                </a:cubicBezTo>
                <a:cubicBezTo>
                  <a:pt x="42675" y="12190"/>
                  <a:pt x="40669" y="11950"/>
                  <a:pt x="38704" y="11483"/>
                </a:cubicBezTo>
                <a:cubicBezTo>
                  <a:pt x="35864" y="10791"/>
                  <a:pt x="33461" y="9646"/>
                  <a:pt x="31299" y="8374"/>
                </a:cubicBezTo>
                <a:cubicBezTo>
                  <a:pt x="28374" y="6650"/>
                  <a:pt x="25886" y="4686"/>
                  <a:pt x="23343" y="3244"/>
                </a:cubicBezTo>
                <a:cubicBezTo>
                  <a:pt x="20747" y="1114"/>
                  <a:pt x="17538" y="0"/>
                  <a:pt x="14285" y="0"/>
                </a:cubicBezTo>
                <a:cubicBezTo>
                  <a:pt x="12598" y="0"/>
                  <a:pt x="10899" y="299"/>
                  <a:pt x="9267" y="913"/>
                </a:cubicBezTo>
                <a:cubicBezTo>
                  <a:pt x="4491" y="2693"/>
                  <a:pt x="1042" y="6890"/>
                  <a:pt x="194" y="11921"/>
                </a:cubicBezTo>
                <a:cubicBezTo>
                  <a:pt x="-639" y="16952"/>
                  <a:pt x="1254" y="22054"/>
                  <a:pt x="5183" y="25290"/>
                </a:cubicBezTo>
                <a:cubicBezTo>
                  <a:pt x="7790" y="27439"/>
                  <a:pt x="11015" y="28563"/>
                  <a:pt x="14281" y="28563"/>
                </a:cubicBezTo>
                <a:cubicBezTo>
                  <a:pt x="15955" y="28563"/>
                  <a:pt x="17640" y="28268"/>
                  <a:pt x="19258" y="27664"/>
                </a:cubicBezTo>
                <a:cubicBezTo>
                  <a:pt x="23314" y="26605"/>
                  <a:pt x="26706" y="23524"/>
                  <a:pt x="31016" y="20938"/>
                </a:cubicBezTo>
                <a:cubicBezTo>
                  <a:pt x="33263" y="19581"/>
                  <a:pt x="35751" y="18380"/>
                  <a:pt x="38704" y="17659"/>
                </a:cubicBezTo>
                <a:cubicBezTo>
                  <a:pt x="40614" y="17192"/>
                  <a:pt x="42564" y="16952"/>
                  <a:pt x="44528" y="16952"/>
                </a:cubicBezTo>
                <a:cubicBezTo>
                  <a:pt x="44584" y="16952"/>
                  <a:pt x="43614" y="17026"/>
                  <a:pt x="44696" y="16952"/>
                </a:cubicBezTo>
                <a:cubicBezTo>
                  <a:pt x="45778" y="16878"/>
                  <a:pt x="48652" y="17091"/>
                  <a:pt x="51018" y="165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Google Shape;265;p38"/>
          <p:cNvSpPr/>
          <p:nvPr/>
        </p:nvSpPr>
        <p:spPr>
          <a:xfrm rot="3668310">
            <a:off x="-1520675" y="-2036652"/>
            <a:ext cx="1458593" cy="714084"/>
          </a:xfrm>
          <a:custGeom>
            <a:avLst/>
            <a:gdLst>
              <a:gd name="connsiteX0" fmla="*/ 73918 w 76931"/>
              <a:gd name="connsiteY0" fmla="*/ 0 h 29626"/>
              <a:gd name="connsiteX1" fmla="*/ 60015 w 76931"/>
              <a:gd name="connsiteY1" fmla="*/ 11042 h 29626"/>
              <a:gd name="connsiteX2" fmla="*/ 56143 w 76931"/>
              <a:gd name="connsiteY2" fmla="*/ 11423 h 29626"/>
              <a:gd name="connsiteX3" fmla="*/ 50618 w 76931"/>
              <a:gd name="connsiteY3" fmla="*/ 11890 h 29626"/>
              <a:gd name="connsiteX4" fmla="*/ 44696 w 76931"/>
              <a:gd name="connsiteY4" fmla="*/ 12215 h 29626"/>
              <a:gd name="connsiteX5" fmla="*/ 38704 w 76931"/>
              <a:gd name="connsiteY5" fmla="*/ 11508 h 29626"/>
              <a:gd name="connsiteX6" fmla="*/ 31299 w 76931"/>
              <a:gd name="connsiteY6" fmla="*/ 8399 h 29626"/>
              <a:gd name="connsiteX7" fmla="*/ 23343 w 76931"/>
              <a:gd name="connsiteY7" fmla="*/ 3269 h 29626"/>
              <a:gd name="connsiteX8" fmla="*/ 14285 w 76931"/>
              <a:gd name="connsiteY8" fmla="*/ 25 h 29626"/>
              <a:gd name="connsiteX9" fmla="*/ 9267 w 76931"/>
              <a:gd name="connsiteY9" fmla="*/ 938 h 29626"/>
              <a:gd name="connsiteX10" fmla="*/ 194 w 76931"/>
              <a:gd name="connsiteY10" fmla="*/ 11946 h 29626"/>
              <a:gd name="connsiteX11" fmla="*/ 5183 w 76931"/>
              <a:gd name="connsiteY11" fmla="*/ 25315 h 29626"/>
              <a:gd name="connsiteX12" fmla="*/ 14281 w 76931"/>
              <a:gd name="connsiteY12" fmla="*/ 28588 h 29626"/>
              <a:gd name="connsiteX13" fmla="*/ 19258 w 76931"/>
              <a:gd name="connsiteY13" fmla="*/ 27689 h 29626"/>
              <a:gd name="connsiteX14" fmla="*/ 31016 w 76931"/>
              <a:gd name="connsiteY14" fmla="*/ 20963 h 29626"/>
              <a:gd name="connsiteX15" fmla="*/ 38704 w 76931"/>
              <a:gd name="connsiteY15" fmla="*/ 17684 h 29626"/>
              <a:gd name="connsiteX16" fmla="*/ 44528 w 76931"/>
              <a:gd name="connsiteY16" fmla="*/ 16977 h 29626"/>
              <a:gd name="connsiteX17" fmla="*/ 44696 w 76931"/>
              <a:gd name="connsiteY17" fmla="*/ 16977 h 29626"/>
              <a:gd name="connsiteX18" fmla="*/ 50391 w 76931"/>
              <a:gd name="connsiteY18" fmla="*/ 17274 h 29626"/>
              <a:gd name="connsiteX19" fmla="*/ 56256 w 76931"/>
              <a:gd name="connsiteY19" fmla="*/ 17783 h 29626"/>
              <a:gd name="connsiteX20" fmla="*/ 60185 w 76931"/>
              <a:gd name="connsiteY20" fmla="*/ 18164 h 29626"/>
              <a:gd name="connsiteX21" fmla="*/ 73903 w 76931"/>
              <a:gd name="connsiteY21" fmla="*/ 28571 h 29626"/>
              <a:gd name="connsiteX22" fmla="*/ 76041 w 76931"/>
              <a:gd name="connsiteY22" fmla="*/ 28410 h 29626"/>
              <a:gd name="connsiteX23" fmla="*/ 57916 w 76931"/>
              <a:gd name="connsiteY23" fmla="*/ 12738 h 29626"/>
              <a:gd name="connsiteX24" fmla="*/ 75391 w 76931"/>
              <a:gd name="connsiteY24" fmla="*/ 75 h 29626"/>
              <a:gd name="connsiteX25" fmla="*/ 73918 w 76931"/>
              <a:gd name="connsiteY25" fmla="*/ 0 h 29626"/>
              <a:gd name="connsiteX0" fmla="*/ 73918 w 76690"/>
              <a:gd name="connsiteY0" fmla="*/ 0 h 28588"/>
              <a:gd name="connsiteX1" fmla="*/ 60015 w 76690"/>
              <a:gd name="connsiteY1" fmla="*/ 11042 h 28588"/>
              <a:gd name="connsiteX2" fmla="*/ 56143 w 76690"/>
              <a:gd name="connsiteY2" fmla="*/ 11423 h 28588"/>
              <a:gd name="connsiteX3" fmla="*/ 50618 w 76690"/>
              <a:gd name="connsiteY3" fmla="*/ 11890 h 28588"/>
              <a:gd name="connsiteX4" fmla="*/ 44696 w 76690"/>
              <a:gd name="connsiteY4" fmla="*/ 12215 h 28588"/>
              <a:gd name="connsiteX5" fmla="*/ 38704 w 76690"/>
              <a:gd name="connsiteY5" fmla="*/ 11508 h 28588"/>
              <a:gd name="connsiteX6" fmla="*/ 31299 w 76690"/>
              <a:gd name="connsiteY6" fmla="*/ 8399 h 28588"/>
              <a:gd name="connsiteX7" fmla="*/ 23343 w 76690"/>
              <a:gd name="connsiteY7" fmla="*/ 3269 h 28588"/>
              <a:gd name="connsiteX8" fmla="*/ 14285 w 76690"/>
              <a:gd name="connsiteY8" fmla="*/ 25 h 28588"/>
              <a:gd name="connsiteX9" fmla="*/ 9267 w 76690"/>
              <a:gd name="connsiteY9" fmla="*/ 938 h 28588"/>
              <a:gd name="connsiteX10" fmla="*/ 194 w 76690"/>
              <a:gd name="connsiteY10" fmla="*/ 11946 h 28588"/>
              <a:gd name="connsiteX11" fmla="*/ 5183 w 76690"/>
              <a:gd name="connsiteY11" fmla="*/ 25315 h 28588"/>
              <a:gd name="connsiteX12" fmla="*/ 14281 w 76690"/>
              <a:gd name="connsiteY12" fmla="*/ 28588 h 28588"/>
              <a:gd name="connsiteX13" fmla="*/ 19258 w 76690"/>
              <a:gd name="connsiteY13" fmla="*/ 27689 h 28588"/>
              <a:gd name="connsiteX14" fmla="*/ 31016 w 76690"/>
              <a:gd name="connsiteY14" fmla="*/ 20963 h 28588"/>
              <a:gd name="connsiteX15" fmla="*/ 38704 w 76690"/>
              <a:gd name="connsiteY15" fmla="*/ 17684 h 28588"/>
              <a:gd name="connsiteX16" fmla="*/ 44528 w 76690"/>
              <a:gd name="connsiteY16" fmla="*/ 16977 h 28588"/>
              <a:gd name="connsiteX17" fmla="*/ 44696 w 76690"/>
              <a:gd name="connsiteY17" fmla="*/ 16977 h 28588"/>
              <a:gd name="connsiteX18" fmla="*/ 50391 w 76690"/>
              <a:gd name="connsiteY18" fmla="*/ 17274 h 28588"/>
              <a:gd name="connsiteX19" fmla="*/ 56256 w 76690"/>
              <a:gd name="connsiteY19" fmla="*/ 17783 h 28588"/>
              <a:gd name="connsiteX20" fmla="*/ 60185 w 76690"/>
              <a:gd name="connsiteY20" fmla="*/ 18164 h 28588"/>
              <a:gd name="connsiteX21" fmla="*/ 73903 w 76690"/>
              <a:gd name="connsiteY21" fmla="*/ 28571 h 28588"/>
              <a:gd name="connsiteX22" fmla="*/ 70269 w 76690"/>
              <a:gd name="connsiteY22" fmla="*/ 17834 h 28588"/>
              <a:gd name="connsiteX23" fmla="*/ 57916 w 76690"/>
              <a:gd name="connsiteY23" fmla="*/ 12738 h 28588"/>
              <a:gd name="connsiteX24" fmla="*/ 75391 w 76690"/>
              <a:gd name="connsiteY24" fmla="*/ 75 h 28588"/>
              <a:gd name="connsiteX25" fmla="*/ 73918 w 76690"/>
              <a:gd name="connsiteY25" fmla="*/ 0 h 28588"/>
              <a:gd name="connsiteX0" fmla="*/ 73918 w 76690"/>
              <a:gd name="connsiteY0" fmla="*/ 0 h 28675"/>
              <a:gd name="connsiteX1" fmla="*/ 60015 w 76690"/>
              <a:gd name="connsiteY1" fmla="*/ 11042 h 28675"/>
              <a:gd name="connsiteX2" fmla="*/ 56143 w 76690"/>
              <a:gd name="connsiteY2" fmla="*/ 11423 h 28675"/>
              <a:gd name="connsiteX3" fmla="*/ 50618 w 76690"/>
              <a:gd name="connsiteY3" fmla="*/ 11890 h 28675"/>
              <a:gd name="connsiteX4" fmla="*/ 44696 w 76690"/>
              <a:gd name="connsiteY4" fmla="*/ 12215 h 28675"/>
              <a:gd name="connsiteX5" fmla="*/ 38704 w 76690"/>
              <a:gd name="connsiteY5" fmla="*/ 11508 h 28675"/>
              <a:gd name="connsiteX6" fmla="*/ 31299 w 76690"/>
              <a:gd name="connsiteY6" fmla="*/ 8399 h 28675"/>
              <a:gd name="connsiteX7" fmla="*/ 23343 w 76690"/>
              <a:gd name="connsiteY7" fmla="*/ 3269 h 28675"/>
              <a:gd name="connsiteX8" fmla="*/ 14285 w 76690"/>
              <a:gd name="connsiteY8" fmla="*/ 25 h 28675"/>
              <a:gd name="connsiteX9" fmla="*/ 9267 w 76690"/>
              <a:gd name="connsiteY9" fmla="*/ 938 h 28675"/>
              <a:gd name="connsiteX10" fmla="*/ 194 w 76690"/>
              <a:gd name="connsiteY10" fmla="*/ 11946 h 28675"/>
              <a:gd name="connsiteX11" fmla="*/ 5183 w 76690"/>
              <a:gd name="connsiteY11" fmla="*/ 25315 h 28675"/>
              <a:gd name="connsiteX12" fmla="*/ 14281 w 76690"/>
              <a:gd name="connsiteY12" fmla="*/ 28588 h 28675"/>
              <a:gd name="connsiteX13" fmla="*/ 19258 w 76690"/>
              <a:gd name="connsiteY13" fmla="*/ 27689 h 28675"/>
              <a:gd name="connsiteX14" fmla="*/ 31016 w 76690"/>
              <a:gd name="connsiteY14" fmla="*/ 20963 h 28675"/>
              <a:gd name="connsiteX15" fmla="*/ 38704 w 76690"/>
              <a:gd name="connsiteY15" fmla="*/ 17684 h 28675"/>
              <a:gd name="connsiteX16" fmla="*/ 44528 w 76690"/>
              <a:gd name="connsiteY16" fmla="*/ 16977 h 28675"/>
              <a:gd name="connsiteX17" fmla="*/ 44696 w 76690"/>
              <a:gd name="connsiteY17" fmla="*/ 16977 h 28675"/>
              <a:gd name="connsiteX18" fmla="*/ 50391 w 76690"/>
              <a:gd name="connsiteY18" fmla="*/ 17274 h 28675"/>
              <a:gd name="connsiteX19" fmla="*/ 56256 w 76690"/>
              <a:gd name="connsiteY19" fmla="*/ 17783 h 28675"/>
              <a:gd name="connsiteX20" fmla="*/ 60185 w 76690"/>
              <a:gd name="connsiteY20" fmla="*/ 18164 h 28675"/>
              <a:gd name="connsiteX21" fmla="*/ 73903 w 76690"/>
              <a:gd name="connsiteY21" fmla="*/ 28571 h 28675"/>
              <a:gd name="connsiteX22" fmla="*/ 57916 w 76690"/>
              <a:gd name="connsiteY22" fmla="*/ 12738 h 28675"/>
              <a:gd name="connsiteX23" fmla="*/ 75391 w 76690"/>
              <a:gd name="connsiteY23" fmla="*/ 75 h 28675"/>
              <a:gd name="connsiteX24" fmla="*/ 73918 w 76690"/>
              <a:gd name="connsiteY24" fmla="*/ 0 h 28675"/>
              <a:gd name="connsiteX0" fmla="*/ 73918 w 76690"/>
              <a:gd name="connsiteY0" fmla="*/ 0 h 28588"/>
              <a:gd name="connsiteX1" fmla="*/ 60015 w 76690"/>
              <a:gd name="connsiteY1" fmla="*/ 11042 h 28588"/>
              <a:gd name="connsiteX2" fmla="*/ 56143 w 76690"/>
              <a:gd name="connsiteY2" fmla="*/ 11423 h 28588"/>
              <a:gd name="connsiteX3" fmla="*/ 50618 w 76690"/>
              <a:gd name="connsiteY3" fmla="*/ 11890 h 28588"/>
              <a:gd name="connsiteX4" fmla="*/ 44696 w 76690"/>
              <a:gd name="connsiteY4" fmla="*/ 12215 h 28588"/>
              <a:gd name="connsiteX5" fmla="*/ 38704 w 76690"/>
              <a:gd name="connsiteY5" fmla="*/ 11508 h 28588"/>
              <a:gd name="connsiteX6" fmla="*/ 31299 w 76690"/>
              <a:gd name="connsiteY6" fmla="*/ 8399 h 28588"/>
              <a:gd name="connsiteX7" fmla="*/ 23343 w 76690"/>
              <a:gd name="connsiteY7" fmla="*/ 3269 h 28588"/>
              <a:gd name="connsiteX8" fmla="*/ 14285 w 76690"/>
              <a:gd name="connsiteY8" fmla="*/ 25 h 28588"/>
              <a:gd name="connsiteX9" fmla="*/ 9267 w 76690"/>
              <a:gd name="connsiteY9" fmla="*/ 938 h 28588"/>
              <a:gd name="connsiteX10" fmla="*/ 194 w 76690"/>
              <a:gd name="connsiteY10" fmla="*/ 11946 h 28588"/>
              <a:gd name="connsiteX11" fmla="*/ 5183 w 76690"/>
              <a:gd name="connsiteY11" fmla="*/ 25315 h 28588"/>
              <a:gd name="connsiteX12" fmla="*/ 14281 w 76690"/>
              <a:gd name="connsiteY12" fmla="*/ 28588 h 28588"/>
              <a:gd name="connsiteX13" fmla="*/ 19258 w 76690"/>
              <a:gd name="connsiteY13" fmla="*/ 27689 h 28588"/>
              <a:gd name="connsiteX14" fmla="*/ 31016 w 76690"/>
              <a:gd name="connsiteY14" fmla="*/ 20963 h 28588"/>
              <a:gd name="connsiteX15" fmla="*/ 38704 w 76690"/>
              <a:gd name="connsiteY15" fmla="*/ 17684 h 28588"/>
              <a:gd name="connsiteX16" fmla="*/ 44528 w 76690"/>
              <a:gd name="connsiteY16" fmla="*/ 16977 h 28588"/>
              <a:gd name="connsiteX17" fmla="*/ 44696 w 76690"/>
              <a:gd name="connsiteY17" fmla="*/ 16977 h 28588"/>
              <a:gd name="connsiteX18" fmla="*/ 50391 w 76690"/>
              <a:gd name="connsiteY18" fmla="*/ 17274 h 28588"/>
              <a:gd name="connsiteX19" fmla="*/ 56256 w 76690"/>
              <a:gd name="connsiteY19" fmla="*/ 17783 h 28588"/>
              <a:gd name="connsiteX20" fmla="*/ 60185 w 76690"/>
              <a:gd name="connsiteY20" fmla="*/ 18164 h 28588"/>
              <a:gd name="connsiteX21" fmla="*/ 57916 w 76690"/>
              <a:gd name="connsiteY21" fmla="*/ 12738 h 28588"/>
              <a:gd name="connsiteX22" fmla="*/ 75391 w 76690"/>
              <a:gd name="connsiteY22" fmla="*/ 75 h 28588"/>
              <a:gd name="connsiteX23" fmla="*/ 73918 w 76690"/>
              <a:gd name="connsiteY23" fmla="*/ 0 h 28588"/>
              <a:gd name="connsiteX0" fmla="*/ 75391 w 76690"/>
              <a:gd name="connsiteY0" fmla="*/ 50 h 28563"/>
              <a:gd name="connsiteX1" fmla="*/ 60015 w 76690"/>
              <a:gd name="connsiteY1" fmla="*/ 11017 h 28563"/>
              <a:gd name="connsiteX2" fmla="*/ 56143 w 76690"/>
              <a:gd name="connsiteY2" fmla="*/ 11398 h 28563"/>
              <a:gd name="connsiteX3" fmla="*/ 50618 w 76690"/>
              <a:gd name="connsiteY3" fmla="*/ 11865 h 28563"/>
              <a:gd name="connsiteX4" fmla="*/ 44696 w 76690"/>
              <a:gd name="connsiteY4" fmla="*/ 12190 h 28563"/>
              <a:gd name="connsiteX5" fmla="*/ 38704 w 76690"/>
              <a:gd name="connsiteY5" fmla="*/ 11483 h 28563"/>
              <a:gd name="connsiteX6" fmla="*/ 31299 w 76690"/>
              <a:gd name="connsiteY6" fmla="*/ 8374 h 28563"/>
              <a:gd name="connsiteX7" fmla="*/ 23343 w 76690"/>
              <a:gd name="connsiteY7" fmla="*/ 3244 h 28563"/>
              <a:gd name="connsiteX8" fmla="*/ 14285 w 76690"/>
              <a:gd name="connsiteY8" fmla="*/ 0 h 28563"/>
              <a:gd name="connsiteX9" fmla="*/ 9267 w 76690"/>
              <a:gd name="connsiteY9" fmla="*/ 913 h 28563"/>
              <a:gd name="connsiteX10" fmla="*/ 194 w 76690"/>
              <a:gd name="connsiteY10" fmla="*/ 11921 h 28563"/>
              <a:gd name="connsiteX11" fmla="*/ 5183 w 76690"/>
              <a:gd name="connsiteY11" fmla="*/ 25290 h 28563"/>
              <a:gd name="connsiteX12" fmla="*/ 14281 w 76690"/>
              <a:gd name="connsiteY12" fmla="*/ 28563 h 28563"/>
              <a:gd name="connsiteX13" fmla="*/ 19258 w 76690"/>
              <a:gd name="connsiteY13" fmla="*/ 27664 h 28563"/>
              <a:gd name="connsiteX14" fmla="*/ 31016 w 76690"/>
              <a:gd name="connsiteY14" fmla="*/ 20938 h 28563"/>
              <a:gd name="connsiteX15" fmla="*/ 38704 w 76690"/>
              <a:gd name="connsiteY15" fmla="*/ 17659 h 28563"/>
              <a:gd name="connsiteX16" fmla="*/ 44528 w 76690"/>
              <a:gd name="connsiteY16" fmla="*/ 16952 h 28563"/>
              <a:gd name="connsiteX17" fmla="*/ 44696 w 76690"/>
              <a:gd name="connsiteY17" fmla="*/ 16952 h 28563"/>
              <a:gd name="connsiteX18" fmla="*/ 50391 w 76690"/>
              <a:gd name="connsiteY18" fmla="*/ 17249 h 28563"/>
              <a:gd name="connsiteX19" fmla="*/ 56256 w 76690"/>
              <a:gd name="connsiteY19" fmla="*/ 17758 h 28563"/>
              <a:gd name="connsiteX20" fmla="*/ 60185 w 76690"/>
              <a:gd name="connsiteY20" fmla="*/ 18139 h 28563"/>
              <a:gd name="connsiteX21" fmla="*/ 57916 w 76690"/>
              <a:gd name="connsiteY21" fmla="*/ 12713 h 28563"/>
              <a:gd name="connsiteX22" fmla="*/ 75391 w 76690"/>
              <a:gd name="connsiteY22" fmla="*/ 50 h 28563"/>
              <a:gd name="connsiteX0" fmla="*/ 57916 w 60195"/>
              <a:gd name="connsiteY0" fmla="*/ 12713 h 28563"/>
              <a:gd name="connsiteX1" fmla="*/ 60015 w 60195"/>
              <a:gd name="connsiteY1" fmla="*/ 11017 h 28563"/>
              <a:gd name="connsiteX2" fmla="*/ 56143 w 60195"/>
              <a:gd name="connsiteY2" fmla="*/ 11398 h 28563"/>
              <a:gd name="connsiteX3" fmla="*/ 50618 w 60195"/>
              <a:gd name="connsiteY3" fmla="*/ 11865 h 28563"/>
              <a:gd name="connsiteX4" fmla="*/ 44696 w 60195"/>
              <a:gd name="connsiteY4" fmla="*/ 12190 h 28563"/>
              <a:gd name="connsiteX5" fmla="*/ 38704 w 60195"/>
              <a:gd name="connsiteY5" fmla="*/ 11483 h 28563"/>
              <a:gd name="connsiteX6" fmla="*/ 31299 w 60195"/>
              <a:gd name="connsiteY6" fmla="*/ 8374 h 28563"/>
              <a:gd name="connsiteX7" fmla="*/ 23343 w 60195"/>
              <a:gd name="connsiteY7" fmla="*/ 3244 h 28563"/>
              <a:gd name="connsiteX8" fmla="*/ 14285 w 60195"/>
              <a:gd name="connsiteY8" fmla="*/ 0 h 28563"/>
              <a:gd name="connsiteX9" fmla="*/ 9267 w 60195"/>
              <a:gd name="connsiteY9" fmla="*/ 913 h 28563"/>
              <a:gd name="connsiteX10" fmla="*/ 194 w 60195"/>
              <a:gd name="connsiteY10" fmla="*/ 11921 h 28563"/>
              <a:gd name="connsiteX11" fmla="*/ 5183 w 60195"/>
              <a:gd name="connsiteY11" fmla="*/ 25290 h 28563"/>
              <a:gd name="connsiteX12" fmla="*/ 14281 w 60195"/>
              <a:gd name="connsiteY12" fmla="*/ 28563 h 28563"/>
              <a:gd name="connsiteX13" fmla="*/ 19258 w 60195"/>
              <a:gd name="connsiteY13" fmla="*/ 27664 h 28563"/>
              <a:gd name="connsiteX14" fmla="*/ 31016 w 60195"/>
              <a:gd name="connsiteY14" fmla="*/ 20938 h 28563"/>
              <a:gd name="connsiteX15" fmla="*/ 38704 w 60195"/>
              <a:gd name="connsiteY15" fmla="*/ 17659 h 28563"/>
              <a:gd name="connsiteX16" fmla="*/ 44528 w 60195"/>
              <a:gd name="connsiteY16" fmla="*/ 16952 h 28563"/>
              <a:gd name="connsiteX17" fmla="*/ 44696 w 60195"/>
              <a:gd name="connsiteY17" fmla="*/ 16952 h 28563"/>
              <a:gd name="connsiteX18" fmla="*/ 50391 w 60195"/>
              <a:gd name="connsiteY18" fmla="*/ 17249 h 28563"/>
              <a:gd name="connsiteX19" fmla="*/ 56256 w 60195"/>
              <a:gd name="connsiteY19" fmla="*/ 17758 h 28563"/>
              <a:gd name="connsiteX20" fmla="*/ 60185 w 60195"/>
              <a:gd name="connsiteY20" fmla="*/ 18139 h 28563"/>
              <a:gd name="connsiteX21" fmla="*/ 57916 w 60195"/>
              <a:gd name="connsiteY21" fmla="*/ 12713 h 28563"/>
              <a:gd name="connsiteX0" fmla="*/ 57916 w 60195"/>
              <a:gd name="connsiteY0" fmla="*/ 12713 h 28563"/>
              <a:gd name="connsiteX1" fmla="*/ 56143 w 60195"/>
              <a:gd name="connsiteY1" fmla="*/ 11398 h 28563"/>
              <a:gd name="connsiteX2" fmla="*/ 50618 w 60195"/>
              <a:gd name="connsiteY2" fmla="*/ 11865 h 28563"/>
              <a:gd name="connsiteX3" fmla="*/ 44696 w 60195"/>
              <a:gd name="connsiteY3" fmla="*/ 12190 h 28563"/>
              <a:gd name="connsiteX4" fmla="*/ 38704 w 60195"/>
              <a:gd name="connsiteY4" fmla="*/ 11483 h 28563"/>
              <a:gd name="connsiteX5" fmla="*/ 31299 w 60195"/>
              <a:gd name="connsiteY5" fmla="*/ 8374 h 28563"/>
              <a:gd name="connsiteX6" fmla="*/ 23343 w 60195"/>
              <a:gd name="connsiteY6" fmla="*/ 3244 h 28563"/>
              <a:gd name="connsiteX7" fmla="*/ 14285 w 60195"/>
              <a:gd name="connsiteY7" fmla="*/ 0 h 28563"/>
              <a:gd name="connsiteX8" fmla="*/ 9267 w 60195"/>
              <a:gd name="connsiteY8" fmla="*/ 913 h 28563"/>
              <a:gd name="connsiteX9" fmla="*/ 194 w 60195"/>
              <a:gd name="connsiteY9" fmla="*/ 11921 h 28563"/>
              <a:gd name="connsiteX10" fmla="*/ 5183 w 60195"/>
              <a:gd name="connsiteY10" fmla="*/ 25290 h 28563"/>
              <a:gd name="connsiteX11" fmla="*/ 14281 w 60195"/>
              <a:gd name="connsiteY11" fmla="*/ 28563 h 28563"/>
              <a:gd name="connsiteX12" fmla="*/ 19258 w 60195"/>
              <a:gd name="connsiteY12" fmla="*/ 27664 h 28563"/>
              <a:gd name="connsiteX13" fmla="*/ 31016 w 60195"/>
              <a:gd name="connsiteY13" fmla="*/ 20938 h 28563"/>
              <a:gd name="connsiteX14" fmla="*/ 38704 w 60195"/>
              <a:gd name="connsiteY14" fmla="*/ 17659 h 28563"/>
              <a:gd name="connsiteX15" fmla="*/ 44528 w 60195"/>
              <a:gd name="connsiteY15" fmla="*/ 16952 h 28563"/>
              <a:gd name="connsiteX16" fmla="*/ 44696 w 60195"/>
              <a:gd name="connsiteY16" fmla="*/ 16952 h 28563"/>
              <a:gd name="connsiteX17" fmla="*/ 50391 w 60195"/>
              <a:gd name="connsiteY17" fmla="*/ 17249 h 28563"/>
              <a:gd name="connsiteX18" fmla="*/ 56256 w 60195"/>
              <a:gd name="connsiteY18" fmla="*/ 17758 h 28563"/>
              <a:gd name="connsiteX19" fmla="*/ 60185 w 60195"/>
              <a:gd name="connsiteY19" fmla="*/ 18139 h 28563"/>
              <a:gd name="connsiteX20" fmla="*/ 57916 w 60195"/>
              <a:gd name="connsiteY20" fmla="*/ 12713 h 28563"/>
              <a:gd name="connsiteX0" fmla="*/ 57916 w 60195"/>
              <a:gd name="connsiteY0" fmla="*/ 12713 h 28563"/>
              <a:gd name="connsiteX1" fmla="*/ 56143 w 60195"/>
              <a:gd name="connsiteY1" fmla="*/ 11398 h 28563"/>
              <a:gd name="connsiteX2" fmla="*/ 50618 w 60195"/>
              <a:gd name="connsiteY2" fmla="*/ 11865 h 28563"/>
              <a:gd name="connsiteX3" fmla="*/ 44696 w 60195"/>
              <a:gd name="connsiteY3" fmla="*/ 12190 h 28563"/>
              <a:gd name="connsiteX4" fmla="*/ 38704 w 60195"/>
              <a:gd name="connsiteY4" fmla="*/ 11483 h 28563"/>
              <a:gd name="connsiteX5" fmla="*/ 31299 w 60195"/>
              <a:gd name="connsiteY5" fmla="*/ 8374 h 28563"/>
              <a:gd name="connsiteX6" fmla="*/ 23343 w 60195"/>
              <a:gd name="connsiteY6" fmla="*/ 3244 h 28563"/>
              <a:gd name="connsiteX7" fmla="*/ 14285 w 60195"/>
              <a:gd name="connsiteY7" fmla="*/ 0 h 28563"/>
              <a:gd name="connsiteX8" fmla="*/ 9267 w 60195"/>
              <a:gd name="connsiteY8" fmla="*/ 913 h 28563"/>
              <a:gd name="connsiteX9" fmla="*/ 194 w 60195"/>
              <a:gd name="connsiteY9" fmla="*/ 11921 h 28563"/>
              <a:gd name="connsiteX10" fmla="*/ 5183 w 60195"/>
              <a:gd name="connsiteY10" fmla="*/ 25290 h 28563"/>
              <a:gd name="connsiteX11" fmla="*/ 14281 w 60195"/>
              <a:gd name="connsiteY11" fmla="*/ 28563 h 28563"/>
              <a:gd name="connsiteX12" fmla="*/ 19258 w 60195"/>
              <a:gd name="connsiteY12" fmla="*/ 27664 h 28563"/>
              <a:gd name="connsiteX13" fmla="*/ 31016 w 60195"/>
              <a:gd name="connsiteY13" fmla="*/ 20938 h 28563"/>
              <a:gd name="connsiteX14" fmla="*/ 38704 w 60195"/>
              <a:gd name="connsiteY14" fmla="*/ 17659 h 28563"/>
              <a:gd name="connsiteX15" fmla="*/ 44528 w 60195"/>
              <a:gd name="connsiteY15" fmla="*/ 16952 h 28563"/>
              <a:gd name="connsiteX16" fmla="*/ 44696 w 60195"/>
              <a:gd name="connsiteY16" fmla="*/ 16952 h 28563"/>
              <a:gd name="connsiteX17" fmla="*/ 50391 w 60195"/>
              <a:gd name="connsiteY17" fmla="*/ 17249 h 28563"/>
              <a:gd name="connsiteX18" fmla="*/ 60185 w 60195"/>
              <a:gd name="connsiteY18" fmla="*/ 18139 h 28563"/>
              <a:gd name="connsiteX19" fmla="*/ 57916 w 60195"/>
              <a:gd name="connsiteY19" fmla="*/ 12713 h 28563"/>
              <a:gd name="connsiteX0" fmla="*/ 57916 w 58218"/>
              <a:gd name="connsiteY0" fmla="*/ 12713 h 28563"/>
              <a:gd name="connsiteX1" fmla="*/ 56143 w 58218"/>
              <a:gd name="connsiteY1" fmla="*/ 11398 h 28563"/>
              <a:gd name="connsiteX2" fmla="*/ 50618 w 58218"/>
              <a:gd name="connsiteY2" fmla="*/ 11865 h 28563"/>
              <a:gd name="connsiteX3" fmla="*/ 44696 w 58218"/>
              <a:gd name="connsiteY3" fmla="*/ 12190 h 28563"/>
              <a:gd name="connsiteX4" fmla="*/ 38704 w 58218"/>
              <a:gd name="connsiteY4" fmla="*/ 11483 h 28563"/>
              <a:gd name="connsiteX5" fmla="*/ 31299 w 58218"/>
              <a:gd name="connsiteY5" fmla="*/ 8374 h 28563"/>
              <a:gd name="connsiteX6" fmla="*/ 23343 w 58218"/>
              <a:gd name="connsiteY6" fmla="*/ 3244 h 28563"/>
              <a:gd name="connsiteX7" fmla="*/ 14285 w 58218"/>
              <a:gd name="connsiteY7" fmla="*/ 0 h 28563"/>
              <a:gd name="connsiteX8" fmla="*/ 9267 w 58218"/>
              <a:gd name="connsiteY8" fmla="*/ 913 h 28563"/>
              <a:gd name="connsiteX9" fmla="*/ 194 w 58218"/>
              <a:gd name="connsiteY9" fmla="*/ 11921 h 28563"/>
              <a:gd name="connsiteX10" fmla="*/ 5183 w 58218"/>
              <a:gd name="connsiteY10" fmla="*/ 25290 h 28563"/>
              <a:gd name="connsiteX11" fmla="*/ 14281 w 58218"/>
              <a:gd name="connsiteY11" fmla="*/ 28563 h 28563"/>
              <a:gd name="connsiteX12" fmla="*/ 19258 w 58218"/>
              <a:gd name="connsiteY12" fmla="*/ 27664 h 28563"/>
              <a:gd name="connsiteX13" fmla="*/ 31016 w 58218"/>
              <a:gd name="connsiteY13" fmla="*/ 20938 h 28563"/>
              <a:gd name="connsiteX14" fmla="*/ 38704 w 58218"/>
              <a:gd name="connsiteY14" fmla="*/ 17659 h 28563"/>
              <a:gd name="connsiteX15" fmla="*/ 44528 w 58218"/>
              <a:gd name="connsiteY15" fmla="*/ 16952 h 28563"/>
              <a:gd name="connsiteX16" fmla="*/ 44696 w 58218"/>
              <a:gd name="connsiteY16" fmla="*/ 16952 h 28563"/>
              <a:gd name="connsiteX17" fmla="*/ 50391 w 58218"/>
              <a:gd name="connsiteY17" fmla="*/ 17249 h 28563"/>
              <a:gd name="connsiteX18" fmla="*/ 57916 w 58218"/>
              <a:gd name="connsiteY18" fmla="*/ 12713 h 28563"/>
              <a:gd name="connsiteX0" fmla="*/ 57916 w 57916"/>
              <a:gd name="connsiteY0" fmla="*/ 12713 h 28563"/>
              <a:gd name="connsiteX1" fmla="*/ 50618 w 57916"/>
              <a:gd name="connsiteY1" fmla="*/ 11865 h 28563"/>
              <a:gd name="connsiteX2" fmla="*/ 44696 w 57916"/>
              <a:gd name="connsiteY2" fmla="*/ 12190 h 28563"/>
              <a:gd name="connsiteX3" fmla="*/ 38704 w 57916"/>
              <a:gd name="connsiteY3" fmla="*/ 11483 h 28563"/>
              <a:gd name="connsiteX4" fmla="*/ 31299 w 57916"/>
              <a:gd name="connsiteY4" fmla="*/ 8374 h 28563"/>
              <a:gd name="connsiteX5" fmla="*/ 23343 w 57916"/>
              <a:gd name="connsiteY5" fmla="*/ 3244 h 28563"/>
              <a:gd name="connsiteX6" fmla="*/ 14285 w 57916"/>
              <a:gd name="connsiteY6" fmla="*/ 0 h 28563"/>
              <a:gd name="connsiteX7" fmla="*/ 9267 w 57916"/>
              <a:gd name="connsiteY7" fmla="*/ 913 h 28563"/>
              <a:gd name="connsiteX8" fmla="*/ 194 w 57916"/>
              <a:gd name="connsiteY8" fmla="*/ 11921 h 28563"/>
              <a:gd name="connsiteX9" fmla="*/ 5183 w 57916"/>
              <a:gd name="connsiteY9" fmla="*/ 25290 h 28563"/>
              <a:gd name="connsiteX10" fmla="*/ 14281 w 57916"/>
              <a:gd name="connsiteY10" fmla="*/ 28563 h 28563"/>
              <a:gd name="connsiteX11" fmla="*/ 19258 w 57916"/>
              <a:gd name="connsiteY11" fmla="*/ 27664 h 28563"/>
              <a:gd name="connsiteX12" fmla="*/ 31016 w 57916"/>
              <a:gd name="connsiteY12" fmla="*/ 20938 h 28563"/>
              <a:gd name="connsiteX13" fmla="*/ 38704 w 57916"/>
              <a:gd name="connsiteY13" fmla="*/ 17659 h 28563"/>
              <a:gd name="connsiteX14" fmla="*/ 44528 w 57916"/>
              <a:gd name="connsiteY14" fmla="*/ 16952 h 28563"/>
              <a:gd name="connsiteX15" fmla="*/ 44696 w 57916"/>
              <a:gd name="connsiteY15" fmla="*/ 16952 h 28563"/>
              <a:gd name="connsiteX16" fmla="*/ 50391 w 57916"/>
              <a:gd name="connsiteY16" fmla="*/ 17249 h 28563"/>
              <a:gd name="connsiteX17" fmla="*/ 57916 w 57916"/>
              <a:gd name="connsiteY17" fmla="*/ 12713 h 28563"/>
              <a:gd name="connsiteX0" fmla="*/ 57909 w 57909"/>
              <a:gd name="connsiteY0" fmla="*/ 14304 h 28563"/>
              <a:gd name="connsiteX1" fmla="*/ 50618 w 57909"/>
              <a:gd name="connsiteY1" fmla="*/ 11865 h 28563"/>
              <a:gd name="connsiteX2" fmla="*/ 44696 w 57909"/>
              <a:gd name="connsiteY2" fmla="*/ 12190 h 28563"/>
              <a:gd name="connsiteX3" fmla="*/ 38704 w 57909"/>
              <a:gd name="connsiteY3" fmla="*/ 11483 h 28563"/>
              <a:gd name="connsiteX4" fmla="*/ 31299 w 57909"/>
              <a:gd name="connsiteY4" fmla="*/ 8374 h 28563"/>
              <a:gd name="connsiteX5" fmla="*/ 23343 w 57909"/>
              <a:gd name="connsiteY5" fmla="*/ 3244 h 28563"/>
              <a:gd name="connsiteX6" fmla="*/ 14285 w 57909"/>
              <a:gd name="connsiteY6" fmla="*/ 0 h 28563"/>
              <a:gd name="connsiteX7" fmla="*/ 9267 w 57909"/>
              <a:gd name="connsiteY7" fmla="*/ 913 h 28563"/>
              <a:gd name="connsiteX8" fmla="*/ 194 w 57909"/>
              <a:gd name="connsiteY8" fmla="*/ 11921 h 28563"/>
              <a:gd name="connsiteX9" fmla="*/ 5183 w 57909"/>
              <a:gd name="connsiteY9" fmla="*/ 25290 h 28563"/>
              <a:gd name="connsiteX10" fmla="*/ 14281 w 57909"/>
              <a:gd name="connsiteY10" fmla="*/ 28563 h 28563"/>
              <a:gd name="connsiteX11" fmla="*/ 19258 w 57909"/>
              <a:gd name="connsiteY11" fmla="*/ 27664 h 28563"/>
              <a:gd name="connsiteX12" fmla="*/ 31016 w 57909"/>
              <a:gd name="connsiteY12" fmla="*/ 20938 h 28563"/>
              <a:gd name="connsiteX13" fmla="*/ 38704 w 57909"/>
              <a:gd name="connsiteY13" fmla="*/ 17659 h 28563"/>
              <a:gd name="connsiteX14" fmla="*/ 44528 w 57909"/>
              <a:gd name="connsiteY14" fmla="*/ 16952 h 28563"/>
              <a:gd name="connsiteX15" fmla="*/ 44696 w 57909"/>
              <a:gd name="connsiteY15" fmla="*/ 16952 h 28563"/>
              <a:gd name="connsiteX16" fmla="*/ 50391 w 57909"/>
              <a:gd name="connsiteY16" fmla="*/ 17249 h 28563"/>
              <a:gd name="connsiteX17" fmla="*/ 57909 w 57909"/>
              <a:gd name="connsiteY17" fmla="*/ 14304 h 28563"/>
              <a:gd name="connsiteX0" fmla="*/ 57909 w 57909"/>
              <a:gd name="connsiteY0" fmla="*/ 14304 h 28563"/>
              <a:gd name="connsiteX1" fmla="*/ 50112 w 57909"/>
              <a:gd name="connsiteY1" fmla="*/ 11731 h 28563"/>
              <a:gd name="connsiteX2" fmla="*/ 44696 w 57909"/>
              <a:gd name="connsiteY2" fmla="*/ 12190 h 28563"/>
              <a:gd name="connsiteX3" fmla="*/ 38704 w 57909"/>
              <a:gd name="connsiteY3" fmla="*/ 11483 h 28563"/>
              <a:gd name="connsiteX4" fmla="*/ 31299 w 57909"/>
              <a:gd name="connsiteY4" fmla="*/ 8374 h 28563"/>
              <a:gd name="connsiteX5" fmla="*/ 23343 w 57909"/>
              <a:gd name="connsiteY5" fmla="*/ 3244 h 28563"/>
              <a:gd name="connsiteX6" fmla="*/ 14285 w 57909"/>
              <a:gd name="connsiteY6" fmla="*/ 0 h 28563"/>
              <a:gd name="connsiteX7" fmla="*/ 9267 w 57909"/>
              <a:gd name="connsiteY7" fmla="*/ 913 h 28563"/>
              <a:gd name="connsiteX8" fmla="*/ 194 w 57909"/>
              <a:gd name="connsiteY8" fmla="*/ 11921 h 28563"/>
              <a:gd name="connsiteX9" fmla="*/ 5183 w 57909"/>
              <a:gd name="connsiteY9" fmla="*/ 25290 h 28563"/>
              <a:gd name="connsiteX10" fmla="*/ 14281 w 57909"/>
              <a:gd name="connsiteY10" fmla="*/ 28563 h 28563"/>
              <a:gd name="connsiteX11" fmla="*/ 19258 w 57909"/>
              <a:gd name="connsiteY11" fmla="*/ 27664 h 28563"/>
              <a:gd name="connsiteX12" fmla="*/ 31016 w 57909"/>
              <a:gd name="connsiteY12" fmla="*/ 20938 h 28563"/>
              <a:gd name="connsiteX13" fmla="*/ 38704 w 57909"/>
              <a:gd name="connsiteY13" fmla="*/ 17659 h 28563"/>
              <a:gd name="connsiteX14" fmla="*/ 44528 w 57909"/>
              <a:gd name="connsiteY14" fmla="*/ 16952 h 28563"/>
              <a:gd name="connsiteX15" fmla="*/ 44696 w 57909"/>
              <a:gd name="connsiteY15" fmla="*/ 16952 h 28563"/>
              <a:gd name="connsiteX16" fmla="*/ 50391 w 57909"/>
              <a:gd name="connsiteY16" fmla="*/ 17249 h 28563"/>
              <a:gd name="connsiteX17" fmla="*/ 57909 w 57909"/>
              <a:gd name="connsiteY17" fmla="*/ 14304 h 28563"/>
              <a:gd name="connsiteX0" fmla="*/ 57909 w 57909"/>
              <a:gd name="connsiteY0" fmla="*/ 14304 h 28563"/>
              <a:gd name="connsiteX1" fmla="*/ 50212 w 57909"/>
              <a:gd name="connsiteY1" fmla="*/ 12076 h 28563"/>
              <a:gd name="connsiteX2" fmla="*/ 44696 w 57909"/>
              <a:gd name="connsiteY2" fmla="*/ 12190 h 28563"/>
              <a:gd name="connsiteX3" fmla="*/ 38704 w 57909"/>
              <a:gd name="connsiteY3" fmla="*/ 11483 h 28563"/>
              <a:gd name="connsiteX4" fmla="*/ 31299 w 57909"/>
              <a:gd name="connsiteY4" fmla="*/ 8374 h 28563"/>
              <a:gd name="connsiteX5" fmla="*/ 23343 w 57909"/>
              <a:gd name="connsiteY5" fmla="*/ 3244 h 28563"/>
              <a:gd name="connsiteX6" fmla="*/ 14285 w 57909"/>
              <a:gd name="connsiteY6" fmla="*/ 0 h 28563"/>
              <a:gd name="connsiteX7" fmla="*/ 9267 w 57909"/>
              <a:gd name="connsiteY7" fmla="*/ 913 h 28563"/>
              <a:gd name="connsiteX8" fmla="*/ 194 w 57909"/>
              <a:gd name="connsiteY8" fmla="*/ 11921 h 28563"/>
              <a:gd name="connsiteX9" fmla="*/ 5183 w 57909"/>
              <a:gd name="connsiteY9" fmla="*/ 25290 h 28563"/>
              <a:gd name="connsiteX10" fmla="*/ 14281 w 57909"/>
              <a:gd name="connsiteY10" fmla="*/ 28563 h 28563"/>
              <a:gd name="connsiteX11" fmla="*/ 19258 w 57909"/>
              <a:gd name="connsiteY11" fmla="*/ 27664 h 28563"/>
              <a:gd name="connsiteX12" fmla="*/ 31016 w 57909"/>
              <a:gd name="connsiteY12" fmla="*/ 20938 h 28563"/>
              <a:gd name="connsiteX13" fmla="*/ 38704 w 57909"/>
              <a:gd name="connsiteY13" fmla="*/ 17659 h 28563"/>
              <a:gd name="connsiteX14" fmla="*/ 44528 w 57909"/>
              <a:gd name="connsiteY14" fmla="*/ 16952 h 28563"/>
              <a:gd name="connsiteX15" fmla="*/ 44696 w 57909"/>
              <a:gd name="connsiteY15" fmla="*/ 16952 h 28563"/>
              <a:gd name="connsiteX16" fmla="*/ 50391 w 57909"/>
              <a:gd name="connsiteY16" fmla="*/ 17249 h 28563"/>
              <a:gd name="connsiteX17" fmla="*/ 57909 w 57909"/>
              <a:gd name="connsiteY17" fmla="*/ 14304 h 28563"/>
              <a:gd name="connsiteX0" fmla="*/ 57909 w 57909"/>
              <a:gd name="connsiteY0" fmla="*/ 14304 h 28563"/>
              <a:gd name="connsiteX1" fmla="*/ 50212 w 57909"/>
              <a:gd name="connsiteY1" fmla="*/ 12076 h 28563"/>
              <a:gd name="connsiteX2" fmla="*/ 44696 w 57909"/>
              <a:gd name="connsiteY2" fmla="*/ 12190 h 28563"/>
              <a:gd name="connsiteX3" fmla="*/ 38704 w 57909"/>
              <a:gd name="connsiteY3" fmla="*/ 11483 h 28563"/>
              <a:gd name="connsiteX4" fmla="*/ 31299 w 57909"/>
              <a:gd name="connsiteY4" fmla="*/ 8374 h 28563"/>
              <a:gd name="connsiteX5" fmla="*/ 23343 w 57909"/>
              <a:gd name="connsiteY5" fmla="*/ 3244 h 28563"/>
              <a:gd name="connsiteX6" fmla="*/ 14285 w 57909"/>
              <a:gd name="connsiteY6" fmla="*/ 0 h 28563"/>
              <a:gd name="connsiteX7" fmla="*/ 9267 w 57909"/>
              <a:gd name="connsiteY7" fmla="*/ 913 h 28563"/>
              <a:gd name="connsiteX8" fmla="*/ 194 w 57909"/>
              <a:gd name="connsiteY8" fmla="*/ 11921 h 28563"/>
              <a:gd name="connsiteX9" fmla="*/ 5183 w 57909"/>
              <a:gd name="connsiteY9" fmla="*/ 25290 h 28563"/>
              <a:gd name="connsiteX10" fmla="*/ 14281 w 57909"/>
              <a:gd name="connsiteY10" fmla="*/ 28563 h 28563"/>
              <a:gd name="connsiteX11" fmla="*/ 19258 w 57909"/>
              <a:gd name="connsiteY11" fmla="*/ 27664 h 28563"/>
              <a:gd name="connsiteX12" fmla="*/ 31016 w 57909"/>
              <a:gd name="connsiteY12" fmla="*/ 20938 h 28563"/>
              <a:gd name="connsiteX13" fmla="*/ 38704 w 57909"/>
              <a:gd name="connsiteY13" fmla="*/ 17659 h 28563"/>
              <a:gd name="connsiteX14" fmla="*/ 44528 w 57909"/>
              <a:gd name="connsiteY14" fmla="*/ 16952 h 28563"/>
              <a:gd name="connsiteX15" fmla="*/ 44696 w 57909"/>
              <a:gd name="connsiteY15" fmla="*/ 16952 h 28563"/>
              <a:gd name="connsiteX16" fmla="*/ 50291 w 57909"/>
              <a:gd name="connsiteY16" fmla="*/ 16904 h 28563"/>
              <a:gd name="connsiteX17" fmla="*/ 57909 w 57909"/>
              <a:gd name="connsiteY17" fmla="*/ 14304 h 28563"/>
              <a:gd name="connsiteX0" fmla="*/ 57909 w 57909"/>
              <a:gd name="connsiteY0" fmla="*/ 14304 h 28563"/>
              <a:gd name="connsiteX1" fmla="*/ 50373 w 57909"/>
              <a:gd name="connsiteY1" fmla="*/ 12310 h 28563"/>
              <a:gd name="connsiteX2" fmla="*/ 44696 w 57909"/>
              <a:gd name="connsiteY2" fmla="*/ 12190 h 28563"/>
              <a:gd name="connsiteX3" fmla="*/ 38704 w 57909"/>
              <a:gd name="connsiteY3" fmla="*/ 11483 h 28563"/>
              <a:gd name="connsiteX4" fmla="*/ 31299 w 57909"/>
              <a:gd name="connsiteY4" fmla="*/ 8374 h 28563"/>
              <a:gd name="connsiteX5" fmla="*/ 23343 w 57909"/>
              <a:gd name="connsiteY5" fmla="*/ 3244 h 28563"/>
              <a:gd name="connsiteX6" fmla="*/ 14285 w 57909"/>
              <a:gd name="connsiteY6" fmla="*/ 0 h 28563"/>
              <a:gd name="connsiteX7" fmla="*/ 9267 w 57909"/>
              <a:gd name="connsiteY7" fmla="*/ 913 h 28563"/>
              <a:gd name="connsiteX8" fmla="*/ 194 w 57909"/>
              <a:gd name="connsiteY8" fmla="*/ 11921 h 28563"/>
              <a:gd name="connsiteX9" fmla="*/ 5183 w 57909"/>
              <a:gd name="connsiteY9" fmla="*/ 25290 h 28563"/>
              <a:gd name="connsiteX10" fmla="*/ 14281 w 57909"/>
              <a:gd name="connsiteY10" fmla="*/ 28563 h 28563"/>
              <a:gd name="connsiteX11" fmla="*/ 19258 w 57909"/>
              <a:gd name="connsiteY11" fmla="*/ 27664 h 28563"/>
              <a:gd name="connsiteX12" fmla="*/ 31016 w 57909"/>
              <a:gd name="connsiteY12" fmla="*/ 20938 h 28563"/>
              <a:gd name="connsiteX13" fmla="*/ 38704 w 57909"/>
              <a:gd name="connsiteY13" fmla="*/ 17659 h 28563"/>
              <a:gd name="connsiteX14" fmla="*/ 44528 w 57909"/>
              <a:gd name="connsiteY14" fmla="*/ 16952 h 28563"/>
              <a:gd name="connsiteX15" fmla="*/ 44696 w 57909"/>
              <a:gd name="connsiteY15" fmla="*/ 16952 h 28563"/>
              <a:gd name="connsiteX16" fmla="*/ 50291 w 57909"/>
              <a:gd name="connsiteY16" fmla="*/ 16904 h 28563"/>
              <a:gd name="connsiteX17" fmla="*/ 57909 w 57909"/>
              <a:gd name="connsiteY17" fmla="*/ 14304 h 28563"/>
              <a:gd name="connsiteX0" fmla="*/ 58343 w 58343"/>
              <a:gd name="connsiteY0" fmla="*/ 14833 h 28563"/>
              <a:gd name="connsiteX1" fmla="*/ 50373 w 58343"/>
              <a:gd name="connsiteY1" fmla="*/ 12310 h 28563"/>
              <a:gd name="connsiteX2" fmla="*/ 44696 w 58343"/>
              <a:gd name="connsiteY2" fmla="*/ 12190 h 28563"/>
              <a:gd name="connsiteX3" fmla="*/ 38704 w 58343"/>
              <a:gd name="connsiteY3" fmla="*/ 11483 h 28563"/>
              <a:gd name="connsiteX4" fmla="*/ 31299 w 58343"/>
              <a:gd name="connsiteY4" fmla="*/ 8374 h 28563"/>
              <a:gd name="connsiteX5" fmla="*/ 23343 w 58343"/>
              <a:gd name="connsiteY5" fmla="*/ 3244 h 28563"/>
              <a:gd name="connsiteX6" fmla="*/ 14285 w 58343"/>
              <a:gd name="connsiteY6" fmla="*/ 0 h 28563"/>
              <a:gd name="connsiteX7" fmla="*/ 9267 w 58343"/>
              <a:gd name="connsiteY7" fmla="*/ 913 h 28563"/>
              <a:gd name="connsiteX8" fmla="*/ 194 w 58343"/>
              <a:gd name="connsiteY8" fmla="*/ 11921 h 28563"/>
              <a:gd name="connsiteX9" fmla="*/ 5183 w 58343"/>
              <a:gd name="connsiteY9" fmla="*/ 25290 h 28563"/>
              <a:gd name="connsiteX10" fmla="*/ 14281 w 58343"/>
              <a:gd name="connsiteY10" fmla="*/ 28563 h 28563"/>
              <a:gd name="connsiteX11" fmla="*/ 19258 w 58343"/>
              <a:gd name="connsiteY11" fmla="*/ 27664 h 28563"/>
              <a:gd name="connsiteX12" fmla="*/ 31016 w 58343"/>
              <a:gd name="connsiteY12" fmla="*/ 20938 h 28563"/>
              <a:gd name="connsiteX13" fmla="*/ 38704 w 58343"/>
              <a:gd name="connsiteY13" fmla="*/ 17659 h 28563"/>
              <a:gd name="connsiteX14" fmla="*/ 44528 w 58343"/>
              <a:gd name="connsiteY14" fmla="*/ 16952 h 28563"/>
              <a:gd name="connsiteX15" fmla="*/ 44696 w 58343"/>
              <a:gd name="connsiteY15" fmla="*/ 16952 h 28563"/>
              <a:gd name="connsiteX16" fmla="*/ 50291 w 58343"/>
              <a:gd name="connsiteY16" fmla="*/ 16904 h 28563"/>
              <a:gd name="connsiteX17" fmla="*/ 58343 w 58343"/>
              <a:gd name="connsiteY17" fmla="*/ 14833 h 2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343" h="28563" extrusionOk="0">
                <a:moveTo>
                  <a:pt x="58343" y="14833"/>
                </a:moveTo>
                <a:cubicBezTo>
                  <a:pt x="58381" y="13936"/>
                  <a:pt x="52648" y="12751"/>
                  <a:pt x="50373" y="12310"/>
                </a:cubicBezTo>
                <a:cubicBezTo>
                  <a:pt x="48099" y="11870"/>
                  <a:pt x="46641" y="12328"/>
                  <a:pt x="44696" y="12190"/>
                </a:cubicBezTo>
                <a:cubicBezTo>
                  <a:pt x="42751" y="12052"/>
                  <a:pt x="40669" y="11950"/>
                  <a:pt x="38704" y="11483"/>
                </a:cubicBezTo>
                <a:cubicBezTo>
                  <a:pt x="35864" y="10791"/>
                  <a:pt x="33461" y="9646"/>
                  <a:pt x="31299" y="8374"/>
                </a:cubicBezTo>
                <a:cubicBezTo>
                  <a:pt x="28374" y="6650"/>
                  <a:pt x="25886" y="4686"/>
                  <a:pt x="23343" y="3244"/>
                </a:cubicBezTo>
                <a:cubicBezTo>
                  <a:pt x="20747" y="1114"/>
                  <a:pt x="17538" y="0"/>
                  <a:pt x="14285" y="0"/>
                </a:cubicBezTo>
                <a:cubicBezTo>
                  <a:pt x="12598" y="0"/>
                  <a:pt x="10899" y="299"/>
                  <a:pt x="9267" y="913"/>
                </a:cubicBezTo>
                <a:cubicBezTo>
                  <a:pt x="4491" y="2693"/>
                  <a:pt x="1042" y="6890"/>
                  <a:pt x="194" y="11921"/>
                </a:cubicBezTo>
                <a:cubicBezTo>
                  <a:pt x="-639" y="16952"/>
                  <a:pt x="1254" y="22054"/>
                  <a:pt x="5183" y="25290"/>
                </a:cubicBezTo>
                <a:cubicBezTo>
                  <a:pt x="7790" y="27439"/>
                  <a:pt x="11015" y="28563"/>
                  <a:pt x="14281" y="28563"/>
                </a:cubicBezTo>
                <a:cubicBezTo>
                  <a:pt x="15955" y="28563"/>
                  <a:pt x="17640" y="28268"/>
                  <a:pt x="19258" y="27664"/>
                </a:cubicBezTo>
                <a:cubicBezTo>
                  <a:pt x="23314" y="26605"/>
                  <a:pt x="26706" y="23524"/>
                  <a:pt x="31016" y="20938"/>
                </a:cubicBezTo>
                <a:cubicBezTo>
                  <a:pt x="33263" y="19581"/>
                  <a:pt x="35751" y="18380"/>
                  <a:pt x="38704" y="17659"/>
                </a:cubicBezTo>
                <a:cubicBezTo>
                  <a:pt x="40614" y="17192"/>
                  <a:pt x="42564" y="16952"/>
                  <a:pt x="44528" y="16952"/>
                </a:cubicBezTo>
                <a:cubicBezTo>
                  <a:pt x="44584" y="16952"/>
                  <a:pt x="43736" y="16960"/>
                  <a:pt x="44696" y="16952"/>
                </a:cubicBezTo>
                <a:cubicBezTo>
                  <a:pt x="45656" y="16944"/>
                  <a:pt x="48017" y="17257"/>
                  <a:pt x="50291" y="16904"/>
                </a:cubicBezTo>
                <a:cubicBezTo>
                  <a:pt x="52566" y="16551"/>
                  <a:pt x="57385" y="15808"/>
                  <a:pt x="58343" y="148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Google Shape;266;p38"/>
          <p:cNvSpPr/>
          <p:nvPr/>
        </p:nvSpPr>
        <p:spPr>
          <a:xfrm>
            <a:off x="617400" y="1659125"/>
            <a:ext cx="2469000" cy="24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Google Shape;267;p38"/>
          <p:cNvSpPr/>
          <p:nvPr/>
        </p:nvSpPr>
        <p:spPr>
          <a:xfrm>
            <a:off x="3337499" y="2116325"/>
            <a:ext cx="2469000" cy="24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Google Shape;268;p38"/>
          <p:cNvSpPr/>
          <p:nvPr/>
        </p:nvSpPr>
        <p:spPr>
          <a:xfrm>
            <a:off x="6052044" y="1678175"/>
            <a:ext cx="2469000" cy="24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Google Shape;269;p38"/>
          <p:cNvSpPr txBox="1">
            <a:spLocks noGrp="1"/>
          </p:cNvSpPr>
          <p:nvPr>
            <p:ph type="ctrTitle" idx="4"/>
          </p:nvPr>
        </p:nvSpPr>
        <p:spPr>
          <a:xfrm flipH="1">
            <a:off x="1086460" y="2463578"/>
            <a:ext cx="1560600" cy="8284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Đăng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Google Shape;270;p38"/>
          <p:cNvSpPr txBox="1">
            <a:spLocks noGrp="1"/>
          </p:cNvSpPr>
          <p:nvPr>
            <p:ph type="ctrTitle"/>
          </p:nvPr>
        </p:nvSpPr>
        <p:spPr>
          <a:xfrm flipH="1">
            <a:off x="6506244" y="2390391"/>
            <a:ext cx="1560600" cy="1172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Google Shape;273;p38"/>
          <p:cNvSpPr txBox="1">
            <a:spLocks noGrp="1"/>
          </p:cNvSpPr>
          <p:nvPr>
            <p:ph type="ctrTitle" idx="2"/>
          </p:nvPr>
        </p:nvSpPr>
        <p:spPr>
          <a:xfrm flipH="1">
            <a:off x="3791699" y="2912675"/>
            <a:ext cx="1560600" cy="8282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Đa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Google Shape;275;p38"/>
          <p:cNvSpPr txBox="1">
            <a:spLocks noGrp="1"/>
          </p:cNvSpPr>
          <p:nvPr>
            <p:ph type="ctrTitle" idx="4"/>
          </p:nvPr>
        </p:nvSpPr>
        <p:spPr>
          <a:xfrm flipH="1">
            <a:off x="236370" y="958622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sz="36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Google Shape;276;p38"/>
          <p:cNvSpPr txBox="1">
            <a:spLocks noGrp="1"/>
          </p:cNvSpPr>
          <p:nvPr>
            <p:ph type="ctrTitle"/>
          </p:nvPr>
        </p:nvSpPr>
        <p:spPr>
          <a:xfrm flipH="1">
            <a:off x="6982411" y="958622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sz="360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Google Shape;277;p38"/>
          <p:cNvSpPr txBox="1">
            <a:spLocks noGrp="1"/>
          </p:cNvSpPr>
          <p:nvPr>
            <p:ph type="ctrTitle" idx="2"/>
          </p:nvPr>
        </p:nvSpPr>
        <p:spPr>
          <a:xfrm flipH="1">
            <a:off x="4509743" y="124024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sz="36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20988E-6 L 0.21163 0.625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73" y="312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93827E-7 L -0.24635 0.62068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26" y="3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46914E-6 L -0.10555 0.5941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8" y="296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/>
      <p:bldP spid="263" grpId="0" animBg="1"/>
      <p:bldP spid="264" grpId="0" animBg="1"/>
      <p:bldP spid="265" grpId="0" animBg="1"/>
      <p:bldP spid="269" grpId="0"/>
      <p:bldP spid="270" grpId="0"/>
      <p:bldP spid="273" grpId="0"/>
      <p:bldP spid="275" grpId="0"/>
      <p:bldP spid="276" grpId="0"/>
      <p:bldP spid="2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>
            <a:spLocks noGrp="1"/>
          </p:cNvSpPr>
          <p:nvPr>
            <p:ph type="ctrTitle"/>
          </p:nvPr>
        </p:nvSpPr>
        <p:spPr>
          <a:xfrm>
            <a:off x="619650" y="1944914"/>
            <a:ext cx="2559900" cy="14254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vi-V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vi-V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thông </a:t>
            </a:r>
            <a:r>
              <a:rPr lang="vi-V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2" name="Google Shape;322;p41"/>
          <p:cNvSpPr txBox="1">
            <a:spLocks noGrp="1"/>
          </p:cNvSpPr>
          <p:nvPr>
            <p:ph type="title" idx="2"/>
          </p:nvPr>
        </p:nvSpPr>
        <p:spPr>
          <a:xfrm>
            <a:off x="4145650" y="2884438"/>
            <a:ext cx="224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" grpId="0"/>
      <p:bldP spid="322" grpId="0"/>
    </p:bldLst>
  </p:timing>
</p:sld>
</file>

<file path=ppt/theme/theme1.xml><?xml version="1.0" encoding="utf-8"?>
<a:theme xmlns:a="http://schemas.openxmlformats.org/drawingml/2006/main" name="Science Fair Newsletter by Slidesgo">
  <a:themeElements>
    <a:clrScheme name="Simple Light">
      <a:dk1>
        <a:srgbClr val="383536"/>
      </a:dk1>
      <a:lt1>
        <a:srgbClr val="FFFFFF"/>
      </a:lt1>
      <a:dk2>
        <a:srgbClr val="6BCFFF"/>
      </a:dk2>
      <a:lt2>
        <a:srgbClr val="E6F0EF"/>
      </a:lt2>
      <a:accent1>
        <a:srgbClr val="003880"/>
      </a:accent1>
      <a:accent2>
        <a:srgbClr val="85A7F2"/>
      </a:accent2>
      <a:accent3>
        <a:srgbClr val="A551E5"/>
      </a:accent3>
      <a:accent4>
        <a:srgbClr val="6BCFFF"/>
      </a:accent4>
      <a:accent5>
        <a:srgbClr val="003880"/>
      </a:accent5>
      <a:accent6>
        <a:srgbClr val="A551E5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3315</TotalTime>
  <Words>111</Words>
  <Application>Microsoft Office PowerPoint</Application>
  <PresentationFormat>On-screen Show (16:9)</PresentationFormat>
  <Paragraphs>39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Teko Light</vt:lpstr>
      <vt:lpstr>Hind Vadodara Light</vt:lpstr>
      <vt:lpstr>Fira Sans Extra Condensed Medium</vt:lpstr>
      <vt:lpstr>Nunito Light</vt:lpstr>
      <vt:lpstr>Times New Roman</vt:lpstr>
      <vt:lpstr>Roboto Condensed Light</vt:lpstr>
      <vt:lpstr>Arial</vt:lpstr>
      <vt:lpstr>Raleway</vt:lpstr>
      <vt:lpstr>Science Fair Newsletter by Slidesgo</vt:lpstr>
      <vt:lpstr>Ở nhà lành mạnh, đánh bay Covid</vt:lpstr>
      <vt:lpstr>Hôm nay nghe gì?</vt:lpstr>
      <vt:lpstr>01</vt:lpstr>
      <vt:lpstr>Bối cảnh</vt:lpstr>
      <vt:lpstr>Mục tiêu đặt ra</vt:lpstr>
      <vt:lpstr>Cách thức thực hiện</vt:lpstr>
      <vt:lpstr>Fanpage</vt:lpstr>
      <vt:lpstr>Quá trình vận hành fanpage</vt:lpstr>
      <vt:lpstr>Ý nghĩa, thông điệp</vt:lpstr>
      <vt:lpstr>PowerPoint Presentation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FAIR NEWSLETTER</dc:title>
  <cp:lastModifiedBy>Mạnh Nguyễn</cp:lastModifiedBy>
  <cp:revision>11</cp:revision>
  <dcterms:modified xsi:type="dcterms:W3CDTF">2021-09-27T13:28:16Z</dcterms:modified>
</cp:coreProperties>
</file>