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7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1EEE-3C1B-4408-B962-DC4FF6DEBCE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9B9D-6464-4CC0-9228-27067C723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77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1EEE-3C1B-4408-B962-DC4FF6DEBCE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9B9D-6464-4CC0-9228-27067C723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2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1EEE-3C1B-4408-B962-DC4FF6DEBCE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9B9D-6464-4CC0-9228-27067C723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02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1EEE-3C1B-4408-B962-DC4FF6DEBCE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9B9D-6464-4CC0-9228-27067C723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93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1EEE-3C1B-4408-B962-DC4FF6DEBCE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9B9D-6464-4CC0-9228-27067C723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02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1EEE-3C1B-4408-B962-DC4FF6DEBCE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9B9D-6464-4CC0-9228-27067C723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67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1EEE-3C1B-4408-B962-DC4FF6DEBCE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9B9D-6464-4CC0-9228-27067C723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0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1EEE-3C1B-4408-B962-DC4FF6DEBCE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9B9D-6464-4CC0-9228-27067C723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48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1EEE-3C1B-4408-B962-DC4FF6DEBCE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9B9D-6464-4CC0-9228-27067C723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10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1EEE-3C1B-4408-B962-DC4FF6DEBCE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9B9D-6464-4CC0-9228-27067C723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53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1EEE-3C1B-4408-B962-DC4FF6DEBCE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9B9D-6464-4CC0-9228-27067C723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56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1EEE-3C1B-4408-B962-DC4FF6DEBCE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F9B9D-6464-4CC0-9228-27067C723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0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63" y="37502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3-way merge</a:t>
            </a:r>
            <a:endParaRPr lang="ko-KR" altLang="en-US" b="1" dirty="0"/>
          </a:p>
        </p:txBody>
      </p:sp>
      <p:sp>
        <p:nvSpPr>
          <p:cNvPr id="5" name="타원 4"/>
          <p:cNvSpPr/>
          <p:nvPr/>
        </p:nvSpPr>
        <p:spPr>
          <a:xfrm>
            <a:off x="899592" y="282668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051720" y="162880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2a</a:t>
            </a:r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>
          <a:xfrm>
            <a:off x="4564777" y="162880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3a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>
            <a:stCxn id="7" idx="2"/>
            <a:endCxn id="6" idx="6"/>
          </p:cNvCxnSpPr>
          <p:nvPr/>
        </p:nvCxnSpPr>
        <p:spPr>
          <a:xfrm flipH="1">
            <a:off x="2555776" y="1880828"/>
            <a:ext cx="200900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3"/>
            <a:endCxn id="5" idx="7"/>
          </p:cNvCxnSpPr>
          <p:nvPr/>
        </p:nvCxnSpPr>
        <p:spPr>
          <a:xfrm flipH="1">
            <a:off x="1329831" y="2059039"/>
            <a:ext cx="795706" cy="84146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2125537" y="400506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2b</a:t>
            </a:r>
            <a:endParaRPr lang="ko-KR" altLang="en-US" sz="1100" dirty="0"/>
          </a:p>
        </p:txBody>
      </p:sp>
      <p:cxnSp>
        <p:nvCxnSpPr>
          <p:cNvPr id="32" name="직선 화살표 연결선 31"/>
          <p:cNvCxnSpPr>
            <a:stCxn id="31" idx="2"/>
            <a:endCxn id="5" idx="5"/>
          </p:cNvCxnSpPr>
          <p:nvPr/>
        </p:nvCxnSpPr>
        <p:spPr>
          <a:xfrm flipH="1" flipV="1">
            <a:off x="1329831" y="3256922"/>
            <a:ext cx="795706" cy="10001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4572000" y="400506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3b</a:t>
            </a:r>
            <a:endParaRPr lang="ko-KR" altLang="en-US" sz="1100" dirty="0"/>
          </a:p>
        </p:txBody>
      </p:sp>
      <p:cxnSp>
        <p:nvCxnSpPr>
          <p:cNvPr id="38" name="직선 화살표 연결선 37"/>
          <p:cNvCxnSpPr>
            <a:stCxn id="37" idx="2"/>
          </p:cNvCxnSpPr>
          <p:nvPr/>
        </p:nvCxnSpPr>
        <p:spPr>
          <a:xfrm flipH="1">
            <a:off x="2629593" y="4257092"/>
            <a:ext cx="1942407" cy="161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6128157" y="271934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40" idx="1"/>
            <a:endCxn id="7" idx="6"/>
          </p:cNvCxnSpPr>
          <p:nvPr/>
        </p:nvCxnSpPr>
        <p:spPr>
          <a:xfrm flipH="1" flipV="1">
            <a:off x="5068833" y="1880828"/>
            <a:ext cx="1133141" cy="9123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0" idx="3"/>
            <a:endCxn id="37" idx="7"/>
          </p:cNvCxnSpPr>
          <p:nvPr/>
        </p:nvCxnSpPr>
        <p:spPr>
          <a:xfrm flipH="1">
            <a:off x="5002239" y="3149582"/>
            <a:ext cx="1199735" cy="92929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1551276" y="3078711"/>
            <a:ext cx="327275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7" idx="0"/>
            <a:endCxn id="7" idx="4"/>
          </p:cNvCxnSpPr>
          <p:nvPr/>
        </p:nvCxnSpPr>
        <p:spPr>
          <a:xfrm flipH="1" flipV="1">
            <a:off x="4816805" y="2132856"/>
            <a:ext cx="7223" cy="187220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83768" y="26672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3-way merge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843315" y="2713415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2-way</a:t>
            </a:r>
            <a:br>
              <a:rPr lang="en-US" altLang="ko-KR" dirty="0" smtClean="0"/>
            </a:br>
            <a:r>
              <a:rPr lang="en-US" altLang="ko-KR" dirty="0" smtClean="0"/>
              <a:t>merge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97786" y="2479769"/>
            <a:ext cx="529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12758" y="4653136"/>
            <a:ext cx="529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H3</a:t>
            </a:r>
          </a:p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521923" y="4653589"/>
            <a:ext cx="529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H3</a:t>
            </a:r>
          </a:p>
          <a:p>
            <a:r>
              <a:rPr lang="en-US" altLang="ko-KR" dirty="0" smtClean="0"/>
              <a:t>H4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125537" y="375026"/>
            <a:ext cx="529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M2</a:t>
            </a:r>
          </a:p>
          <a:p>
            <a:r>
              <a:rPr lang="en-US" altLang="ko-KR" dirty="0"/>
              <a:t>-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555609" y="375025"/>
            <a:ext cx="529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M2</a:t>
            </a:r>
          </a:p>
          <a:p>
            <a:r>
              <a:rPr lang="en-US" altLang="ko-KR" dirty="0"/>
              <a:t>-</a:t>
            </a:r>
            <a:endParaRPr lang="en-US" altLang="ko-KR" dirty="0" smtClean="0"/>
          </a:p>
          <a:p>
            <a:r>
              <a:rPr lang="en-US" altLang="ko-KR" dirty="0" smtClean="0"/>
              <a:t>M4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61571" y="790524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2-way merge</a:t>
            </a:r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M2/ -    (conflict)</a:t>
            </a:r>
          </a:p>
          <a:p>
            <a:r>
              <a:rPr lang="en-US" altLang="ko-KR" dirty="0" smtClean="0"/>
              <a:t> -  /H3   </a:t>
            </a:r>
            <a:r>
              <a:rPr lang="en-US" altLang="ko-KR" dirty="0" smtClean="0"/>
              <a:t>(conflict)</a:t>
            </a:r>
            <a:endParaRPr lang="en-US" altLang="ko-KR" dirty="0" smtClean="0"/>
          </a:p>
          <a:p>
            <a:r>
              <a:rPr lang="en-US" altLang="ko-KR" dirty="0" smtClean="0"/>
              <a:t>M4/H4   </a:t>
            </a:r>
            <a:r>
              <a:rPr lang="en-US" altLang="ko-KR" dirty="0" smtClean="0"/>
              <a:t>(conflict)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461571" y="3914925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3-way merge</a:t>
            </a:r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M2   </a:t>
            </a:r>
          </a:p>
          <a:p>
            <a:r>
              <a:rPr lang="en-US" altLang="ko-KR" dirty="0" smtClean="0"/>
              <a:t>H3    </a:t>
            </a:r>
          </a:p>
          <a:p>
            <a:r>
              <a:rPr lang="en-US" altLang="ko-KR" dirty="0" smtClean="0"/>
              <a:t>M4/H4   </a:t>
            </a:r>
            <a:r>
              <a:rPr lang="en-US" altLang="ko-KR" dirty="0" smtClean="0"/>
              <a:t>(conflict)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33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60</Words>
  <Application>Microsoft Office PowerPoint</Application>
  <PresentationFormat>화면 슬라이드 쇼(4:3)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MOBIS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MOBIS</dc:creator>
  <cp:lastModifiedBy>MOBIS</cp:lastModifiedBy>
  <cp:revision>4</cp:revision>
  <dcterms:created xsi:type="dcterms:W3CDTF">2019-05-19T23:19:04Z</dcterms:created>
  <dcterms:modified xsi:type="dcterms:W3CDTF">2019-05-20T00:25:12Z</dcterms:modified>
</cp:coreProperties>
</file>