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2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7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8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1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3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C1EEE-3C1B-4408-B962-DC4FF6DEBCE0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F9B9D-6464-4CC0-9228-27067C723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0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147" y="126111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Cherry pick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899592" y="2826683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051720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2a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4564777" y="162880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3a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>
            <a:stCxn id="7" idx="2"/>
            <a:endCxn id="6" idx="6"/>
          </p:cNvCxnSpPr>
          <p:nvPr/>
        </p:nvCxnSpPr>
        <p:spPr>
          <a:xfrm flipH="1">
            <a:off x="2555776" y="1880828"/>
            <a:ext cx="200900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5" idx="7"/>
          </p:cNvCxnSpPr>
          <p:nvPr/>
        </p:nvCxnSpPr>
        <p:spPr>
          <a:xfrm flipH="1">
            <a:off x="1329831" y="2059039"/>
            <a:ext cx="795706" cy="8414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2125537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2b</a:t>
            </a:r>
            <a:endParaRPr lang="ko-KR" altLang="en-US" sz="1100" dirty="0"/>
          </a:p>
        </p:txBody>
      </p:sp>
      <p:cxnSp>
        <p:nvCxnSpPr>
          <p:cNvPr id="32" name="직선 화살표 연결선 31"/>
          <p:cNvCxnSpPr>
            <a:stCxn id="31" idx="2"/>
            <a:endCxn id="5" idx="5"/>
          </p:cNvCxnSpPr>
          <p:nvPr/>
        </p:nvCxnSpPr>
        <p:spPr>
          <a:xfrm flipH="1" flipV="1">
            <a:off x="1329831" y="3256922"/>
            <a:ext cx="795706" cy="10001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4572000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3b</a:t>
            </a:r>
            <a:endParaRPr lang="ko-KR" altLang="en-US" sz="1100" dirty="0"/>
          </a:p>
        </p:txBody>
      </p:sp>
      <p:cxnSp>
        <p:nvCxnSpPr>
          <p:cNvPr id="38" name="직선 화살표 연결선 37"/>
          <p:cNvCxnSpPr>
            <a:stCxn id="37" idx="2"/>
          </p:cNvCxnSpPr>
          <p:nvPr/>
        </p:nvCxnSpPr>
        <p:spPr>
          <a:xfrm flipH="1">
            <a:off x="2629593" y="4257092"/>
            <a:ext cx="1942407" cy="16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1551279" y="3078711"/>
            <a:ext cx="208461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7" idx="4"/>
          </p:cNvCxnSpPr>
          <p:nvPr/>
        </p:nvCxnSpPr>
        <p:spPr>
          <a:xfrm flipV="1">
            <a:off x="2629593" y="2132856"/>
            <a:ext cx="2187212" cy="178206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51720" y="25002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3-way merge</a:t>
            </a:r>
            <a:endParaRPr lang="ko-KR" altLang="en-US" dirty="0"/>
          </a:p>
        </p:txBody>
      </p:sp>
      <p:sp>
        <p:nvSpPr>
          <p:cNvPr id="81" name="타원 80"/>
          <p:cNvSpPr/>
          <p:nvPr/>
        </p:nvSpPr>
        <p:spPr>
          <a:xfrm>
            <a:off x="7092280" y="1609689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4a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81" idx="2"/>
          </p:cNvCxnSpPr>
          <p:nvPr/>
        </p:nvCxnSpPr>
        <p:spPr>
          <a:xfrm flipH="1">
            <a:off x="5083279" y="1861717"/>
            <a:ext cx="2009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068832" y="2141766"/>
            <a:ext cx="267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cherry-pick 2b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MOBIS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MOBIS</dc:creator>
  <cp:lastModifiedBy>MOBIS</cp:lastModifiedBy>
  <cp:revision>6</cp:revision>
  <dcterms:created xsi:type="dcterms:W3CDTF">2019-05-19T23:19:04Z</dcterms:created>
  <dcterms:modified xsi:type="dcterms:W3CDTF">2019-05-20T00:37:12Z</dcterms:modified>
</cp:coreProperties>
</file>