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14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77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9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5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64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0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7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5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2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7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6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09F28-4B32-4E60-9FA7-A47F5AF79124}" type="datetimeFigureOut">
              <a:rPr lang="ko-KR" altLang="en-US" smtClean="0"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63508-262C-4E51-87B2-ED4AC75E20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14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444" y="160317"/>
            <a:ext cx="3212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Self-attention</a:t>
            </a:r>
          </a:p>
          <a:p>
            <a:r>
              <a:rPr lang="en-US" altLang="ko-KR" sz="1200" dirty="0" err="1"/>
              <a:t>c</a:t>
            </a:r>
            <a:r>
              <a:rPr lang="en-US" altLang="ko-KR" sz="1200" dirty="0" err="1" smtClean="0"/>
              <a:t>h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s_ch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ch</a:t>
            </a:r>
            <a:r>
              <a:rPr lang="en-US" altLang="ko-KR" sz="1200" dirty="0" smtClean="0"/>
              <a:t>//8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50024" y="2309751"/>
                <a:ext cx="1252849" cy="575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dirty="0" smtClean="0">
                    <a:solidFill>
                      <a:schemeClr val="tx1"/>
                    </a:solidFill>
                  </a:rPr>
                </a:b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s_ch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w, 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4" y="2309751"/>
                <a:ext cx="1252849" cy="575954"/>
              </a:xfrm>
              <a:prstGeom prst="rect">
                <a:avLst/>
              </a:prstGeom>
              <a:blipFill>
                <a:blip r:embed="rId2"/>
                <a:stretch>
                  <a:fillRect r="-966" b="-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427510" y="1209212"/>
            <a:ext cx="320633" cy="3087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3828" y="1209212"/>
            <a:ext cx="10946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bs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</a:t>
            </a:r>
            <a:r>
              <a:rPr lang="en-US" altLang="ko-KR" sz="1400" dirty="0" smtClean="0">
                <a:solidFill>
                  <a:schemeClr val="tx1"/>
                </a:solidFill>
              </a:rPr>
              <a:t>, w, h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6" idx="4"/>
          </p:cNvCxnSpPr>
          <p:nvPr/>
        </p:nvCxnSpPr>
        <p:spPr>
          <a:xfrm flipH="1">
            <a:off x="583941" y="1517970"/>
            <a:ext cx="3886" cy="3090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587826" y="2594759"/>
            <a:ext cx="362198" cy="29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950023" y="3267198"/>
                <a:ext cx="1252849" cy="575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r>
                  <a:rPr lang="en-US" altLang="ko-KR" dirty="0" smtClean="0">
                    <a:solidFill>
                      <a:schemeClr val="tx1"/>
                    </a:solidFill>
                  </a:rPr>
                  <a:t/>
                </a:r>
                <a:br>
                  <a:rPr lang="en-US" altLang="ko-KR" dirty="0" smtClean="0">
                    <a:solidFill>
                      <a:schemeClr val="tx1"/>
                    </a:solidFill>
                  </a:rPr>
                </a:b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s_ch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w, 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3" y="3267198"/>
                <a:ext cx="1252849" cy="575954"/>
              </a:xfrm>
              <a:prstGeom prst="rect">
                <a:avLst/>
              </a:prstGeom>
              <a:blipFill>
                <a:blip r:embed="rId3"/>
                <a:stretch>
                  <a:fillRect r="-966" b="-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87826" y="3552206"/>
            <a:ext cx="362198" cy="29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2565070" y="3111335"/>
                <a:ext cx="1330036" cy="728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s_ch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w//2, h//2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0" y="3111335"/>
                <a:ext cx="1330036" cy="728848"/>
              </a:xfrm>
              <a:prstGeom prst="rect">
                <a:avLst/>
              </a:prstGeom>
              <a:blipFill>
                <a:blip r:embed="rId4"/>
                <a:stretch>
                  <a:fillRect l="-455" r="-5455" b="-122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2202872" y="3541815"/>
            <a:ext cx="362198" cy="29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4275116" y="3111335"/>
                <a:ext cx="1254827" cy="7318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</m:oMath>
                  </m:oMathPara>
                </a14:m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s_ch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w*h//4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116" y="3111335"/>
                <a:ext cx="1254827" cy="731817"/>
              </a:xfrm>
              <a:prstGeom prst="rect">
                <a:avLst/>
              </a:prstGeom>
              <a:blipFill>
                <a:blip r:embed="rId5"/>
                <a:stretch>
                  <a:fillRect b="-122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3895106" y="3538846"/>
            <a:ext cx="362198" cy="29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26" idx="1"/>
          </p:cNvCxnSpPr>
          <p:nvPr/>
        </p:nvCxnSpPr>
        <p:spPr>
          <a:xfrm flipV="1">
            <a:off x="2202873" y="2593274"/>
            <a:ext cx="1653993" cy="44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856866" y="2227365"/>
                <a:ext cx="1549019" cy="7318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𝑝𝑒𝑟𝑚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w*h,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s_ch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66" y="2227365"/>
                <a:ext cx="1549019" cy="7318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771408" y="2594759"/>
                <a:ext cx="1116280" cy="7318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𝑏𝑚𝑚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w*h,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w*h//4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08" y="2594759"/>
                <a:ext cx="1116280" cy="731817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>
            <a:stCxn id="23" idx="3"/>
            <a:endCxn id="30" idx="1"/>
          </p:cNvCxnSpPr>
          <p:nvPr/>
        </p:nvCxnSpPr>
        <p:spPr>
          <a:xfrm flipV="1">
            <a:off x="5529943" y="2960668"/>
            <a:ext cx="241465" cy="51657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1"/>
          </p:cNvCxnSpPr>
          <p:nvPr/>
        </p:nvCxnSpPr>
        <p:spPr>
          <a:xfrm>
            <a:off x="5405885" y="2593274"/>
            <a:ext cx="365523" cy="3673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7129152" y="2594759"/>
                <a:ext cx="1450769" cy="7318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w*h,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w*h//4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152" y="2594759"/>
                <a:ext cx="1450769" cy="731817"/>
              </a:xfrm>
              <a:prstGeom prst="rect">
                <a:avLst/>
              </a:prstGeom>
              <a:blipFill>
                <a:blip r:embed="rId8"/>
                <a:stretch>
                  <a:fillRect l="-1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0" idx="3"/>
            <a:endCxn id="36" idx="1"/>
          </p:cNvCxnSpPr>
          <p:nvPr/>
        </p:nvCxnSpPr>
        <p:spPr>
          <a:xfrm>
            <a:off x="6887688" y="2960668"/>
            <a:ext cx="24146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49658" y="1999341"/>
            <a:ext cx="143026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Averaged over </a:t>
            </a:r>
            <a:br>
              <a:rPr lang="en-US" altLang="ko-KR" sz="1400" dirty="0" smtClean="0"/>
            </a:br>
            <a:r>
              <a:rPr lang="en-US" altLang="ko-KR" sz="1400" dirty="0" smtClean="0"/>
              <a:t>for each batch</a:t>
            </a:r>
            <a:br>
              <a:rPr lang="en-US" altLang="ko-KR" sz="1400" dirty="0" smtClean="0"/>
            </a:br>
            <a:endParaRPr lang="ko-KR" altLang="en-US" sz="1400" dirty="0"/>
          </a:p>
        </p:txBody>
      </p:sp>
      <p:cxnSp>
        <p:nvCxnSpPr>
          <p:cNvPr id="45" name="Straight Arrow Connector 44"/>
          <p:cNvCxnSpPr>
            <a:stCxn id="36" idx="2"/>
            <a:endCxn id="48" idx="0"/>
          </p:cNvCxnSpPr>
          <p:nvPr/>
        </p:nvCxnSpPr>
        <p:spPr>
          <a:xfrm>
            <a:off x="7854537" y="3326576"/>
            <a:ext cx="0" cy="2137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7129152" y="3540331"/>
                <a:ext cx="1450769" cy="574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𝑝𝑒𝑟𝑚𝑢𝑡𝑒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w*h//4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,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 w*h 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152" y="3540331"/>
                <a:ext cx="1450769" cy="574470"/>
              </a:xfrm>
              <a:prstGeom prst="rect">
                <a:avLst/>
              </a:prstGeom>
              <a:blipFill>
                <a:blip r:embed="rId9"/>
                <a:stretch>
                  <a:fillRect r="-4583" b="-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/>
              <p:cNvSpPr/>
              <p:nvPr/>
            </p:nvSpPr>
            <p:spPr>
              <a:xfrm>
                <a:off x="950022" y="4321875"/>
                <a:ext cx="1353791" cy="5759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bs,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//2, w, 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22" y="4321875"/>
                <a:ext cx="1353791" cy="575954"/>
              </a:xfrm>
              <a:prstGeom prst="rect">
                <a:avLst/>
              </a:prstGeom>
              <a:blipFill>
                <a:blip r:embed="rId10"/>
                <a:stretch>
                  <a:fillRect b="-104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591784" y="4608368"/>
            <a:ext cx="362198" cy="296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/>
              <p:cNvSpPr/>
              <p:nvPr/>
            </p:nvSpPr>
            <p:spPr>
              <a:xfrm>
                <a:off x="2565070" y="4243944"/>
                <a:ext cx="1472540" cy="7288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//2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 w*h//4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70" y="4243944"/>
                <a:ext cx="1472540" cy="728848"/>
              </a:xfrm>
              <a:prstGeom prst="rect">
                <a:avLst/>
              </a:prstGeom>
              <a:blipFill>
                <a:blip r:embed="rId11"/>
                <a:stretch>
                  <a:fillRect l="-1646" b="-114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stCxn id="53" idx="3"/>
            <a:endCxn id="56" idx="1"/>
          </p:cNvCxnSpPr>
          <p:nvPr/>
        </p:nvCxnSpPr>
        <p:spPr>
          <a:xfrm flipV="1">
            <a:off x="2303813" y="4608368"/>
            <a:ext cx="261257" cy="14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037610" y="4608368"/>
            <a:ext cx="1187533" cy="148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</p:cNvCxnSpPr>
          <p:nvPr/>
        </p:nvCxnSpPr>
        <p:spPr>
          <a:xfrm flipH="1">
            <a:off x="6733309" y="4114801"/>
            <a:ext cx="1121228" cy="4935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/>
              <p:cNvSpPr/>
              <p:nvPr/>
            </p:nvSpPr>
            <p:spPr>
              <a:xfrm>
                <a:off x="5225143" y="4243944"/>
                <a:ext cx="1508166" cy="7318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𝑏𝑚𝑚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//2, w*h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3" y="4243944"/>
                <a:ext cx="1508166" cy="731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/>
              <p:cNvSpPr/>
              <p:nvPr/>
            </p:nvSpPr>
            <p:spPr>
              <a:xfrm>
                <a:off x="8821385" y="2482128"/>
                <a:ext cx="2058705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 smtClean="0"/>
                  <a:t> = In batch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 smtClean="0"/>
                  <a:t>,</a:t>
                </a:r>
                <a:br>
                  <a:rPr lang="en-US" altLang="ko-KR" sz="1400" dirty="0" smtClean="0"/>
                </a:br>
                <a:r>
                  <a:rPr lang="en-US" altLang="ko-KR" sz="1400" dirty="0" smtClean="0"/>
                  <a:t>how the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 err="1" smtClean="0"/>
                  <a:t>th</a:t>
                </a:r>
                <a:r>
                  <a:rPr lang="en-US" altLang="ko-KR" sz="1400" dirty="0" smtClean="0"/>
                  <a:t> location </a:t>
                </a:r>
                <a:br>
                  <a:rPr lang="en-US" altLang="ko-KR" sz="1400" dirty="0" smtClean="0"/>
                </a:br>
                <a:r>
                  <a:rPr lang="en-US" altLang="ko-KR" sz="1400" dirty="0" smtClean="0"/>
                  <a:t>attends in synthesizing</a:t>
                </a:r>
                <a:br>
                  <a:rPr lang="en-US" altLang="ko-KR" sz="1400" dirty="0" smtClean="0"/>
                </a:b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 err="1" smtClean="0"/>
                  <a:t>th</a:t>
                </a:r>
                <a:r>
                  <a:rPr lang="en-US" altLang="ko-KR" sz="1400" dirty="0" smtClean="0"/>
                  <a:t> location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385" y="2482128"/>
                <a:ext cx="2058705" cy="954107"/>
              </a:xfrm>
              <a:prstGeom prst="rect">
                <a:avLst/>
              </a:prstGeom>
              <a:blipFill>
                <a:blip r:embed="rId13"/>
                <a:stretch>
                  <a:fillRect l="-888" t="-1274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/>
              <p:cNvSpPr/>
              <p:nvPr/>
            </p:nvSpPr>
            <p:spPr>
              <a:xfrm>
                <a:off x="837922" y="1678472"/>
                <a:ext cx="21016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400" dirty="0" smtClean="0"/>
                  <a:t> are all 1by1 </a:t>
                </a:r>
                <a:r>
                  <a:rPr lang="en-US" altLang="ko-KR" sz="1400" dirty="0" err="1" smtClean="0"/>
                  <a:t>conv</a:t>
                </a:r>
                <a:r>
                  <a:rPr lang="en-US" altLang="ko-KR" sz="1400" dirty="0"/>
                  <a:t/>
                </a:r>
                <a:br>
                  <a:rPr lang="en-US" altLang="ko-KR" sz="1400" dirty="0"/>
                </a:br>
                <a:r>
                  <a:rPr lang="en-US" altLang="ko-KR" sz="1400" dirty="0" smtClean="0"/>
                  <a:t>(channel compression)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22" y="1678472"/>
                <a:ext cx="2101666" cy="523220"/>
              </a:xfrm>
              <a:prstGeom prst="rect">
                <a:avLst/>
              </a:prstGeom>
              <a:blipFill>
                <a:blip r:embed="rId14"/>
                <a:stretch>
                  <a:fillRect l="-870" t="-1163" b="-11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/>
              <p:cNvSpPr/>
              <p:nvPr/>
            </p:nvSpPr>
            <p:spPr>
              <a:xfrm>
                <a:off x="5225143" y="5396593"/>
                <a:ext cx="1508166" cy="7318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1&amp;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𝑣𝑖𝑒𝑤</m:t>
                      </m:r>
                    </m:oMath>
                  </m:oMathPara>
                </a14:m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bs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ch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w, h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3" y="5396593"/>
                <a:ext cx="1508166" cy="7318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/>
          <p:cNvCxnSpPr>
            <a:stCxn id="66" idx="2"/>
            <a:endCxn id="74" idx="0"/>
          </p:cNvCxnSpPr>
          <p:nvPr/>
        </p:nvCxnSpPr>
        <p:spPr>
          <a:xfrm>
            <a:off x="5979226" y="4975761"/>
            <a:ext cx="0" cy="42083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0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Nailbrainz</dc:creator>
  <cp:lastModifiedBy>Nailbrainz</cp:lastModifiedBy>
  <cp:revision>4</cp:revision>
  <dcterms:created xsi:type="dcterms:W3CDTF">2019-04-24T12:53:53Z</dcterms:created>
  <dcterms:modified xsi:type="dcterms:W3CDTF">2019-04-24T13:11:03Z</dcterms:modified>
</cp:coreProperties>
</file>