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7734-4317-4568-96F0-DC305E487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2F752-A9A8-400A-BF14-915181B0C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5F4E-4898-4564-BE9E-5FC76A02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3E01D-AACA-4F76-AF33-904FB6DB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EDAD-7090-4891-896A-8410035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3B81-3B65-427F-B28A-75494003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C5B6-E1A1-44A2-9C87-2F8463376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BAD20-8E6B-4952-9EDA-180CDDAE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E286-BAEF-497F-9D8F-7291A7BB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BEE1-2DC5-4CAF-9AE4-7FBDE697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D1A48-740F-4ED0-A6D5-E29273966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1AADF-563A-4EF9-8626-B309599D2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E1EA-A197-475E-AE0B-45BB4BC7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A54-4170-46A5-8A7F-BDCFE91D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1B14-DC81-4CF6-8B3E-02D82624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1451-F349-4AA0-B212-1B70158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1604-3DE6-47DB-80C2-BCD223B8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BC25-BAE8-4540-958C-19739B53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880E-6F1A-407F-8A80-AB05A77A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238B-D1CD-4C16-BFC1-A97A83B6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32C6-F989-4FFA-B903-D35E8D02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BE8E6-4D5C-476A-AD44-0D47BF85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6BC0-C552-4270-A494-10E9B6E8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AA9A-0171-445B-ABF9-AE93C3C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441F4-3D00-4926-AB70-CC263589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E27E-AAF5-4CAB-A262-F3738FDD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99DC-34F6-4086-BF16-9A9F52BCE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51EB3-007F-4930-B88F-342004CB5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50FA2-448B-4490-948D-847CC7B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85304-4B39-45BE-A3D8-D6001EBC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A13C9-10D2-4FF3-9090-C312CA42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3B79-C8EE-4E6C-BA8B-4BEA59C4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1FE9B-B2E3-4717-AB3D-D1E149B9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4423-A1AD-421C-9851-4A0BB9C3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E2DAE-942A-4187-AF7D-BF06238CC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6F571-D09A-466E-B7FC-310E49D0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FCB6A-252F-42F1-9134-222D04E4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0B57D-4180-43E6-A5F5-876B262B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D88B2-0C67-4660-9B9F-35093CF7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B1CA-4BDF-413D-AA2C-5CC0E794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4CA6D-40DC-4911-B496-3DB17396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8F3D7-9F60-4F3E-A03F-36D7EEE5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DD9D9-4162-4304-9C1E-D58091D8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79A47-C513-4B1C-A3BA-F5381F2E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71B86-BC81-47B4-9275-AAA67ADB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EE989-4C82-44F3-9B59-CDD0650F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011-2113-4D3F-B95A-1918B41B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E241-F720-4409-8966-39E514E6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78BF0-CC37-48C7-99A3-1D54F2AA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C8C9-98A3-4CFA-91E9-1F6C6247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FE63B-B855-4F3F-9392-F9A4732F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06B4-0A45-490A-B447-9C2940DA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AC4A-114E-4EDB-BD37-48C9370C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F38A-8FB9-4BCB-83D5-F486DD7A9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670A7-6EE0-4460-BA3A-84F98126D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E070-6E57-4BAA-A3D7-2F59AA0F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3B30-5EB1-4787-AD95-DC46F2C7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95AA7-585B-4EEA-9367-F066F425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4748A-EFFB-46ED-A27F-86A5DAE6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5451-A18F-4F51-9875-0A5DDA0A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4DC8-AC2F-4E1D-AC4A-6A4B37EBE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5952-E3E0-4D3D-8ECD-078B7D9612D4}" type="datetimeFigureOut">
              <a:rPr lang="en-US" smtClean="0"/>
              <a:t>01/04/2019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B2BA5-6B3F-479C-A1B9-CB81DE544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0F44-1B37-42C2-BF33-6C46A1D5F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025A-7B10-43F2-AD98-744CE114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E874A1B-F6D3-4DE0-9A12-06B6B3835B74}"/>
              </a:ext>
            </a:extLst>
          </p:cNvPr>
          <p:cNvSpPr/>
          <p:nvPr/>
        </p:nvSpPr>
        <p:spPr>
          <a:xfrm>
            <a:off x="390617" y="239697"/>
            <a:ext cx="11212498" cy="649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30764-C465-4A4A-9BC6-B77102A8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92" y="845042"/>
            <a:ext cx="1170373" cy="117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81745-3A42-4224-B1D2-11FB2E5E2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50" y="1062915"/>
            <a:ext cx="952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E83C9-93E6-4312-9779-F0CE538F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50" y="2952750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29206E-B0F7-4F84-99F1-6CCAFC058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9" y="4801894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494264-2194-4822-BB1F-7B63F4F231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0" y="4640801"/>
            <a:ext cx="95250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2EE9BA-DC36-4068-A563-677D247FB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23" y="3461398"/>
            <a:ext cx="2286000" cy="1828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83354C-9D2C-480F-BDD3-C0E45A604B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55" y="2621341"/>
            <a:ext cx="1150620" cy="141718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5DAD7D-EDF7-4605-9748-E0F7EF5DB015}"/>
              </a:ext>
            </a:extLst>
          </p:cNvPr>
          <p:cNvCxnSpPr>
            <a:cxnSpLocks/>
          </p:cNvCxnSpPr>
          <p:nvPr/>
        </p:nvCxnSpPr>
        <p:spPr>
          <a:xfrm>
            <a:off x="2215987" y="1624614"/>
            <a:ext cx="467604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B76B66-5420-42B3-BFE7-A2DE18AADE49}"/>
              </a:ext>
            </a:extLst>
          </p:cNvPr>
          <p:cNvCxnSpPr>
            <a:cxnSpLocks/>
          </p:cNvCxnSpPr>
          <p:nvPr/>
        </p:nvCxnSpPr>
        <p:spPr>
          <a:xfrm>
            <a:off x="3390700" y="2130641"/>
            <a:ext cx="0" cy="65842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07CA45-7F5B-4717-9C1F-8880083CC1E8}"/>
              </a:ext>
            </a:extLst>
          </p:cNvPr>
          <p:cNvCxnSpPr>
            <a:cxnSpLocks/>
          </p:cNvCxnSpPr>
          <p:nvPr/>
        </p:nvCxnSpPr>
        <p:spPr>
          <a:xfrm>
            <a:off x="3409750" y="3959255"/>
            <a:ext cx="95720" cy="49733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96D647-3CC0-40FD-B72A-BCE9CABE3A28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981720" y="5117051"/>
            <a:ext cx="929469" cy="16109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902C0D-DF0A-4461-ADD3-C95D92A9C212}"/>
              </a:ext>
            </a:extLst>
          </p:cNvPr>
          <p:cNvCxnSpPr>
            <a:cxnSpLocks/>
          </p:cNvCxnSpPr>
          <p:nvPr/>
        </p:nvCxnSpPr>
        <p:spPr>
          <a:xfrm flipH="1">
            <a:off x="6096001" y="4176948"/>
            <a:ext cx="697157" cy="83823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3EF80D-BB65-49F3-939A-06F43EF72971}"/>
              </a:ext>
            </a:extLst>
          </p:cNvPr>
          <p:cNvCxnSpPr>
            <a:cxnSpLocks/>
          </p:cNvCxnSpPr>
          <p:nvPr/>
        </p:nvCxnSpPr>
        <p:spPr>
          <a:xfrm flipH="1" flipV="1">
            <a:off x="8012212" y="4038522"/>
            <a:ext cx="470953" cy="27685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88C30C-9F90-4D23-B3D7-FA4E6583456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66950" y="2069118"/>
            <a:ext cx="923454" cy="134083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D3B1F0-03E2-4B11-AFC7-0434C3EB6CD3}"/>
              </a:ext>
            </a:extLst>
          </p:cNvPr>
          <p:cNvSpPr txBox="1"/>
          <p:nvPr/>
        </p:nvSpPr>
        <p:spPr>
          <a:xfrm>
            <a:off x="1224220" y="2032533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B59E7-0AC1-4835-9B76-194207093F1C}"/>
              </a:ext>
            </a:extLst>
          </p:cNvPr>
          <p:cNvSpPr txBox="1"/>
          <p:nvPr/>
        </p:nvSpPr>
        <p:spPr>
          <a:xfrm>
            <a:off x="5015320" y="2001840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Uno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C06610-49E5-4324-B7A8-7C476D3C60CA}"/>
              </a:ext>
            </a:extLst>
          </p:cNvPr>
          <p:cNvSpPr txBox="1"/>
          <p:nvPr/>
        </p:nvSpPr>
        <p:spPr>
          <a:xfrm>
            <a:off x="2747036" y="723093"/>
            <a:ext cx="132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Camera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B9ACC1-B4D3-4270-9404-423C6CD26F4C}"/>
              </a:ext>
            </a:extLst>
          </p:cNvPr>
          <p:cNvSpPr txBox="1"/>
          <p:nvPr/>
        </p:nvSpPr>
        <p:spPr>
          <a:xfrm>
            <a:off x="797884" y="3461398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Communication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9F617B-6A86-4F74-966E-B149E8239713}"/>
              </a:ext>
            </a:extLst>
          </p:cNvPr>
          <p:cNvSpPr txBox="1"/>
          <p:nvPr/>
        </p:nvSpPr>
        <p:spPr>
          <a:xfrm>
            <a:off x="2984935" y="5647004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D046B5-B628-4469-A9B0-188AA3A0FDAE}"/>
              </a:ext>
            </a:extLst>
          </p:cNvPr>
          <p:cNvSpPr txBox="1"/>
          <p:nvPr/>
        </p:nvSpPr>
        <p:spPr>
          <a:xfrm>
            <a:off x="4603955" y="5823270"/>
            <a:ext cx="15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User</a:t>
            </a:r>
          </a:p>
          <a:p>
            <a:r>
              <a:rPr lang="en-US" dirty="0"/>
              <a:t>Interface (GUI)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84FD28-BE7D-4522-A191-58F7AD1D63D5}"/>
              </a:ext>
            </a:extLst>
          </p:cNvPr>
          <p:cNvSpPr txBox="1"/>
          <p:nvPr/>
        </p:nvSpPr>
        <p:spPr>
          <a:xfrm>
            <a:off x="8974933" y="5385062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Cascade Classifier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0759AF-9A6B-49E2-978D-B55F20ED7120}"/>
              </a:ext>
            </a:extLst>
          </p:cNvPr>
          <p:cNvSpPr txBox="1"/>
          <p:nvPr/>
        </p:nvSpPr>
        <p:spPr>
          <a:xfrm>
            <a:off x="6837793" y="4198151"/>
            <a:ext cx="11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Processing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73D5470-01D7-4F70-AB5F-48096A83D0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04" y="853876"/>
            <a:ext cx="1378967" cy="9826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36B16E4-5F69-454E-8E16-050C5525A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44" y="703655"/>
            <a:ext cx="1710789" cy="1283092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729CFF-742F-4FB1-8860-3BA25452DF8E}"/>
              </a:ext>
            </a:extLst>
          </p:cNvPr>
          <p:cNvCxnSpPr>
            <a:cxnSpLocks/>
          </p:cNvCxnSpPr>
          <p:nvPr/>
        </p:nvCxnSpPr>
        <p:spPr>
          <a:xfrm>
            <a:off x="6454066" y="1470927"/>
            <a:ext cx="896645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A37355-D2C8-41B6-9E98-143073108CD0}"/>
              </a:ext>
            </a:extLst>
          </p:cNvPr>
          <p:cNvSpPr txBox="1"/>
          <p:nvPr/>
        </p:nvSpPr>
        <p:spPr>
          <a:xfrm>
            <a:off x="7528511" y="1847867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 Motors</a:t>
            </a:r>
          </a:p>
        </p:txBody>
      </p:sp>
    </p:spTree>
    <p:extLst>
      <p:ext uri="{BB962C8B-B14F-4D97-AF65-F5344CB8AC3E}">
        <p14:creationId xmlns:p14="http://schemas.microsoft.com/office/powerpoint/2010/main" val="71365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Pambid</dc:creator>
  <cp:lastModifiedBy>Luis Pambid</cp:lastModifiedBy>
  <cp:revision>6</cp:revision>
  <dcterms:created xsi:type="dcterms:W3CDTF">2019-01-04T10:02:02Z</dcterms:created>
  <dcterms:modified xsi:type="dcterms:W3CDTF">2019-01-04T10:37:54Z</dcterms:modified>
</cp:coreProperties>
</file>