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7A9E0-C218-4109-9041-161691BC7CFB}" v="229" dt="2023-03-12T08:28:3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DANIEL A. PAMBID" userId="eb1d716d-7a31-42bb-a848-c9e4c8265417" providerId="ADAL" clId="{6077A9E0-C218-4109-9041-161691BC7CFB}"/>
    <pc:docChg chg="modSld">
      <pc:chgData name="LUIS DANIEL A. PAMBID" userId="eb1d716d-7a31-42bb-a848-c9e4c8265417" providerId="ADAL" clId="{6077A9E0-C218-4109-9041-161691BC7CFB}" dt="2023-03-12T08:28:35.613" v="222" actId="5736"/>
      <pc:docMkLst>
        <pc:docMk/>
      </pc:docMkLst>
      <pc:sldChg chg="modSp">
        <pc:chgData name="LUIS DANIEL A. PAMBID" userId="eb1d716d-7a31-42bb-a848-c9e4c8265417" providerId="ADAL" clId="{6077A9E0-C218-4109-9041-161691BC7CFB}" dt="2023-03-12T08:28:35.613" v="222" actId="5736"/>
        <pc:sldMkLst>
          <pc:docMk/>
          <pc:sldMk cId="1760339171" sldId="256"/>
        </pc:sldMkLst>
        <pc:graphicFrameChg chg="mod">
          <ac:chgData name="LUIS DANIEL A. PAMBID" userId="eb1d716d-7a31-42bb-a848-c9e4c8265417" providerId="ADAL" clId="{6077A9E0-C218-4109-9041-161691BC7CFB}" dt="2023-03-12T08:28:35.613" v="222" actId="5736"/>
          <ac:graphicFrameMkLst>
            <pc:docMk/>
            <pc:sldMk cId="1760339171" sldId="256"/>
            <ac:graphicFrameMk id="8" creationId="{70CACA49-689A-954D-95FD-BA7A3FEB561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8C2F0-9DC9-4B29-8F25-B5C3C23CEA89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04AC773-BB82-499B-903D-6A4F057AD6F7}">
      <dgm:prSet phldrT="[Text]"/>
      <dgm:spPr/>
      <dgm:t>
        <a:bodyPr/>
        <a:lstStyle/>
        <a:p>
          <a:pPr algn="ctr"/>
          <a:r>
            <a:rPr lang="en-US" dirty="0"/>
            <a:t>INPUT</a:t>
          </a:r>
        </a:p>
      </dgm:t>
    </dgm:pt>
    <dgm:pt modelId="{8E796330-5BC4-4672-985C-39EA91EA3301}" type="parTrans" cxnId="{FCA7169A-5AA4-4311-A206-F2F33FC4D272}">
      <dgm:prSet/>
      <dgm:spPr/>
      <dgm:t>
        <a:bodyPr/>
        <a:lstStyle/>
        <a:p>
          <a:endParaRPr lang="en-US"/>
        </a:p>
      </dgm:t>
    </dgm:pt>
    <dgm:pt modelId="{845A792F-A072-49F1-986C-A75F6D87E217}" type="sibTrans" cxnId="{FCA7169A-5AA4-4311-A206-F2F33FC4D272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3E5D1F8-6055-4F45-B2D1-BF8C8E4CE097}">
      <dgm:prSet phldrT="[Text]"/>
      <dgm:spPr/>
      <dgm:t>
        <a:bodyPr/>
        <a:lstStyle/>
        <a:p>
          <a:pPr algn="ctr"/>
          <a:r>
            <a:rPr lang="en-US" dirty="0"/>
            <a:t>PROCESS</a:t>
          </a:r>
        </a:p>
      </dgm:t>
    </dgm:pt>
    <dgm:pt modelId="{8DB9967B-1D43-46DD-B0F5-39DF52207318}" type="parTrans" cxnId="{7A35E495-9EBA-408E-9CF7-1E76AD35F44C}">
      <dgm:prSet/>
      <dgm:spPr/>
      <dgm:t>
        <a:bodyPr/>
        <a:lstStyle/>
        <a:p>
          <a:endParaRPr lang="en-US"/>
        </a:p>
      </dgm:t>
    </dgm:pt>
    <dgm:pt modelId="{0F317E45-DF39-476B-96D6-E84EAEA2E89D}" type="sibTrans" cxnId="{7A35E495-9EBA-408E-9CF7-1E76AD35F44C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992775E-9AC6-4C74-A8DE-280D95A350F2}">
      <dgm:prSet/>
      <dgm:spPr/>
      <dgm:t>
        <a:bodyPr/>
        <a:lstStyle/>
        <a:p>
          <a:pPr algn="l"/>
          <a:r>
            <a:rPr lang="en-US" dirty="0"/>
            <a:t>Nitrogen (N)</a:t>
          </a:r>
        </a:p>
      </dgm:t>
    </dgm:pt>
    <dgm:pt modelId="{EB004EF5-1B96-44DE-83CF-AA1D1FD9C28A}" type="parTrans" cxnId="{2BCCDA64-4287-4DAD-96DF-868B4861BA4D}">
      <dgm:prSet/>
      <dgm:spPr/>
      <dgm:t>
        <a:bodyPr/>
        <a:lstStyle/>
        <a:p>
          <a:endParaRPr lang="en-US"/>
        </a:p>
      </dgm:t>
    </dgm:pt>
    <dgm:pt modelId="{58672CDC-863A-49A3-995B-AE8B328E2930}" type="sibTrans" cxnId="{2BCCDA64-4287-4DAD-96DF-868B4861BA4D}">
      <dgm:prSet/>
      <dgm:spPr/>
      <dgm:t>
        <a:bodyPr/>
        <a:lstStyle/>
        <a:p>
          <a:endParaRPr lang="en-US"/>
        </a:p>
      </dgm:t>
    </dgm:pt>
    <dgm:pt modelId="{4A8792C3-3FC0-4856-B8D1-C09CE8BAA7A5}">
      <dgm:prSet/>
      <dgm:spPr/>
      <dgm:t>
        <a:bodyPr/>
        <a:lstStyle/>
        <a:p>
          <a:pPr algn="l"/>
          <a:r>
            <a:rPr lang="en-US" b="0" i="0" dirty="0"/>
            <a:t>Phosphorus (P)</a:t>
          </a:r>
          <a:endParaRPr lang="en-US" dirty="0"/>
        </a:p>
      </dgm:t>
    </dgm:pt>
    <dgm:pt modelId="{013C9BB4-FDA4-49C1-92C1-9C765DB7C40E}" type="parTrans" cxnId="{D63FB5F8-E37D-40C2-ACC7-2E90F62DB7D2}">
      <dgm:prSet/>
      <dgm:spPr/>
      <dgm:t>
        <a:bodyPr/>
        <a:lstStyle/>
        <a:p>
          <a:endParaRPr lang="en-US"/>
        </a:p>
      </dgm:t>
    </dgm:pt>
    <dgm:pt modelId="{B93C7321-5D24-4C41-8C6F-A449F590F39D}" type="sibTrans" cxnId="{D63FB5F8-E37D-40C2-ACC7-2E90F62DB7D2}">
      <dgm:prSet/>
      <dgm:spPr/>
      <dgm:t>
        <a:bodyPr/>
        <a:lstStyle/>
        <a:p>
          <a:endParaRPr lang="en-US"/>
        </a:p>
      </dgm:t>
    </dgm:pt>
    <dgm:pt modelId="{FA449536-1E3B-496D-9363-6A1AE0CB535E}">
      <dgm:prSet/>
      <dgm:spPr/>
      <dgm:t>
        <a:bodyPr/>
        <a:lstStyle/>
        <a:p>
          <a:pPr algn="l"/>
          <a:endParaRPr lang="en-US" dirty="0"/>
        </a:p>
      </dgm:t>
    </dgm:pt>
    <dgm:pt modelId="{C51A8A9C-D1F8-4987-852E-6DEE66C09C57}" type="parTrans" cxnId="{6027507A-3D88-4C7C-B1BB-657FD84321F1}">
      <dgm:prSet/>
      <dgm:spPr/>
      <dgm:t>
        <a:bodyPr/>
        <a:lstStyle/>
        <a:p>
          <a:endParaRPr lang="en-US"/>
        </a:p>
      </dgm:t>
    </dgm:pt>
    <dgm:pt modelId="{184BB88F-3E21-4A3F-B4D8-F0692EF7819F}" type="sibTrans" cxnId="{6027507A-3D88-4C7C-B1BB-657FD84321F1}">
      <dgm:prSet/>
      <dgm:spPr/>
      <dgm:t>
        <a:bodyPr/>
        <a:lstStyle/>
        <a:p>
          <a:endParaRPr lang="en-US"/>
        </a:p>
      </dgm:t>
    </dgm:pt>
    <dgm:pt modelId="{9F0014B0-1600-415C-8C10-43AD5E15AE68}">
      <dgm:prSet/>
      <dgm:spPr/>
      <dgm:t>
        <a:bodyPr/>
        <a:lstStyle/>
        <a:p>
          <a:pPr algn="l"/>
          <a:r>
            <a:rPr lang="en-US" dirty="0"/>
            <a:t>Potassium (K)</a:t>
          </a:r>
        </a:p>
      </dgm:t>
    </dgm:pt>
    <dgm:pt modelId="{77539BD3-2A4B-417D-8103-9D9EC0F25E53}" type="parTrans" cxnId="{CCD14F38-87AC-43C6-AB46-325FDB5B992D}">
      <dgm:prSet/>
      <dgm:spPr/>
      <dgm:t>
        <a:bodyPr/>
        <a:lstStyle/>
        <a:p>
          <a:endParaRPr lang="en-US"/>
        </a:p>
      </dgm:t>
    </dgm:pt>
    <dgm:pt modelId="{88F1CA62-AA1F-4288-BF7D-286108305EB9}" type="sibTrans" cxnId="{CCD14F38-87AC-43C6-AB46-325FDB5B992D}">
      <dgm:prSet/>
      <dgm:spPr/>
      <dgm:t>
        <a:bodyPr/>
        <a:lstStyle/>
        <a:p>
          <a:endParaRPr lang="en-US"/>
        </a:p>
      </dgm:t>
    </dgm:pt>
    <dgm:pt modelId="{0DC34732-3BC6-40C6-B228-2927516BEAE2}">
      <dgm:prSet/>
      <dgm:spPr/>
      <dgm:t>
        <a:bodyPr/>
        <a:lstStyle/>
        <a:p>
          <a:r>
            <a:rPr lang="en-US" dirty="0"/>
            <a:t>Principal Component Analysis (PCA)</a:t>
          </a:r>
        </a:p>
      </dgm:t>
    </dgm:pt>
    <dgm:pt modelId="{8F781506-4917-402B-8A25-DAC97D995232}" type="parTrans" cxnId="{E456633A-131C-4000-B613-DA89479B4778}">
      <dgm:prSet/>
      <dgm:spPr/>
      <dgm:t>
        <a:bodyPr/>
        <a:lstStyle/>
        <a:p>
          <a:endParaRPr lang="en-US"/>
        </a:p>
      </dgm:t>
    </dgm:pt>
    <dgm:pt modelId="{9A383CFC-AA68-4B11-BD38-E4221F83B2EA}" type="sibTrans" cxnId="{E456633A-131C-4000-B613-DA89479B4778}">
      <dgm:prSet/>
      <dgm:spPr/>
      <dgm:t>
        <a:bodyPr/>
        <a:lstStyle/>
        <a:p>
          <a:endParaRPr lang="en-US"/>
        </a:p>
      </dgm:t>
    </dgm:pt>
    <dgm:pt modelId="{B268FB89-E370-445F-9E19-EABE4E8238DF}">
      <dgm:prSet/>
      <dgm:spPr/>
      <dgm:t>
        <a:bodyPr/>
        <a:lstStyle/>
        <a:p>
          <a:pPr algn="ctr"/>
          <a:r>
            <a:rPr lang="en-US" dirty="0"/>
            <a:t>OUTPUT</a:t>
          </a:r>
        </a:p>
      </dgm:t>
    </dgm:pt>
    <dgm:pt modelId="{207D61EE-8130-43CC-804E-A3806D5FD0D5}" type="sibTrans" cxnId="{9AC624A6-0132-46F9-894C-2F3EE62E4D3E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DB10D5A-2A6D-480A-8D1A-317E65713B0D}" type="parTrans" cxnId="{9AC624A6-0132-46F9-894C-2F3EE62E4D3E}">
      <dgm:prSet/>
      <dgm:spPr/>
      <dgm:t>
        <a:bodyPr/>
        <a:lstStyle/>
        <a:p>
          <a:endParaRPr lang="en-US"/>
        </a:p>
      </dgm:t>
    </dgm:pt>
    <dgm:pt modelId="{94C0E32F-8624-4769-8858-CC38D2B6530E}">
      <dgm:prSet/>
      <dgm:spPr/>
      <dgm:t>
        <a:bodyPr/>
        <a:lstStyle/>
        <a:p>
          <a:pPr algn="l"/>
          <a:r>
            <a:rPr lang="en-US" dirty="0"/>
            <a:t>Principal Component 1</a:t>
          </a:r>
        </a:p>
      </dgm:t>
    </dgm:pt>
    <dgm:pt modelId="{795CE473-A8F8-45D9-8B03-AC0CFFBDEBC3}" type="parTrans" cxnId="{92C51A57-77A9-4762-BDB1-845DE2433BDF}">
      <dgm:prSet/>
      <dgm:spPr/>
      <dgm:t>
        <a:bodyPr/>
        <a:lstStyle/>
        <a:p>
          <a:endParaRPr lang="en-US"/>
        </a:p>
      </dgm:t>
    </dgm:pt>
    <dgm:pt modelId="{FC48767B-FEA2-4057-AE34-BAB71E20216E}" type="sibTrans" cxnId="{92C51A57-77A9-4762-BDB1-845DE2433BDF}">
      <dgm:prSet/>
      <dgm:spPr/>
      <dgm:t>
        <a:bodyPr/>
        <a:lstStyle/>
        <a:p>
          <a:endParaRPr lang="en-US"/>
        </a:p>
      </dgm:t>
    </dgm:pt>
    <dgm:pt modelId="{D2656EFC-F32B-4FE1-8E39-E4B1420FCCC1}">
      <dgm:prSet/>
      <dgm:spPr/>
      <dgm:t>
        <a:bodyPr/>
        <a:lstStyle/>
        <a:p>
          <a:pPr algn="l"/>
          <a:r>
            <a:rPr lang="en-US" dirty="0"/>
            <a:t>Principal Component 2</a:t>
          </a:r>
        </a:p>
      </dgm:t>
    </dgm:pt>
    <dgm:pt modelId="{BE597C12-5379-41A7-9A9D-C3355CC006DD}" type="parTrans" cxnId="{478DA113-C028-4728-9E74-AEABD2B5D673}">
      <dgm:prSet/>
      <dgm:spPr/>
      <dgm:t>
        <a:bodyPr/>
        <a:lstStyle/>
        <a:p>
          <a:endParaRPr lang="en-US"/>
        </a:p>
      </dgm:t>
    </dgm:pt>
    <dgm:pt modelId="{28FFD85C-3097-4DC5-9FE6-32E8E13BC055}" type="sibTrans" cxnId="{478DA113-C028-4728-9E74-AEABD2B5D673}">
      <dgm:prSet/>
      <dgm:spPr/>
      <dgm:t>
        <a:bodyPr/>
        <a:lstStyle/>
        <a:p>
          <a:endParaRPr lang="en-US"/>
        </a:p>
      </dgm:t>
    </dgm:pt>
    <dgm:pt modelId="{EEBB2B6B-0818-4BFC-9A74-707E937CD6B6}">
      <dgm:prSet/>
      <dgm:spPr/>
      <dgm:t>
        <a:bodyPr/>
        <a:lstStyle/>
        <a:p>
          <a:pPr algn="l"/>
          <a:r>
            <a:rPr lang="en-US" dirty="0"/>
            <a:t>PC1 (X-axis)</a:t>
          </a:r>
        </a:p>
      </dgm:t>
    </dgm:pt>
    <dgm:pt modelId="{B9E59AD0-4367-4DA9-80D1-B440130C4A04}" type="parTrans" cxnId="{1BF00AAE-0242-4536-8AE5-BAB8C2FDE4D5}">
      <dgm:prSet/>
      <dgm:spPr/>
      <dgm:t>
        <a:bodyPr/>
        <a:lstStyle/>
        <a:p>
          <a:endParaRPr lang="en-US"/>
        </a:p>
      </dgm:t>
    </dgm:pt>
    <dgm:pt modelId="{3C0406F8-CFE1-43E7-BBAC-14EEF43EE9A7}" type="sibTrans" cxnId="{1BF00AAE-0242-4536-8AE5-BAB8C2FDE4D5}">
      <dgm:prSet/>
      <dgm:spPr/>
      <dgm:t>
        <a:bodyPr/>
        <a:lstStyle/>
        <a:p>
          <a:endParaRPr lang="en-US"/>
        </a:p>
      </dgm:t>
    </dgm:pt>
    <dgm:pt modelId="{016D42AB-9776-4162-8C42-A4C7A2E61645}">
      <dgm:prSet/>
      <dgm:spPr/>
      <dgm:t>
        <a:bodyPr/>
        <a:lstStyle/>
        <a:p>
          <a:pPr algn="l"/>
          <a:r>
            <a:rPr lang="en-US" dirty="0"/>
            <a:t>PC2 (Y-axis)</a:t>
          </a:r>
        </a:p>
      </dgm:t>
    </dgm:pt>
    <dgm:pt modelId="{C22FC3B4-82B8-4B94-926B-AAF38A4EA914}" type="parTrans" cxnId="{123957BD-6AC4-4F3D-8083-92208E6E9F1A}">
      <dgm:prSet/>
      <dgm:spPr/>
      <dgm:t>
        <a:bodyPr/>
        <a:lstStyle/>
        <a:p>
          <a:endParaRPr lang="en-US"/>
        </a:p>
      </dgm:t>
    </dgm:pt>
    <dgm:pt modelId="{02EEBEAA-1CA0-4D5B-AE57-53AD8454FCAD}" type="sibTrans" cxnId="{123957BD-6AC4-4F3D-8083-92208E6E9F1A}">
      <dgm:prSet/>
      <dgm:spPr/>
      <dgm:t>
        <a:bodyPr/>
        <a:lstStyle/>
        <a:p>
          <a:endParaRPr lang="en-US"/>
        </a:p>
      </dgm:t>
    </dgm:pt>
    <dgm:pt modelId="{598E9765-7922-40EA-9876-51C33F0F3D3E}" type="pres">
      <dgm:prSet presAssocID="{B518C2F0-9DC9-4B29-8F25-B5C3C23CEA89}" presName="Name0" presStyleCnt="0">
        <dgm:presLayoutVars>
          <dgm:dir/>
          <dgm:resizeHandles val="exact"/>
        </dgm:presLayoutVars>
      </dgm:prSet>
      <dgm:spPr/>
    </dgm:pt>
    <dgm:pt modelId="{A5D13B4A-4A20-4BAA-A536-B3C020C3E492}" type="pres">
      <dgm:prSet presAssocID="{B04AC773-BB82-499B-903D-6A4F057AD6F7}" presName="node" presStyleLbl="node1" presStyleIdx="0" presStyleCnt="3">
        <dgm:presLayoutVars>
          <dgm:bulletEnabled val="1"/>
        </dgm:presLayoutVars>
      </dgm:prSet>
      <dgm:spPr/>
    </dgm:pt>
    <dgm:pt modelId="{2A2795BA-7A04-4D9E-BD74-6229C07F060A}" type="pres">
      <dgm:prSet presAssocID="{845A792F-A072-49F1-986C-A75F6D87E217}" presName="sibTrans" presStyleLbl="sibTrans2D1" presStyleIdx="0" presStyleCnt="2" custFlipVert="1" custScaleX="136791" custScaleY="17919"/>
      <dgm:spPr/>
    </dgm:pt>
    <dgm:pt modelId="{50A95D87-51A6-46A0-ADD9-87EAF304F107}" type="pres">
      <dgm:prSet presAssocID="{845A792F-A072-49F1-986C-A75F6D87E217}" presName="connectorText" presStyleLbl="sibTrans2D1" presStyleIdx="0" presStyleCnt="2"/>
      <dgm:spPr/>
    </dgm:pt>
    <dgm:pt modelId="{73C814FC-243F-4446-9FAE-423AC5BAF78B}" type="pres">
      <dgm:prSet presAssocID="{83E5D1F8-6055-4F45-B2D1-BF8C8E4CE097}" presName="node" presStyleLbl="node1" presStyleIdx="1" presStyleCnt="3" custLinFactNeighborY="0">
        <dgm:presLayoutVars>
          <dgm:bulletEnabled val="1"/>
        </dgm:presLayoutVars>
      </dgm:prSet>
      <dgm:spPr/>
    </dgm:pt>
    <dgm:pt modelId="{D4B47182-24BF-4762-8B58-782618F9D0B8}" type="pres">
      <dgm:prSet presAssocID="{0F317E45-DF39-476B-96D6-E84EAEA2E89D}" presName="sibTrans" presStyleLbl="sibTrans2D1" presStyleIdx="1" presStyleCnt="2" custFlipVert="1" custScaleX="136791" custScaleY="17919"/>
      <dgm:spPr/>
    </dgm:pt>
    <dgm:pt modelId="{BDBDDA96-642B-4086-92B4-0A32E228775F}" type="pres">
      <dgm:prSet presAssocID="{0F317E45-DF39-476B-96D6-E84EAEA2E89D}" presName="connectorText" presStyleLbl="sibTrans2D1" presStyleIdx="1" presStyleCnt="2"/>
      <dgm:spPr/>
    </dgm:pt>
    <dgm:pt modelId="{B9128414-1493-4D99-9C96-E33C62C4948B}" type="pres">
      <dgm:prSet presAssocID="{B268FB89-E370-445F-9E19-EABE4E8238DF}" presName="node" presStyleLbl="node1" presStyleIdx="2" presStyleCnt="3" custLinFactNeighborY="0">
        <dgm:presLayoutVars>
          <dgm:bulletEnabled val="1"/>
        </dgm:presLayoutVars>
      </dgm:prSet>
      <dgm:spPr/>
    </dgm:pt>
  </dgm:ptLst>
  <dgm:cxnLst>
    <dgm:cxn modelId="{33384E04-91D6-435B-9098-2D2CFF2F7A67}" type="presOf" srcId="{D2656EFC-F32B-4FE1-8E39-E4B1420FCCC1}" destId="{B9128414-1493-4D99-9C96-E33C62C4948B}" srcOrd="0" destOrd="3" presId="urn:microsoft.com/office/officeart/2005/8/layout/process1"/>
    <dgm:cxn modelId="{478DA113-C028-4728-9E74-AEABD2B5D673}" srcId="{B268FB89-E370-445F-9E19-EABE4E8238DF}" destId="{D2656EFC-F32B-4FE1-8E39-E4B1420FCCC1}" srcOrd="1" destOrd="0" parTransId="{BE597C12-5379-41A7-9A9D-C3355CC006DD}" sibTransId="{28FFD85C-3097-4DC5-9FE6-32E8E13BC055}"/>
    <dgm:cxn modelId="{0027CE28-8C49-426D-9387-287FEC1984A3}" type="presOf" srcId="{845A792F-A072-49F1-986C-A75F6D87E217}" destId="{50A95D87-51A6-46A0-ADD9-87EAF304F107}" srcOrd="1" destOrd="0" presId="urn:microsoft.com/office/officeart/2005/8/layout/process1"/>
    <dgm:cxn modelId="{F53DBF36-A6FD-4DFF-94DD-CA103CAE97AE}" type="presOf" srcId="{B04AC773-BB82-499B-903D-6A4F057AD6F7}" destId="{A5D13B4A-4A20-4BAA-A536-B3C020C3E492}" srcOrd="0" destOrd="0" presId="urn:microsoft.com/office/officeart/2005/8/layout/process1"/>
    <dgm:cxn modelId="{CCD14F38-87AC-43C6-AB46-325FDB5B992D}" srcId="{B04AC773-BB82-499B-903D-6A4F057AD6F7}" destId="{9F0014B0-1600-415C-8C10-43AD5E15AE68}" srcOrd="2" destOrd="0" parTransId="{77539BD3-2A4B-417D-8103-9D9EC0F25E53}" sibTransId="{88F1CA62-AA1F-4288-BF7D-286108305EB9}"/>
    <dgm:cxn modelId="{E456633A-131C-4000-B613-DA89479B4778}" srcId="{83E5D1F8-6055-4F45-B2D1-BF8C8E4CE097}" destId="{0DC34732-3BC6-40C6-B228-2927516BEAE2}" srcOrd="0" destOrd="0" parTransId="{8F781506-4917-402B-8A25-DAC97D995232}" sibTransId="{9A383CFC-AA68-4B11-BD38-E4221F83B2EA}"/>
    <dgm:cxn modelId="{2BCCDA64-4287-4DAD-96DF-868B4861BA4D}" srcId="{B04AC773-BB82-499B-903D-6A4F057AD6F7}" destId="{1992775E-9AC6-4C74-A8DE-280D95A350F2}" srcOrd="0" destOrd="0" parTransId="{EB004EF5-1B96-44DE-83CF-AA1D1FD9C28A}" sibTransId="{58672CDC-863A-49A3-995B-AE8B328E2930}"/>
    <dgm:cxn modelId="{8068674D-BA8D-4EAC-9CE9-8C2DCF2151E9}" type="presOf" srcId="{9F0014B0-1600-415C-8C10-43AD5E15AE68}" destId="{A5D13B4A-4A20-4BAA-A536-B3C020C3E492}" srcOrd="0" destOrd="3" presId="urn:microsoft.com/office/officeart/2005/8/layout/process1"/>
    <dgm:cxn modelId="{F7E82C73-7502-4DCA-BFC9-27B48C98F951}" type="presOf" srcId="{94C0E32F-8624-4769-8858-CC38D2B6530E}" destId="{B9128414-1493-4D99-9C96-E33C62C4948B}" srcOrd="0" destOrd="1" presId="urn:microsoft.com/office/officeart/2005/8/layout/process1"/>
    <dgm:cxn modelId="{9F63F356-BA0C-4D17-AFD1-2B66974E3046}" type="presOf" srcId="{B268FB89-E370-445F-9E19-EABE4E8238DF}" destId="{B9128414-1493-4D99-9C96-E33C62C4948B}" srcOrd="0" destOrd="0" presId="urn:microsoft.com/office/officeart/2005/8/layout/process1"/>
    <dgm:cxn modelId="{92C51A57-77A9-4762-BDB1-845DE2433BDF}" srcId="{B268FB89-E370-445F-9E19-EABE4E8238DF}" destId="{94C0E32F-8624-4769-8858-CC38D2B6530E}" srcOrd="0" destOrd="0" parTransId="{795CE473-A8F8-45D9-8B03-AC0CFFBDEBC3}" sibTransId="{FC48767B-FEA2-4057-AE34-BAB71E20216E}"/>
    <dgm:cxn modelId="{6027507A-3D88-4C7C-B1BB-657FD84321F1}" srcId="{B04AC773-BB82-499B-903D-6A4F057AD6F7}" destId="{FA449536-1E3B-496D-9363-6A1AE0CB535E}" srcOrd="3" destOrd="0" parTransId="{C51A8A9C-D1F8-4987-852E-6DEE66C09C57}" sibTransId="{184BB88F-3E21-4A3F-B4D8-F0692EF7819F}"/>
    <dgm:cxn modelId="{D4116B7E-12B8-40C2-8DE3-C2A417229431}" type="presOf" srcId="{0DC34732-3BC6-40C6-B228-2927516BEAE2}" destId="{73C814FC-243F-4446-9FAE-423AC5BAF78B}" srcOrd="0" destOrd="1" presId="urn:microsoft.com/office/officeart/2005/8/layout/process1"/>
    <dgm:cxn modelId="{7A35E495-9EBA-408E-9CF7-1E76AD35F44C}" srcId="{B518C2F0-9DC9-4B29-8F25-B5C3C23CEA89}" destId="{83E5D1F8-6055-4F45-B2D1-BF8C8E4CE097}" srcOrd="1" destOrd="0" parTransId="{8DB9967B-1D43-46DD-B0F5-39DF52207318}" sibTransId="{0F317E45-DF39-476B-96D6-E84EAEA2E89D}"/>
    <dgm:cxn modelId="{FCA7169A-5AA4-4311-A206-F2F33FC4D272}" srcId="{B518C2F0-9DC9-4B29-8F25-B5C3C23CEA89}" destId="{B04AC773-BB82-499B-903D-6A4F057AD6F7}" srcOrd="0" destOrd="0" parTransId="{8E796330-5BC4-4672-985C-39EA91EA3301}" sibTransId="{845A792F-A072-49F1-986C-A75F6D87E217}"/>
    <dgm:cxn modelId="{3CD39B9C-5F1C-463A-BBBD-BCA54E14434D}" type="presOf" srcId="{B518C2F0-9DC9-4B29-8F25-B5C3C23CEA89}" destId="{598E9765-7922-40EA-9876-51C33F0F3D3E}" srcOrd="0" destOrd="0" presId="urn:microsoft.com/office/officeart/2005/8/layout/process1"/>
    <dgm:cxn modelId="{8051F89D-AF83-4F7F-BBC5-50622EDAD690}" type="presOf" srcId="{845A792F-A072-49F1-986C-A75F6D87E217}" destId="{2A2795BA-7A04-4D9E-BD74-6229C07F060A}" srcOrd="0" destOrd="0" presId="urn:microsoft.com/office/officeart/2005/8/layout/process1"/>
    <dgm:cxn modelId="{890751A1-B01F-4359-BBD4-82F525A32EA8}" type="presOf" srcId="{EEBB2B6B-0818-4BFC-9A74-707E937CD6B6}" destId="{B9128414-1493-4D99-9C96-E33C62C4948B}" srcOrd="0" destOrd="2" presId="urn:microsoft.com/office/officeart/2005/8/layout/process1"/>
    <dgm:cxn modelId="{9AC624A6-0132-46F9-894C-2F3EE62E4D3E}" srcId="{B518C2F0-9DC9-4B29-8F25-B5C3C23CEA89}" destId="{B268FB89-E370-445F-9E19-EABE4E8238DF}" srcOrd="2" destOrd="0" parTransId="{7DB10D5A-2A6D-480A-8D1A-317E65713B0D}" sibTransId="{207D61EE-8130-43CC-804E-A3806D5FD0D5}"/>
    <dgm:cxn modelId="{1BF00AAE-0242-4536-8AE5-BAB8C2FDE4D5}" srcId="{94C0E32F-8624-4769-8858-CC38D2B6530E}" destId="{EEBB2B6B-0818-4BFC-9A74-707E937CD6B6}" srcOrd="0" destOrd="0" parTransId="{B9E59AD0-4367-4DA9-80D1-B440130C4A04}" sibTransId="{3C0406F8-CFE1-43E7-BBAC-14EEF43EE9A7}"/>
    <dgm:cxn modelId="{123957BD-6AC4-4F3D-8083-92208E6E9F1A}" srcId="{D2656EFC-F32B-4FE1-8E39-E4B1420FCCC1}" destId="{016D42AB-9776-4162-8C42-A4C7A2E61645}" srcOrd="0" destOrd="0" parTransId="{C22FC3B4-82B8-4B94-926B-AAF38A4EA914}" sibTransId="{02EEBEAA-1CA0-4D5B-AE57-53AD8454FCAD}"/>
    <dgm:cxn modelId="{9FAC9DC3-8C4A-4B10-B601-21CF41E5226A}" type="presOf" srcId="{0F317E45-DF39-476B-96D6-E84EAEA2E89D}" destId="{BDBDDA96-642B-4086-92B4-0A32E228775F}" srcOrd="1" destOrd="0" presId="urn:microsoft.com/office/officeart/2005/8/layout/process1"/>
    <dgm:cxn modelId="{12D5B9C5-11C5-48B2-9930-B300C4A8CE08}" type="presOf" srcId="{FA449536-1E3B-496D-9363-6A1AE0CB535E}" destId="{A5D13B4A-4A20-4BAA-A536-B3C020C3E492}" srcOrd="0" destOrd="4" presId="urn:microsoft.com/office/officeart/2005/8/layout/process1"/>
    <dgm:cxn modelId="{291055C7-8DB2-447C-9CA2-4DBC9E26CB17}" type="presOf" srcId="{1992775E-9AC6-4C74-A8DE-280D95A350F2}" destId="{A5D13B4A-4A20-4BAA-A536-B3C020C3E492}" srcOrd="0" destOrd="1" presId="urn:microsoft.com/office/officeart/2005/8/layout/process1"/>
    <dgm:cxn modelId="{26E2C5CB-971F-4396-BB57-D511F20DB6FC}" type="presOf" srcId="{4A8792C3-3FC0-4856-B8D1-C09CE8BAA7A5}" destId="{A5D13B4A-4A20-4BAA-A536-B3C020C3E492}" srcOrd="0" destOrd="2" presId="urn:microsoft.com/office/officeart/2005/8/layout/process1"/>
    <dgm:cxn modelId="{852FD1DE-91DB-4712-932B-63D137CCFE5D}" type="presOf" srcId="{83E5D1F8-6055-4F45-B2D1-BF8C8E4CE097}" destId="{73C814FC-243F-4446-9FAE-423AC5BAF78B}" srcOrd="0" destOrd="0" presId="urn:microsoft.com/office/officeart/2005/8/layout/process1"/>
    <dgm:cxn modelId="{26CDF4E3-2B02-40A2-AC07-E45DA3A93977}" type="presOf" srcId="{016D42AB-9776-4162-8C42-A4C7A2E61645}" destId="{B9128414-1493-4D99-9C96-E33C62C4948B}" srcOrd="0" destOrd="4" presId="urn:microsoft.com/office/officeart/2005/8/layout/process1"/>
    <dgm:cxn modelId="{D63FB5F8-E37D-40C2-ACC7-2E90F62DB7D2}" srcId="{B04AC773-BB82-499B-903D-6A4F057AD6F7}" destId="{4A8792C3-3FC0-4856-B8D1-C09CE8BAA7A5}" srcOrd="1" destOrd="0" parTransId="{013C9BB4-FDA4-49C1-92C1-9C765DB7C40E}" sibTransId="{B93C7321-5D24-4C41-8C6F-A449F590F39D}"/>
    <dgm:cxn modelId="{459445FE-938D-4C32-ACDA-D266428C732F}" type="presOf" srcId="{0F317E45-DF39-476B-96D6-E84EAEA2E89D}" destId="{D4B47182-24BF-4762-8B58-782618F9D0B8}" srcOrd="0" destOrd="0" presId="urn:microsoft.com/office/officeart/2005/8/layout/process1"/>
    <dgm:cxn modelId="{7F9CD608-71A2-4B25-940B-63CC4634510A}" type="presParOf" srcId="{598E9765-7922-40EA-9876-51C33F0F3D3E}" destId="{A5D13B4A-4A20-4BAA-A536-B3C020C3E492}" srcOrd="0" destOrd="0" presId="urn:microsoft.com/office/officeart/2005/8/layout/process1"/>
    <dgm:cxn modelId="{3E852D58-613C-44E8-9CE5-ED4AB2646565}" type="presParOf" srcId="{598E9765-7922-40EA-9876-51C33F0F3D3E}" destId="{2A2795BA-7A04-4D9E-BD74-6229C07F060A}" srcOrd="1" destOrd="0" presId="urn:microsoft.com/office/officeart/2005/8/layout/process1"/>
    <dgm:cxn modelId="{EE5E715C-1729-46DD-A7B3-88585089C478}" type="presParOf" srcId="{2A2795BA-7A04-4D9E-BD74-6229C07F060A}" destId="{50A95D87-51A6-46A0-ADD9-87EAF304F107}" srcOrd="0" destOrd="0" presId="urn:microsoft.com/office/officeart/2005/8/layout/process1"/>
    <dgm:cxn modelId="{F879FB3E-AB13-4468-9984-977C9DEED3D6}" type="presParOf" srcId="{598E9765-7922-40EA-9876-51C33F0F3D3E}" destId="{73C814FC-243F-4446-9FAE-423AC5BAF78B}" srcOrd="2" destOrd="0" presId="urn:microsoft.com/office/officeart/2005/8/layout/process1"/>
    <dgm:cxn modelId="{7D38EFDB-B0C8-4215-AB4C-46D6F4F4895D}" type="presParOf" srcId="{598E9765-7922-40EA-9876-51C33F0F3D3E}" destId="{D4B47182-24BF-4762-8B58-782618F9D0B8}" srcOrd="3" destOrd="0" presId="urn:microsoft.com/office/officeart/2005/8/layout/process1"/>
    <dgm:cxn modelId="{2D24DACF-D07C-4F31-8746-179E925E19AB}" type="presParOf" srcId="{D4B47182-24BF-4762-8B58-782618F9D0B8}" destId="{BDBDDA96-642B-4086-92B4-0A32E228775F}" srcOrd="0" destOrd="0" presId="urn:microsoft.com/office/officeart/2005/8/layout/process1"/>
    <dgm:cxn modelId="{0EBB9B7F-7FA7-49C7-910F-91FE83EAFB83}" type="presParOf" srcId="{598E9765-7922-40EA-9876-51C33F0F3D3E}" destId="{B9128414-1493-4D99-9C96-E33C62C4948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13B4A-4A20-4BAA-A536-B3C020C3E492}">
      <dsp:nvSpPr>
        <dsp:cNvPr id="0" name=""/>
        <dsp:cNvSpPr/>
      </dsp:nvSpPr>
      <dsp:spPr>
        <a:xfrm>
          <a:off x="7143" y="1978699"/>
          <a:ext cx="2135187" cy="14612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Nitrogen (N)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Phosphorus (P)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Potassium (K)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49942" y="2021498"/>
        <a:ext cx="2049589" cy="1375670"/>
      </dsp:txXfrm>
    </dsp:sp>
    <dsp:sp modelId="{2A2795BA-7A04-4D9E-BD74-6229C07F060A}">
      <dsp:nvSpPr>
        <dsp:cNvPr id="0" name=""/>
        <dsp:cNvSpPr/>
      </dsp:nvSpPr>
      <dsp:spPr>
        <a:xfrm flipV="1">
          <a:off x="2272580" y="2661890"/>
          <a:ext cx="619197" cy="9488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272580" y="2680867"/>
        <a:ext cx="590732" cy="56931"/>
      </dsp:txXfrm>
    </dsp:sp>
    <dsp:sp modelId="{73C814FC-243F-4446-9FAE-423AC5BAF78B}">
      <dsp:nvSpPr>
        <dsp:cNvPr id="0" name=""/>
        <dsp:cNvSpPr/>
      </dsp:nvSpPr>
      <dsp:spPr>
        <a:xfrm>
          <a:off x="2996406" y="1978699"/>
          <a:ext cx="2135187" cy="14612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Principal Component Analysis (PCA)</a:t>
          </a:r>
        </a:p>
      </dsp:txBody>
      <dsp:txXfrm>
        <a:off x="3039205" y="2021498"/>
        <a:ext cx="2049589" cy="1375670"/>
      </dsp:txXfrm>
    </dsp:sp>
    <dsp:sp modelId="{D4B47182-24BF-4762-8B58-782618F9D0B8}">
      <dsp:nvSpPr>
        <dsp:cNvPr id="0" name=""/>
        <dsp:cNvSpPr/>
      </dsp:nvSpPr>
      <dsp:spPr>
        <a:xfrm flipV="1">
          <a:off x="5261843" y="2661890"/>
          <a:ext cx="619197" cy="9488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261843" y="2680867"/>
        <a:ext cx="590732" cy="56931"/>
      </dsp:txXfrm>
    </dsp:sp>
    <dsp:sp modelId="{B9128414-1493-4D99-9C96-E33C62C4948B}">
      <dsp:nvSpPr>
        <dsp:cNvPr id="0" name=""/>
        <dsp:cNvSpPr/>
      </dsp:nvSpPr>
      <dsp:spPr>
        <a:xfrm>
          <a:off x="5985668" y="1978699"/>
          <a:ext cx="2135187" cy="14612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Principal Component 1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PC1 (X-axis)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Principal Component 2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PC2 (Y-axis)</a:t>
          </a:r>
        </a:p>
      </dsp:txBody>
      <dsp:txXfrm>
        <a:off x="6028467" y="2021498"/>
        <a:ext cx="2049589" cy="1375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FF7-8A8B-30A6-1522-9B93299A2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8E8F-32A4-0486-2826-DBE37C220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A10F-319D-2524-ECD5-84935103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DDE2-37CE-F10C-6637-D0FAE5A7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B1E4-FDAC-0CC5-4256-A059C70D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259B-51AA-8B63-AF00-0DC304B4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CB757-76F6-F95C-FE5B-8CC0EADA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A37F-C4A2-936F-4C52-B0217D6B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91DE-E229-ED03-065C-2EFFF554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9E0A-D51B-EA87-42B0-DA7A655B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71ABD-DB11-AD58-B734-789D049AB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70EF1-A758-046C-E834-4C539E68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1488-9756-9170-9E3B-8648013F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8B6B-24B1-99EC-708D-1F8A3933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8DE2-F10D-E167-81E6-6ED51FD2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39C2-C02D-9342-F363-17B3DBE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E2EC-8B1E-6128-B8FF-37A93F9C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8E9A-89D8-CAF1-5838-6A4CACA3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9379-DCAD-802A-E1BC-16259411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3867-15FB-4E93-E3F6-0AB5198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0467-562E-388D-2BFF-550EE2B1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BFFC3-154F-6BF2-E428-12B4C310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5062-6491-823F-0D9F-57CEAEAC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E43C8-C308-0B03-EEB4-41F44E3E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6657-7983-1A1B-EC8F-9448AE6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4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E033-A02C-1917-7285-F66E0808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4AB7-F160-9CBF-59F9-A50A6313B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3A056-02D9-46ED-AAC5-A4513427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837C-5D32-C952-09E8-F5D4DD8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42C8-FDD1-4550-A9B2-235EEE15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494D-C616-8868-99A9-46435D3A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9E3C-92EB-4044-821B-B0BA0982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D2BC-E38D-0C29-92EE-8ABA5CC6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EE25A-E61C-B6D4-A2E8-FD0B5DDF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33C38-A7FD-83C1-F6BF-B7D8E5B1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23E22-301C-6A2C-0618-D3EB9A9CA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D4557-2CC0-2A5C-FFB2-99464511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B4742-F10E-09F8-BDF1-A3B8E97F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45792-D195-C4A4-6704-5E9DB1A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EDE6-47EC-B260-CE2B-D72718D2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CB732-3C66-758D-BA0E-3D2251C2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4B6E9-2045-E256-E86D-70E8AB19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8715E-AB4D-0B94-D799-E20B93ED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5192C-8053-005F-61DD-F14339C5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A5AC6-B9A1-92B5-3257-FEF0EF4B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E22B5-0B36-52CC-E585-ECF62C12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5246-17DE-75DD-6EDC-AA072534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96A1-3CB3-8CB5-7D8F-22E6D561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3DEAC-FA96-E4E9-6444-F0D229FC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BAED-B678-0865-CE30-C9B676FA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C8A2-76D5-BAA7-65B3-2CE31B5E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4B0E-964C-001A-3CEB-ABEFE597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61C2-675C-0C7D-2BA3-A2BAF3BD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DFFEC-6AC9-4126-397F-9E25015A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846AD-E5F5-0517-60D7-D59AC7F13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993E-B525-4DDB-BFF1-AB355F26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3F21-C3DE-9611-36D0-FBAAD210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2A4F-6586-3C99-E12D-D274C760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B7E95-EF77-1CC5-1F5C-B4B72D80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765C7-FE41-4291-F996-3F39A98B9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8D27-30C2-ADB2-A48E-2D34C6620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6F1B6-501F-43ED-8C0C-7127455D65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AC1-B2A4-5214-5479-4D0652F5E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3803-54D9-3CDE-9D85-6139D243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4FA1-9D34-42A3-B62A-2347CE9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0CACA49-689A-954D-95FD-BA7A3FEB5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1368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33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DANIEL A. PAMBID</dc:creator>
  <cp:lastModifiedBy>LUIS DANIEL A. PAMBID</cp:lastModifiedBy>
  <cp:revision>1</cp:revision>
  <dcterms:created xsi:type="dcterms:W3CDTF">2023-03-12T08:10:52Z</dcterms:created>
  <dcterms:modified xsi:type="dcterms:W3CDTF">2023-03-12T08:28:36Z</dcterms:modified>
</cp:coreProperties>
</file>