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75" d="100"/>
          <a:sy n="75" d="100"/>
        </p:scale>
        <p:origin x="1670" y="-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8FCB-7441-4720-A34B-3F58D2187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90EF9-3005-4E7B-B706-0869EDB17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12F2-8569-43E5-836E-1EEE3F2F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8548-B033-45E4-A86C-1C3B4DEC0B79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56E9-29B7-4A4B-B16D-08852DA2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CABB9-ABEF-4EC8-B74F-38220C2B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0E5-64CB-4228-86A9-BD6F21DA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A6A3-2146-4073-9CDC-FC6F7387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6219B-9348-43E1-A892-01E6F5F4C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8CBE8-29B5-4AF3-A375-80446ADF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8548-B033-45E4-A86C-1C3B4DEC0B79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AB06-6DD2-4648-AFAD-AB1717AC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7E05-C464-442D-99FF-26D2ACD2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0E5-64CB-4228-86A9-BD6F21DA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2DF89-480D-4579-95EA-33C6C0BC2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6488A-E764-4455-A4E3-C2E240146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654D-A28F-482C-BBD3-32E58B25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8548-B033-45E4-A86C-1C3B4DEC0B79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3A7F3-7D17-47FE-ABA1-ADF1F481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093E-31D1-45DC-93B4-A40A3761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0E5-64CB-4228-86A9-BD6F21DA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1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A6F9-593D-409A-A0C2-8FDCD394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DE70-ED38-40EF-B396-B38E8A8A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4A1B-306A-4252-9978-7E225389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8548-B033-45E4-A86C-1C3B4DEC0B79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FDE09-9CE5-4C64-8AE5-22E604E3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0F5E-BEC8-44EF-88CE-D2DAC2E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0E5-64CB-4228-86A9-BD6F21DA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8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86F7-7ABF-4A41-80A3-9BE4AD96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0A6DB-D78D-4537-AAE0-4A780CADD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E29D9-CDAD-48A3-9DC2-3E53EB8C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8548-B033-45E4-A86C-1C3B4DEC0B79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E9F98-01A2-47AD-A5CC-0EB8970F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C3FB-CA7C-400F-813F-DAEBB401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0E5-64CB-4228-86A9-BD6F21DA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9845-761F-4181-9BB5-FAFD3F36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2D38-1A7A-4B95-ACBE-CADBC8023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CF39F-99C4-4E4E-A0AC-081C778A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8A73F-BEA5-4754-B6DC-1080626B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8548-B033-45E4-A86C-1C3B4DEC0B79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E5E3E-C8E1-47D0-AF59-BB5DA9CB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CEFCF-5F89-4F57-8F97-FB876D65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0E5-64CB-4228-86A9-BD6F21DA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F3B-6682-466B-9295-A1B20135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3A7F9-4108-4718-ACFE-95273423F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B41F-810C-4A57-9BB9-E703EABAE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E36E6-32B7-4392-9E3D-068B45A47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6CF74-6466-41BB-9D24-7E90C6E05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8C2F3-0D9F-48CE-8B88-8D32B4FD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8548-B033-45E4-A86C-1C3B4DEC0B79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0FBF9-43F6-43D6-A3B3-1C391EAE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C1694-B49D-4369-8FF1-F1737A70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0E5-64CB-4228-86A9-BD6F21DA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8F26-4F4A-4068-B956-9513DEB3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A413D-90B1-4D8D-BE86-867D44B4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8548-B033-45E4-A86C-1C3B4DEC0B79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661A0-503C-417C-85F5-8133C90A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70B5C-E970-4752-9468-D9D682D7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0E5-64CB-4228-86A9-BD6F21DA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42E07-2577-4325-AB9D-8270C9A2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8548-B033-45E4-A86C-1C3B4DEC0B79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41BBA-8F85-4476-8C84-3022975E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EB15F-F4E1-4944-80E6-0BD6EDB5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0E5-64CB-4228-86A9-BD6F21DA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039B-2252-4386-9D37-3478E721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412D-6715-40D7-8B7F-8D37A26C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27A9E-1422-430F-9226-737FF50DD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C47B3-5D70-4F82-871A-10DB4E7C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8548-B033-45E4-A86C-1C3B4DEC0B79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1C8EA-4E44-44C5-B770-DF65F878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98701-7694-4A43-B90C-2C5E3764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0E5-64CB-4228-86A9-BD6F21DA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931A-6DAD-4BF5-9531-926C5B0A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D4615-5896-4DE6-8369-9BD9A1B20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6BF1A-9A2F-4C94-B102-31E81BA8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C1C6A-1A0F-4875-8524-88D5E0A3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8548-B033-45E4-A86C-1C3B4DEC0B79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45E78-45FF-4C84-BFA8-CDA8A8B0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A6283-7F6A-4E62-BEDF-5233D32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0E5-64CB-4228-86A9-BD6F21DA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7C847-E7B7-480B-821C-BBC15EE3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3256-457A-4FFF-ABD0-8E854106A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A9F47-D0D0-4DF8-8EAF-9E9F4CD94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38548-B033-45E4-A86C-1C3B4DEC0B79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452B-682D-4C0E-90C7-8BB5D0778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5C80-64F5-40C5-812B-52681A8F2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470E5-64CB-4228-86A9-BD6F21DA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194453-7D60-4A80-83D0-30E4D6339B9C}"/>
              </a:ext>
            </a:extLst>
          </p:cNvPr>
          <p:cNvSpPr/>
          <p:nvPr/>
        </p:nvSpPr>
        <p:spPr>
          <a:xfrm>
            <a:off x="995680" y="3568700"/>
            <a:ext cx="4754880" cy="576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27A0E-B39C-4ABD-AC69-9E83E24BBE9B}"/>
              </a:ext>
            </a:extLst>
          </p:cNvPr>
          <p:cNvSpPr/>
          <p:nvPr/>
        </p:nvSpPr>
        <p:spPr>
          <a:xfrm>
            <a:off x="1885950" y="4401889"/>
            <a:ext cx="3086100" cy="2057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070901-FB04-4370-9249-0EC7F3F6C131}"/>
              </a:ext>
            </a:extLst>
          </p:cNvPr>
          <p:cNvGrpSpPr/>
          <p:nvPr/>
        </p:nvGrpSpPr>
        <p:grpSpPr>
          <a:xfrm>
            <a:off x="2141045" y="5601627"/>
            <a:ext cx="2571750" cy="2571750"/>
            <a:chOff x="3806302" y="1620175"/>
            <a:chExt cx="45720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EE3830-CF78-476D-842A-3739134E165A}"/>
                </a:ext>
              </a:extLst>
            </p:cNvPr>
            <p:cNvSpPr/>
            <p:nvPr/>
          </p:nvSpPr>
          <p:spPr>
            <a:xfrm>
              <a:off x="3806302" y="1620175"/>
              <a:ext cx="4572000" cy="45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42CC3EC-9415-4DB3-9F96-78536EC5653D}"/>
                </a:ext>
              </a:extLst>
            </p:cNvPr>
            <p:cNvGrpSpPr/>
            <p:nvPr/>
          </p:nvGrpSpPr>
          <p:grpSpPr>
            <a:xfrm>
              <a:off x="4038970" y="1776644"/>
              <a:ext cx="4106664" cy="4259062"/>
              <a:chOff x="3807782" y="1313895"/>
              <a:chExt cx="4106664" cy="42590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17A08A-F736-44FD-8735-EF542379D616}"/>
                  </a:ext>
                </a:extLst>
              </p:cNvPr>
              <p:cNvSpPr/>
              <p:nvPr/>
            </p:nvSpPr>
            <p:spPr>
              <a:xfrm>
                <a:off x="3807782" y="1313895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ECEA03-8137-440C-9513-80A870C8E9DC}"/>
                  </a:ext>
                </a:extLst>
              </p:cNvPr>
              <p:cNvSpPr/>
              <p:nvPr/>
            </p:nvSpPr>
            <p:spPr>
              <a:xfrm>
                <a:off x="4853868" y="1313895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C01D201-1A03-4BC8-B75E-56F726FD6F60}"/>
                  </a:ext>
                </a:extLst>
              </p:cNvPr>
              <p:cNvSpPr/>
              <p:nvPr/>
            </p:nvSpPr>
            <p:spPr>
              <a:xfrm>
                <a:off x="5899954" y="1313895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6E84C31-C116-4DCC-9EF6-F12EE6E883AD}"/>
                  </a:ext>
                </a:extLst>
              </p:cNvPr>
              <p:cNvSpPr/>
              <p:nvPr/>
            </p:nvSpPr>
            <p:spPr>
              <a:xfrm>
                <a:off x="6946040" y="1313895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996CA44-A161-4B85-A177-0A41D1599D24}"/>
                  </a:ext>
                </a:extLst>
              </p:cNvPr>
              <p:cNvSpPr/>
              <p:nvPr/>
            </p:nvSpPr>
            <p:spPr>
              <a:xfrm>
                <a:off x="3807782" y="1788850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ED0429F-05FB-4461-91B0-16DCC4513192}"/>
                  </a:ext>
                </a:extLst>
              </p:cNvPr>
              <p:cNvSpPr/>
              <p:nvPr/>
            </p:nvSpPr>
            <p:spPr>
              <a:xfrm>
                <a:off x="4853868" y="1788850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73BA6C3-4B18-4237-AF69-E397582330F2}"/>
                  </a:ext>
                </a:extLst>
              </p:cNvPr>
              <p:cNvSpPr/>
              <p:nvPr/>
            </p:nvSpPr>
            <p:spPr>
              <a:xfrm>
                <a:off x="5899954" y="1788850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77642FC-0944-4586-B4F2-47D3425D685E}"/>
                  </a:ext>
                </a:extLst>
              </p:cNvPr>
              <p:cNvSpPr/>
              <p:nvPr/>
            </p:nvSpPr>
            <p:spPr>
              <a:xfrm>
                <a:off x="6946040" y="1788850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AE3D33-6511-4400-8524-D33403A53553}"/>
                  </a:ext>
                </a:extLst>
              </p:cNvPr>
              <p:cNvSpPr/>
              <p:nvPr/>
            </p:nvSpPr>
            <p:spPr>
              <a:xfrm>
                <a:off x="3807782" y="2268244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0050BBC-D400-4662-A64C-7DD6142B0622}"/>
                  </a:ext>
                </a:extLst>
              </p:cNvPr>
              <p:cNvSpPr/>
              <p:nvPr/>
            </p:nvSpPr>
            <p:spPr>
              <a:xfrm>
                <a:off x="4853868" y="2268244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2BAF6F3-39A2-4727-8EDC-850655ACD2C1}"/>
                  </a:ext>
                </a:extLst>
              </p:cNvPr>
              <p:cNvSpPr/>
              <p:nvPr/>
            </p:nvSpPr>
            <p:spPr>
              <a:xfrm>
                <a:off x="5899954" y="2268244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700B939-402C-45D2-B0EA-4B156F87BF84}"/>
                  </a:ext>
                </a:extLst>
              </p:cNvPr>
              <p:cNvSpPr/>
              <p:nvPr/>
            </p:nvSpPr>
            <p:spPr>
              <a:xfrm>
                <a:off x="6946040" y="2268244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BF1B69F-E279-43BE-AD21-91C8361E74AF}"/>
                  </a:ext>
                </a:extLst>
              </p:cNvPr>
              <p:cNvSpPr/>
              <p:nvPr/>
            </p:nvSpPr>
            <p:spPr>
              <a:xfrm>
                <a:off x="3807782" y="2747638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239B2C-B123-4D59-AC40-9F887C3414D5}"/>
                  </a:ext>
                </a:extLst>
              </p:cNvPr>
              <p:cNvSpPr/>
              <p:nvPr/>
            </p:nvSpPr>
            <p:spPr>
              <a:xfrm>
                <a:off x="4853868" y="2747638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55B9060-66C4-4D7A-9758-C20BEC035341}"/>
                  </a:ext>
                </a:extLst>
              </p:cNvPr>
              <p:cNvSpPr/>
              <p:nvPr/>
            </p:nvSpPr>
            <p:spPr>
              <a:xfrm>
                <a:off x="5899954" y="2747638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AC99AC4-4E6C-4D6E-A5C8-B06DFF0E9089}"/>
                  </a:ext>
                </a:extLst>
              </p:cNvPr>
              <p:cNvSpPr/>
              <p:nvPr/>
            </p:nvSpPr>
            <p:spPr>
              <a:xfrm>
                <a:off x="6946040" y="2747638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ACA75CC-9718-4B39-898A-00DDF838FE99}"/>
                  </a:ext>
                </a:extLst>
              </p:cNvPr>
              <p:cNvSpPr/>
              <p:nvPr/>
            </p:nvSpPr>
            <p:spPr>
              <a:xfrm>
                <a:off x="3807782" y="3235910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7D6FBD7-897B-4C2E-B368-35A07D67B8B0}"/>
                  </a:ext>
                </a:extLst>
              </p:cNvPr>
              <p:cNvSpPr/>
              <p:nvPr/>
            </p:nvSpPr>
            <p:spPr>
              <a:xfrm>
                <a:off x="4853868" y="3235910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FCDF410-64F6-4F36-9EE2-3A76C7267791}"/>
                  </a:ext>
                </a:extLst>
              </p:cNvPr>
              <p:cNvSpPr/>
              <p:nvPr/>
            </p:nvSpPr>
            <p:spPr>
              <a:xfrm>
                <a:off x="5899954" y="3235910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940A774-8009-4F82-BD9C-E20FB19993CE}"/>
                  </a:ext>
                </a:extLst>
              </p:cNvPr>
              <p:cNvSpPr/>
              <p:nvPr/>
            </p:nvSpPr>
            <p:spPr>
              <a:xfrm>
                <a:off x="6946040" y="3235910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BD103CB-6959-493C-9540-2F076D00C7FD}"/>
                  </a:ext>
                </a:extLst>
              </p:cNvPr>
              <p:cNvSpPr/>
              <p:nvPr/>
            </p:nvSpPr>
            <p:spPr>
              <a:xfrm>
                <a:off x="3807782" y="3710865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FB8F933-1F81-49D5-942A-120410C9544B}"/>
                  </a:ext>
                </a:extLst>
              </p:cNvPr>
              <p:cNvSpPr/>
              <p:nvPr/>
            </p:nvSpPr>
            <p:spPr>
              <a:xfrm>
                <a:off x="4853868" y="3710865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68417A3-A8C5-4BC6-B39C-9C666B84A1B6}"/>
                  </a:ext>
                </a:extLst>
              </p:cNvPr>
              <p:cNvSpPr/>
              <p:nvPr/>
            </p:nvSpPr>
            <p:spPr>
              <a:xfrm>
                <a:off x="5899954" y="3710865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72CF04-2D18-419A-812D-F1FA0DBB06AF}"/>
                  </a:ext>
                </a:extLst>
              </p:cNvPr>
              <p:cNvSpPr/>
              <p:nvPr/>
            </p:nvSpPr>
            <p:spPr>
              <a:xfrm>
                <a:off x="6946040" y="3710865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CD7C3B-715E-4E6F-B8F4-153752D05E08}"/>
                  </a:ext>
                </a:extLst>
              </p:cNvPr>
              <p:cNvSpPr/>
              <p:nvPr/>
            </p:nvSpPr>
            <p:spPr>
              <a:xfrm>
                <a:off x="3807782" y="4190259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B751A04-90C9-405D-B416-5DE65800CE51}"/>
                  </a:ext>
                </a:extLst>
              </p:cNvPr>
              <p:cNvSpPr/>
              <p:nvPr/>
            </p:nvSpPr>
            <p:spPr>
              <a:xfrm>
                <a:off x="4853868" y="4190259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75141E2-A7C1-4C82-94AD-8795F1601A0B}"/>
                  </a:ext>
                </a:extLst>
              </p:cNvPr>
              <p:cNvSpPr/>
              <p:nvPr/>
            </p:nvSpPr>
            <p:spPr>
              <a:xfrm>
                <a:off x="5899954" y="4190259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9C18FE-F7E7-429C-BB80-D7E5806E8265}"/>
                  </a:ext>
                </a:extLst>
              </p:cNvPr>
              <p:cNvSpPr/>
              <p:nvPr/>
            </p:nvSpPr>
            <p:spPr>
              <a:xfrm>
                <a:off x="6946040" y="4190259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62AAD2E-3E01-4730-ACB0-F0771E780F32}"/>
                  </a:ext>
                </a:extLst>
              </p:cNvPr>
              <p:cNvSpPr/>
              <p:nvPr/>
            </p:nvSpPr>
            <p:spPr>
              <a:xfrm>
                <a:off x="3807782" y="4669653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A402D0-0C8D-47A3-A40F-68897374DC02}"/>
                  </a:ext>
                </a:extLst>
              </p:cNvPr>
              <p:cNvSpPr/>
              <p:nvPr/>
            </p:nvSpPr>
            <p:spPr>
              <a:xfrm>
                <a:off x="4853868" y="4669653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0CC379D-04BF-44AA-A29D-E6462DBD5B96}"/>
                  </a:ext>
                </a:extLst>
              </p:cNvPr>
              <p:cNvSpPr/>
              <p:nvPr/>
            </p:nvSpPr>
            <p:spPr>
              <a:xfrm>
                <a:off x="5899954" y="4669653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5BA0E34-5A16-4163-8049-DFC71A6A475D}"/>
                  </a:ext>
                </a:extLst>
              </p:cNvPr>
              <p:cNvSpPr/>
              <p:nvPr/>
            </p:nvSpPr>
            <p:spPr>
              <a:xfrm>
                <a:off x="6946040" y="4669653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EDC474E-9ADF-4141-8F62-2B9095F90F2E}"/>
                  </a:ext>
                </a:extLst>
              </p:cNvPr>
              <p:cNvSpPr/>
              <p:nvPr/>
            </p:nvSpPr>
            <p:spPr>
              <a:xfrm>
                <a:off x="3807782" y="5146828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4395DE1-0FA1-4C16-B07C-F05B18C2A7DB}"/>
                  </a:ext>
                </a:extLst>
              </p:cNvPr>
              <p:cNvSpPr/>
              <p:nvPr/>
            </p:nvSpPr>
            <p:spPr>
              <a:xfrm>
                <a:off x="4853868" y="5146828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4675931-B880-4583-B95D-F0CC9076FD62}"/>
                  </a:ext>
                </a:extLst>
              </p:cNvPr>
              <p:cNvSpPr/>
              <p:nvPr/>
            </p:nvSpPr>
            <p:spPr>
              <a:xfrm>
                <a:off x="5899954" y="5146828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38D88A0-EB20-4AC9-9CB1-C3119A09ABD5}"/>
                  </a:ext>
                </a:extLst>
              </p:cNvPr>
              <p:cNvSpPr/>
              <p:nvPr/>
            </p:nvSpPr>
            <p:spPr>
              <a:xfrm>
                <a:off x="6946040" y="5146828"/>
                <a:ext cx="968406" cy="42612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2376C73-FA23-4917-BA03-A760C122A6F5}"/>
              </a:ext>
            </a:extLst>
          </p:cNvPr>
          <p:cNvSpPr/>
          <p:nvPr/>
        </p:nvSpPr>
        <p:spPr>
          <a:xfrm>
            <a:off x="2655395" y="4487408"/>
            <a:ext cx="1543050" cy="1028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C61A26-57A6-4FA2-8D45-E091E9E0886B}"/>
              </a:ext>
            </a:extLst>
          </p:cNvPr>
          <p:cNvCxnSpPr>
            <a:cxnSpLocks/>
          </p:cNvCxnSpPr>
          <p:nvPr/>
        </p:nvCxnSpPr>
        <p:spPr>
          <a:xfrm>
            <a:off x="1609344" y="4401889"/>
            <a:ext cx="0" cy="20642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96C31D-33B9-4078-BD78-826D486CDE07}"/>
              </a:ext>
            </a:extLst>
          </p:cNvPr>
          <p:cNvCxnSpPr>
            <a:cxnSpLocks/>
          </p:cNvCxnSpPr>
          <p:nvPr/>
        </p:nvCxnSpPr>
        <p:spPr>
          <a:xfrm>
            <a:off x="1999488" y="5601627"/>
            <a:ext cx="0" cy="2571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EC43A06-DCDB-43F1-A472-595F831C3A4F}"/>
              </a:ext>
            </a:extLst>
          </p:cNvPr>
          <p:cNvCxnSpPr>
            <a:cxnSpLocks/>
          </p:cNvCxnSpPr>
          <p:nvPr/>
        </p:nvCxnSpPr>
        <p:spPr>
          <a:xfrm flipH="1">
            <a:off x="2544285" y="4487408"/>
            <a:ext cx="1" cy="10287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36F2DAD-0B24-487A-80BE-DD256D4A1137}"/>
              </a:ext>
            </a:extLst>
          </p:cNvPr>
          <p:cNvCxnSpPr>
            <a:cxnSpLocks/>
          </p:cNvCxnSpPr>
          <p:nvPr/>
        </p:nvCxnSpPr>
        <p:spPr>
          <a:xfrm flipH="1">
            <a:off x="2655396" y="4322227"/>
            <a:ext cx="154304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4BD727D-5102-4B45-A682-F7E4EAC5F07B}"/>
              </a:ext>
            </a:extLst>
          </p:cNvPr>
          <p:cNvCxnSpPr>
            <a:cxnSpLocks/>
          </p:cNvCxnSpPr>
          <p:nvPr/>
        </p:nvCxnSpPr>
        <p:spPr>
          <a:xfrm flipH="1">
            <a:off x="1885950" y="3957780"/>
            <a:ext cx="308610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F4821D-BB62-421F-9237-6FD944059CD8}"/>
              </a:ext>
            </a:extLst>
          </p:cNvPr>
          <p:cNvSpPr txBox="1"/>
          <p:nvPr/>
        </p:nvSpPr>
        <p:spPr>
          <a:xfrm>
            <a:off x="1179703" y="5153590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9E2DC3-9795-443A-B9A6-98DB7D3F2141}"/>
              </a:ext>
            </a:extLst>
          </p:cNvPr>
          <p:cNvSpPr txBox="1"/>
          <p:nvPr/>
        </p:nvSpPr>
        <p:spPr>
          <a:xfrm>
            <a:off x="3215758" y="3684742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98FA2E-9434-487D-9540-49B2DA07ABB1}"/>
              </a:ext>
            </a:extLst>
          </p:cNvPr>
          <p:cNvSpPr txBox="1"/>
          <p:nvPr/>
        </p:nvSpPr>
        <p:spPr>
          <a:xfrm>
            <a:off x="3259453" y="4042403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03E32C-2F4D-449E-B256-7A2D71D376F2}"/>
              </a:ext>
            </a:extLst>
          </p:cNvPr>
          <p:cNvSpPr txBox="1"/>
          <p:nvPr/>
        </p:nvSpPr>
        <p:spPr>
          <a:xfrm>
            <a:off x="2165655" y="4838837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CA0206-858A-4385-83E2-64D2FF0A4E56}"/>
              </a:ext>
            </a:extLst>
          </p:cNvPr>
          <p:cNvSpPr txBox="1"/>
          <p:nvPr/>
        </p:nvSpPr>
        <p:spPr>
          <a:xfrm>
            <a:off x="1381011" y="690339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5.25in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2F8F8D-5E32-4468-8156-B1ACEF081108}"/>
              </a:ext>
            </a:extLst>
          </p:cNvPr>
          <p:cNvSpPr txBox="1"/>
          <p:nvPr/>
        </p:nvSpPr>
        <p:spPr>
          <a:xfrm>
            <a:off x="3215758" y="8382169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5in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FE9D06-43B4-4806-9B1C-899F85B3ECB0}"/>
              </a:ext>
            </a:extLst>
          </p:cNvPr>
          <p:cNvCxnSpPr>
            <a:cxnSpLocks/>
          </p:cNvCxnSpPr>
          <p:nvPr/>
        </p:nvCxnSpPr>
        <p:spPr>
          <a:xfrm flipH="1">
            <a:off x="2141045" y="8325777"/>
            <a:ext cx="257175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7BF9243-8EA6-43BF-AB64-3A023E92CE26}"/>
              </a:ext>
            </a:extLst>
          </p:cNvPr>
          <p:cNvSpPr/>
          <p:nvPr/>
        </p:nvSpPr>
        <p:spPr>
          <a:xfrm>
            <a:off x="4972050" y="6271263"/>
            <a:ext cx="45719" cy="1009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7A37F8-E9BB-4FD4-9FE2-6C8D247C1640}"/>
              </a:ext>
            </a:extLst>
          </p:cNvPr>
          <p:cNvSpPr/>
          <p:nvPr/>
        </p:nvSpPr>
        <p:spPr>
          <a:xfrm>
            <a:off x="5008795" y="6298880"/>
            <a:ext cx="7884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5DA7F6-E5C3-4E03-A09F-D110D718C49B}"/>
              </a:ext>
            </a:extLst>
          </p:cNvPr>
          <p:cNvCxnSpPr>
            <a:cxnSpLocks/>
          </p:cNvCxnSpPr>
          <p:nvPr/>
        </p:nvCxnSpPr>
        <p:spPr>
          <a:xfrm>
            <a:off x="4815840" y="5601627"/>
            <a:ext cx="0" cy="8645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E79447C-E5B0-4B9D-B31B-1DCC9A37C4C9}"/>
              </a:ext>
            </a:extLst>
          </p:cNvPr>
          <p:cNvSpPr txBox="1"/>
          <p:nvPr/>
        </p:nvSpPr>
        <p:spPr>
          <a:xfrm>
            <a:off x="4918886" y="5815934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2in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E8E9B5-6A28-4A70-B3AF-217A395F8E2C}"/>
              </a:ext>
            </a:extLst>
          </p:cNvPr>
          <p:cNvSpPr txBox="1"/>
          <p:nvPr/>
        </p:nvSpPr>
        <p:spPr>
          <a:xfrm>
            <a:off x="2721470" y="8786385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VIEW</a:t>
            </a:r>
          </a:p>
        </p:txBody>
      </p:sp>
    </p:spTree>
    <p:extLst>
      <p:ext uri="{BB962C8B-B14F-4D97-AF65-F5344CB8AC3E}">
        <p14:creationId xmlns:p14="http://schemas.microsoft.com/office/powerpoint/2010/main" val="213734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E841DC-E648-4062-9C73-9E8236C72427}"/>
              </a:ext>
            </a:extLst>
          </p:cNvPr>
          <p:cNvSpPr/>
          <p:nvPr/>
        </p:nvSpPr>
        <p:spPr>
          <a:xfrm>
            <a:off x="1494717" y="4365862"/>
            <a:ext cx="4001207" cy="4934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073D52-1269-4B7A-A551-F53DBD0D5D43}"/>
              </a:ext>
            </a:extLst>
          </p:cNvPr>
          <p:cNvCxnSpPr>
            <a:cxnSpLocks/>
          </p:cNvCxnSpPr>
          <p:nvPr/>
        </p:nvCxnSpPr>
        <p:spPr>
          <a:xfrm flipH="1">
            <a:off x="2478278" y="4810824"/>
            <a:ext cx="4305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3A5754-E264-4FDA-9280-B2B0E5DBA72F}"/>
              </a:ext>
            </a:extLst>
          </p:cNvPr>
          <p:cNvSpPr txBox="1"/>
          <p:nvPr/>
        </p:nvSpPr>
        <p:spPr>
          <a:xfrm>
            <a:off x="2446012" y="4464871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1.5in</a:t>
            </a: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F087918C-8B94-43E1-8165-E5D950EA1B6C}"/>
              </a:ext>
            </a:extLst>
          </p:cNvPr>
          <p:cNvSpPr/>
          <p:nvPr/>
        </p:nvSpPr>
        <p:spPr>
          <a:xfrm rot="16200000">
            <a:off x="1598924" y="6648923"/>
            <a:ext cx="2619770" cy="632079"/>
          </a:xfrm>
          <a:prstGeom prst="blockArc">
            <a:avLst>
              <a:gd name="adj1" fmla="val 10706833"/>
              <a:gd name="adj2" fmla="val 16245646"/>
              <a:gd name="adj3" fmla="val 2105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5E562-BFB5-4FF0-90A0-09D9795F480B}"/>
              </a:ext>
            </a:extLst>
          </p:cNvPr>
          <p:cNvSpPr/>
          <p:nvPr/>
        </p:nvSpPr>
        <p:spPr>
          <a:xfrm>
            <a:off x="2908808" y="6105799"/>
            <a:ext cx="65707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6C9CBE-7CF0-4896-B05B-8AA4B246F7A9}"/>
              </a:ext>
            </a:extLst>
          </p:cNvPr>
          <p:cNvCxnSpPr>
            <a:cxnSpLocks/>
          </p:cNvCxnSpPr>
          <p:nvPr/>
        </p:nvCxnSpPr>
        <p:spPr>
          <a:xfrm flipV="1">
            <a:off x="2373503" y="7006133"/>
            <a:ext cx="0" cy="12110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3213DE-965F-4E3E-B719-614A82311D23}"/>
              </a:ext>
            </a:extLst>
          </p:cNvPr>
          <p:cNvSpPr txBox="1"/>
          <p:nvPr/>
        </p:nvSpPr>
        <p:spPr>
          <a:xfrm>
            <a:off x="1917391" y="7391674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9BF69A-611A-4ECB-8D91-C2E20750910A}"/>
              </a:ext>
            </a:extLst>
          </p:cNvPr>
          <p:cNvSpPr/>
          <p:nvPr/>
        </p:nvSpPr>
        <p:spPr>
          <a:xfrm>
            <a:off x="2478278" y="4948733"/>
            <a:ext cx="430530" cy="2057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B953C9-F0D1-4E2E-AAD3-1428002A8711}"/>
              </a:ext>
            </a:extLst>
          </p:cNvPr>
          <p:cNvSpPr txBox="1"/>
          <p:nvPr/>
        </p:nvSpPr>
        <p:spPr>
          <a:xfrm>
            <a:off x="2881026" y="87976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1F570A-7C87-442B-8E94-EDC84D8D6C65}"/>
              </a:ext>
            </a:extLst>
          </p:cNvPr>
          <p:cNvCxnSpPr>
            <a:cxnSpLocks/>
          </p:cNvCxnSpPr>
          <p:nvPr/>
        </p:nvCxnSpPr>
        <p:spPr>
          <a:xfrm>
            <a:off x="3826634" y="4810824"/>
            <a:ext cx="4305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9CBB9F-2401-46FF-8038-E92DEC4B823B}"/>
              </a:ext>
            </a:extLst>
          </p:cNvPr>
          <p:cNvSpPr txBox="1"/>
          <p:nvPr/>
        </p:nvSpPr>
        <p:spPr>
          <a:xfrm flipH="1">
            <a:off x="3793777" y="4464871"/>
            <a:ext cx="495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1.5in</a:t>
            </a: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E47639C2-F51D-4E85-A04B-7525D653770B}"/>
              </a:ext>
            </a:extLst>
          </p:cNvPr>
          <p:cNvSpPr/>
          <p:nvPr/>
        </p:nvSpPr>
        <p:spPr>
          <a:xfrm rot="5400000" flipH="1">
            <a:off x="2516748" y="6648890"/>
            <a:ext cx="2619770" cy="632144"/>
          </a:xfrm>
          <a:prstGeom prst="blockArc">
            <a:avLst>
              <a:gd name="adj1" fmla="val 10706833"/>
              <a:gd name="adj2" fmla="val 16245646"/>
              <a:gd name="adj3" fmla="val 2105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725EC3-EBAE-4017-AB8C-7C6760F5F6D6}"/>
              </a:ext>
            </a:extLst>
          </p:cNvPr>
          <p:cNvSpPr/>
          <p:nvPr/>
        </p:nvSpPr>
        <p:spPr>
          <a:xfrm flipH="1">
            <a:off x="3760920" y="6105799"/>
            <a:ext cx="6571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0EB736-26DE-49B7-A953-C7F2E52BEFF2}"/>
              </a:ext>
            </a:extLst>
          </p:cNvPr>
          <p:cNvCxnSpPr>
            <a:cxnSpLocks/>
          </p:cNvCxnSpPr>
          <p:nvPr/>
        </p:nvCxnSpPr>
        <p:spPr>
          <a:xfrm flipH="1" flipV="1">
            <a:off x="4361994" y="7006133"/>
            <a:ext cx="0" cy="12110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0B09CF-72B5-43E4-AC9E-4FC97925BD43}"/>
              </a:ext>
            </a:extLst>
          </p:cNvPr>
          <p:cNvSpPr txBox="1"/>
          <p:nvPr/>
        </p:nvSpPr>
        <p:spPr>
          <a:xfrm flipH="1">
            <a:off x="4439484" y="7391674"/>
            <a:ext cx="378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449D8F-67C8-4045-A9D3-E3780F7213A6}"/>
              </a:ext>
            </a:extLst>
          </p:cNvPr>
          <p:cNvSpPr/>
          <p:nvPr/>
        </p:nvSpPr>
        <p:spPr>
          <a:xfrm flipH="1">
            <a:off x="3826634" y="4948733"/>
            <a:ext cx="430574" cy="2057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0BDA0-4045-473E-A3FA-CDCA543726DE}"/>
              </a:ext>
            </a:extLst>
          </p:cNvPr>
          <p:cNvSpPr/>
          <p:nvPr/>
        </p:nvSpPr>
        <p:spPr>
          <a:xfrm>
            <a:off x="3994955" y="6782649"/>
            <a:ext cx="93344" cy="1009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AF2FBC-D1A7-40A0-B8D5-FE7245E39151}"/>
              </a:ext>
            </a:extLst>
          </p:cNvPr>
          <p:cNvCxnSpPr>
            <a:cxnSpLocks/>
          </p:cNvCxnSpPr>
          <p:nvPr/>
        </p:nvCxnSpPr>
        <p:spPr>
          <a:xfrm flipH="1">
            <a:off x="4115515" y="6826464"/>
            <a:ext cx="49295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43E2B5B-3880-419B-9A06-31A48FCD20E0}"/>
              </a:ext>
            </a:extLst>
          </p:cNvPr>
          <p:cNvSpPr txBox="1"/>
          <p:nvPr/>
        </p:nvSpPr>
        <p:spPr>
          <a:xfrm flipH="1">
            <a:off x="4603290" y="6596566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On/Off</a:t>
            </a:r>
          </a:p>
          <a:p>
            <a:pPr algn="ctr"/>
            <a:r>
              <a:rPr lang="en-US" sz="11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19309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E841DC-E648-4062-9C73-9E8236C72427}"/>
              </a:ext>
            </a:extLst>
          </p:cNvPr>
          <p:cNvSpPr/>
          <p:nvPr/>
        </p:nvSpPr>
        <p:spPr>
          <a:xfrm>
            <a:off x="1051559" y="5115560"/>
            <a:ext cx="4754880" cy="196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5E562-BFB5-4FF0-90A0-09D9795F480B}"/>
              </a:ext>
            </a:extLst>
          </p:cNvPr>
          <p:cNvSpPr/>
          <p:nvPr/>
        </p:nvSpPr>
        <p:spPr>
          <a:xfrm rot="5400000">
            <a:off x="3469298" y="4261570"/>
            <a:ext cx="65707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D310-8C6F-428D-96D8-69187A90E92F}"/>
              </a:ext>
            </a:extLst>
          </p:cNvPr>
          <p:cNvSpPr/>
          <p:nvPr/>
        </p:nvSpPr>
        <p:spPr>
          <a:xfrm>
            <a:off x="1959102" y="5580298"/>
            <a:ext cx="3086100" cy="429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CC0D32-590D-4B19-9642-76210A717783}"/>
              </a:ext>
            </a:extLst>
          </p:cNvPr>
          <p:cNvSpPr/>
          <p:nvPr/>
        </p:nvSpPr>
        <p:spPr>
          <a:xfrm>
            <a:off x="2216276" y="5913120"/>
            <a:ext cx="181785" cy="96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4A3EF6-684A-473B-BF65-605C84016AB6}"/>
              </a:ext>
            </a:extLst>
          </p:cNvPr>
          <p:cNvCxnSpPr>
            <a:cxnSpLocks/>
          </p:cNvCxnSpPr>
          <p:nvPr/>
        </p:nvCxnSpPr>
        <p:spPr>
          <a:xfrm flipH="1">
            <a:off x="2216276" y="6096000"/>
            <a:ext cx="1817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BE3975-431B-481B-A219-C1A2C4A6995C}"/>
              </a:ext>
            </a:extLst>
          </p:cNvPr>
          <p:cNvSpPr txBox="1"/>
          <p:nvPr/>
        </p:nvSpPr>
        <p:spPr>
          <a:xfrm>
            <a:off x="2059343" y="616493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0.7in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9A532-B275-4AA0-A4DE-E446EC052F41}"/>
              </a:ext>
            </a:extLst>
          </p:cNvPr>
          <p:cNvSpPr txBox="1"/>
          <p:nvPr/>
        </p:nvSpPr>
        <p:spPr>
          <a:xfrm>
            <a:off x="2710427" y="6522443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6FB8F-BFC4-48AA-9DE6-026EC95CEA29}"/>
              </a:ext>
            </a:extLst>
          </p:cNvPr>
          <p:cNvSpPr txBox="1"/>
          <p:nvPr/>
        </p:nvSpPr>
        <p:spPr>
          <a:xfrm flipH="1">
            <a:off x="1097220" y="6596801"/>
            <a:ext cx="962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Mini USB</a:t>
            </a:r>
          </a:p>
          <a:p>
            <a:pPr algn="ctr"/>
            <a:r>
              <a:rPr lang="en-US" sz="1100" dirty="0"/>
              <a:t>Charging Port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3C5010-185D-4860-B6A2-5944DCECA5BB}"/>
              </a:ext>
            </a:extLst>
          </p:cNvPr>
          <p:cNvCxnSpPr>
            <a:cxnSpLocks/>
          </p:cNvCxnSpPr>
          <p:nvPr/>
        </p:nvCxnSpPr>
        <p:spPr>
          <a:xfrm flipV="1">
            <a:off x="1607820" y="6096000"/>
            <a:ext cx="451523" cy="4264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2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E841DC-E648-4062-9C73-9E8236C72427}"/>
              </a:ext>
            </a:extLst>
          </p:cNvPr>
          <p:cNvSpPr/>
          <p:nvPr/>
        </p:nvSpPr>
        <p:spPr>
          <a:xfrm>
            <a:off x="1051559" y="5115560"/>
            <a:ext cx="4754880" cy="196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5E562-BFB5-4FF0-90A0-09D9795F480B}"/>
              </a:ext>
            </a:extLst>
          </p:cNvPr>
          <p:cNvSpPr/>
          <p:nvPr/>
        </p:nvSpPr>
        <p:spPr>
          <a:xfrm rot="5400000">
            <a:off x="3469298" y="4261570"/>
            <a:ext cx="65707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D310-8C6F-428D-96D8-69187A90E92F}"/>
              </a:ext>
            </a:extLst>
          </p:cNvPr>
          <p:cNvSpPr/>
          <p:nvPr/>
        </p:nvSpPr>
        <p:spPr>
          <a:xfrm>
            <a:off x="1959102" y="5580298"/>
            <a:ext cx="3086100" cy="429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9A532-B275-4AA0-A4DE-E446EC052F41}"/>
              </a:ext>
            </a:extLst>
          </p:cNvPr>
          <p:cNvSpPr txBox="1"/>
          <p:nvPr/>
        </p:nvSpPr>
        <p:spPr>
          <a:xfrm>
            <a:off x="2942254" y="6522443"/>
            <a:ext cx="11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C0D2BA-A59A-4FB9-B770-4FFB5DF394B1}"/>
              </a:ext>
            </a:extLst>
          </p:cNvPr>
          <p:cNvSpPr/>
          <p:nvPr/>
        </p:nvSpPr>
        <p:spPr>
          <a:xfrm rot="5400000">
            <a:off x="4696587" y="5749646"/>
            <a:ext cx="91440" cy="91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C6F51F-3253-4451-91F5-A093B8A6EB4C}"/>
              </a:ext>
            </a:extLst>
          </p:cNvPr>
          <p:cNvCxnSpPr>
            <a:cxnSpLocks/>
          </p:cNvCxnSpPr>
          <p:nvPr/>
        </p:nvCxnSpPr>
        <p:spPr>
          <a:xfrm flipV="1">
            <a:off x="4746117" y="5890260"/>
            <a:ext cx="0" cy="5257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A23AFA-1027-4C84-84EC-4178FBC81F6C}"/>
              </a:ext>
            </a:extLst>
          </p:cNvPr>
          <p:cNvSpPr txBox="1"/>
          <p:nvPr/>
        </p:nvSpPr>
        <p:spPr>
          <a:xfrm flipH="1">
            <a:off x="4788027" y="6146475"/>
            <a:ext cx="785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Green LED</a:t>
            </a:r>
          </a:p>
          <a:p>
            <a:pPr algn="ctr"/>
            <a:r>
              <a:rPr lang="en-US" sz="1100" dirty="0"/>
              <a:t>Indicator</a:t>
            </a:r>
          </a:p>
        </p:txBody>
      </p:sp>
    </p:spTree>
    <p:extLst>
      <p:ext uri="{BB962C8B-B14F-4D97-AF65-F5344CB8AC3E}">
        <p14:creationId xmlns:p14="http://schemas.microsoft.com/office/powerpoint/2010/main" val="35349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BE7E1C7-9B80-420A-B5A5-22DBC509F2B2}"/>
              </a:ext>
            </a:extLst>
          </p:cNvPr>
          <p:cNvSpPr/>
          <p:nvPr/>
        </p:nvSpPr>
        <p:spPr>
          <a:xfrm>
            <a:off x="1051560" y="3832860"/>
            <a:ext cx="4754880" cy="551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D5C93-F0D1-4961-8362-42C9DE990309}"/>
              </a:ext>
            </a:extLst>
          </p:cNvPr>
          <p:cNvSpPr/>
          <p:nvPr/>
        </p:nvSpPr>
        <p:spPr>
          <a:xfrm>
            <a:off x="2143124" y="5354094"/>
            <a:ext cx="257175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1330F-6976-472F-9C50-4E51CF44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847BF8-DD5F-4955-8F0C-4BBF8244556F}"/>
              </a:ext>
            </a:extLst>
          </p:cNvPr>
          <p:cNvSpPr/>
          <p:nvPr/>
        </p:nvSpPr>
        <p:spPr>
          <a:xfrm>
            <a:off x="1885949" y="4204531"/>
            <a:ext cx="3086100" cy="2057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DC3FF4-6737-4B2C-8E38-E5F2205EC764}"/>
              </a:ext>
            </a:extLst>
          </p:cNvPr>
          <p:cNvSpPr/>
          <p:nvPr/>
        </p:nvSpPr>
        <p:spPr>
          <a:xfrm>
            <a:off x="3301999" y="6261931"/>
            <a:ext cx="253999" cy="155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B92F79-0FC5-4BFE-978E-841289964920}"/>
              </a:ext>
            </a:extLst>
          </p:cNvPr>
          <p:cNvSpPr/>
          <p:nvPr/>
        </p:nvSpPr>
        <p:spPr>
          <a:xfrm>
            <a:off x="1965324" y="4678680"/>
            <a:ext cx="91440" cy="914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D44AF7-FE90-4609-8BB7-BB2990ACCF58}"/>
              </a:ext>
            </a:extLst>
          </p:cNvPr>
          <p:cNvSpPr/>
          <p:nvPr/>
        </p:nvSpPr>
        <p:spPr>
          <a:xfrm>
            <a:off x="1965324" y="5674360"/>
            <a:ext cx="91440" cy="914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5BD176-5FC1-4226-A15C-EFF9F0858DB0}"/>
              </a:ext>
            </a:extLst>
          </p:cNvPr>
          <p:cNvSpPr/>
          <p:nvPr/>
        </p:nvSpPr>
        <p:spPr>
          <a:xfrm>
            <a:off x="4797741" y="4632960"/>
            <a:ext cx="91440" cy="914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2C706CB-4D98-41E4-B6DD-08FCE93251EA}"/>
              </a:ext>
            </a:extLst>
          </p:cNvPr>
          <p:cNvSpPr/>
          <p:nvPr/>
        </p:nvSpPr>
        <p:spPr>
          <a:xfrm>
            <a:off x="4797741" y="5628640"/>
            <a:ext cx="91440" cy="914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D460FF-9EB7-4DF7-9492-DA7AA51BC8A4}"/>
              </a:ext>
            </a:extLst>
          </p:cNvPr>
          <p:cNvSpPr txBox="1"/>
          <p:nvPr/>
        </p:nvSpPr>
        <p:spPr>
          <a:xfrm>
            <a:off x="2808026" y="8649015"/>
            <a:ext cx="124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VIEW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C86A52-8384-4996-BBFC-B92EC411E54D}"/>
              </a:ext>
            </a:extLst>
          </p:cNvPr>
          <p:cNvGrpSpPr/>
          <p:nvPr/>
        </p:nvGrpSpPr>
        <p:grpSpPr>
          <a:xfrm rot="10800000">
            <a:off x="1770359" y="5958843"/>
            <a:ext cx="115590" cy="100955"/>
            <a:chOff x="2609850" y="5920743"/>
            <a:chExt cx="115590" cy="10095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558D5AE-0D1E-42BD-A78C-65A997A43657}"/>
                </a:ext>
              </a:extLst>
            </p:cNvPr>
            <p:cNvSpPr/>
            <p:nvPr/>
          </p:nvSpPr>
          <p:spPr>
            <a:xfrm>
              <a:off x="2609850" y="5920743"/>
              <a:ext cx="45719" cy="1009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4C0F2B5-EBE3-4C59-8860-E1F35DBFE8FB}"/>
                </a:ext>
              </a:extLst>
            </p:cNvPr>
            <p:cNvSpPr/>
            <p:nvPr/>
          </p:nvSpPr>
          <p:spPr>
            <a:xfrm>
              <a:off x="2646595" y="5948360"/>
              <a:ext cx="78845" cy="457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407828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Pambid</dc:creator>
  <cp:lastModifiedBy>Luis Pambid</cp:lastModifiedBy>
  <cp:revision>53</cp:revision>
  <dcterms:created xsi:type="dcterms:W3CDTF">2019-01-08T13:47:37Z</dcterms:created>
  <dcterms:modified xsi:type="dcterms:W3CDTF">2019-01-09T13:19:48Z</dcterms:modified>
</cp:coreProperties>
</file>