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91B8-2729-4B61-84DA-765D86AD6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5092E-5241-4936-8F27-1E06863AD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039C-C85D-4AA8-B706-500B6FD0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3A67-99CE-4E93-804A-1C244A33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CF88-8D28-4DC3-B984-B4C7676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1D8-EBF5-4A7B-BA4D-DA558FDA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59D4-4F12-4625-96C2-C4F031E9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D7CD9-1439-44EF-8ECA-C6AEB28D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5943-B761-42D1-9250-5E4448EC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79EB-23E6-4C59-9398-67EB6A2C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9F3C7-5740-42AD-8EE3-294B12E8A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FB7F9-9A63-4C6E-AF29-BC4BE96E3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36A7-6AE3-425B-88D6-9F00CCA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8EC1-F970-4FA7-A3BA-DEBFD9A7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8B5E-2A5E-4F8A-BFAA-8BEF743E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42F7-4DB7-4A7B-978A-E973961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CB37-D8EA-4FEB-B380-24CFB87A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D494-69C9-4060-BC3B-42DFF9D7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589D-DEC3-4A07-A27C-980E3211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2997-2108-4D92-AF99-7AF3B414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FD54-7F7B-4613-9A2C-5359D547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E9675-E33D-4230-A86D-F20E85CD0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496E-EEA5-4AA8-B42B-614B27AE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BB92-D692-4CCD-98B9-18D0DAC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228D-8189-46FE-8417-0163B82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51A2-3526-4ACD-B20E-30EE5B32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BE16-C07B-44AB-8278-09DDD5AA9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02FFF-FB13-4D19-A87C-371CBFF4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50A23-C067-4F11-B6BC-39CD617F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2BE98-9A66-4ED6-9BB5-A1FE7DEE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546BC-A6C6-4ABC-88AD-A4C7AEE3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0457-A589-4BD5-8C98-210877E9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BAF6A-F776-4703-805E-D86232E4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F0E3-CECA-44FE-9724-9FF31FAB1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63F13-808B-4CED-8DFC-006F1FCAA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1CD4-1339-4634-8C4C-A5E4030F7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3C4CA-A895-4466-9C84-D0455AB8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435DB-BD38-4CA1-BB58-724D4034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0A99F-E7E7-4087-ADBA-B372FA7C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1A24-CECA-46D9-8AA8-47F5035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23137-2ABF-4AFC-B2DB-F0B21AC6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CA5C6-5239-442F-AF34-B897171A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640FA-16FB-416F-AFB7-4782BB4E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8FA68-9007-4ABA-A0E3-7E196D71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0A38C-3F52-41DE-8655-4E987442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BC288-D29D-4CD2-880A-D64C20FC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0EF8-B5C5-4A7F-824A-504FB6C0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A8AC-AE93-4460-9C3A-CDA12259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A9915-782D-4B31-A30C-BA2CBB30D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5BDE-1D8A-4AC1-B68D-205521F3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7F45E-FD30-4DA2-A99F-4F1CFC60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115D-111E-4608-A7A1-67E03A5E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1C8D-A30F-49B7-9333-0A4750C2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5622A-FC79-4EC7-8C95-D118ECCF3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9E962-FF3B-4C7A-AA32-F8B566A99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12FDA-42BE-4F7E-9783-B61E9E1A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5B0A2-91E7-4B36-8DDA-6E1A0388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47099-9127-42AD-ACB3-D59D23A9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EDD22-E168-40B4-BD13-BE2F012A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A0628-CCA3-4A2D-9E26-E60832FF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C368-D074-49CC-BC3B-28B7B1E2B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8DBA-8ABE-4121-93C9-4FDDA6EC97C9}" type="datetimeFigureOut">
              <a:rPr lang="en-US" smtClean="0"/>
              <a:t>01/22/2019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E1D0-73B8-4CAD-9928-012396131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9A59-C722-4B07-8C47-9EFDA86B4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8ECB-A6D2-43DF-A491-35E633759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0C167-4819-4322-86CE-3F57690E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1843087"/>
            <a:ext cx="10677525" cy="3171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D4EDD3-1E29-4FFE-9815-F879C4CDBEBF}"/>
              </a:ext>
            </a:extLst>
          </p:cNvPr>
          <p:cNvSpPr/>
          <p:nvPr/>
        </p:nvSpPr>
        <p:spPr>
          <a:xfrm>
            <a:off x="878889" y="2139518"/>
            <a:ext cx="1340528" cy="128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9A0CB-870C-49BB-A374-D48F0899C60B}"/>
              </a:ext>
            </a:extLst>
          </p:cNvPr>
          <p:cNvSpPr/>
          <p:nvPr/>
        </p:nvSpPr>
        <p:spPr>
          <a:xfrm>
            <a:off x="3188563" y="2158752"/>
            <a:ext cx="3611732" cy="128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EA3BE-9D0D-4568-9B32-4D59506E15BD}"/>
              </a:ext>
            </a:extLst>
          </p:cNvPr>
          <p:cNvSpPr/>
          <p:nvPr/>
        </p:nvSpPr>
        <p:spPr>
          <a:xfrm>
            <a:off x="7733931" y="2158752"/>
            <a:ext cx="1340528" cy="128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7C967-08E4-4925-BD47-FF19429EAEBE}"/>
              </a:ext>
            </a:extLst>
          </p:cNvPr>
          <p:cNvSpPr/>
          <p:nvPr/>
        </p:nvSpPr>
        <p:spPr>
          <a:xfrm>
            <a:off x="878889" y="3577215"/>
            <a:ext cx="1340528" cy="128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57B5C0-CD6C-45D8-B58E-BE5730FADDA3}"/>
              </a:ext>
            </a:extLst>
          </p:cNvPr>
          <p:cNvSpPr/>
          <p:nvPr/>
        </p:nvSpPr>
        <p:spPr>
          <a:xfrm>
            <a:off x="3150415" y="3586832"/>
            <a:ext cx="5924044" cy="128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3260A-42CD-4EF2-89AA-470A4B482F07}"/>
              </a:ext>
            </a:extLst>
          </p:cNvPr>
          <p:cNvSpPr/>
          <p:nvPr/>
        </p:nvSpPr>
        <p:spPr>
          <a:xfrm>
            <a:off x="10005457" y="3589790"/>
            <a:ext cx="1340528" cy="1289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A6238-0DCD-48E9-AFCC-ECABA51C717F}"/>
              </a:ext>
            </a:extLst>
          </p:cNvPr>
          <p:cNvSpPr txBox="1"/>
          <p:nvPr/>
        </p:nvSpPr>
        <p:spPr>
          <a:xfrm>
            <a:off x="1398310" y="1806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51AF-B1DF-4AFD-A8E4-13FC6FF160E5}"/>
              </a:ext>
            </a:extLst>
          </p:cNvPr>
          <p:cNvSpPr txBox="1"/>
          <p:nvPr/>
        </p:nvSpPr>
        <p:spPr>
          <a:xfrm>
            <a:off x="4843586" y="1806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B3741-3BCD-4129-B0D2-A21BB27B21DE}"/>
              </a:ext>
            </a:extLst>
          </p:cNvPr>
          <p:cNvSpPr txBox="1"/>
          <p:nvPr/>
        </p:nvSpPr>
        <p:spPr>
          <a:xfrm>
            <a:off x="8253352" y="18162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B7D3B-09E8-46FD-9AC9-D7A6F333AA44}"/>
              </a:ext>
            </a:extLst>
          </p:cNvPr>
          <p:cNvSpPr txBox="1"/>
          <p:nvPr/>
        </p:nvSpPr>
        <p:spPr>
          <a:xfrm>
            <a:off x="2218336" y="355521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F53F0-F49B-4D24-BDA0-6559B4147D6B}"/>
              </a:ext>
            </a:extLst>
          </p:cNvPr>
          <p:cNvSpPr txBox="1"/>
          <p:nvPr/>
        </p:nvSpPr>
        <p:spPr>
          <a:xfrm>
            <a:off x="9074459" y="44973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17DE1-7722-46B2-B7C8-EB85E5029D84}"/>
              </a:ext>
            </a:extLst>
          </p:cNvPr>
          <p:cNvSpPr txBox="1"/>
          <p:nvPr/>
        </p:nvSpPr>
        <p:spPr>
          <a:xfrm>
            <a:off x="10524878" y="326821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609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Pambid</dc:creator>
  <cp:lastModifiedBy>Luis Pambid</cp:lastModifiedBy>
  <cp:revision>1</cp:revision>
  <dcterms:created xsi:type="dcterms:W3CDTF">2019-01-22T11:13:49Z</dcterms:created>
  <dcterms:modified xsi:type="dcterms:W3CDTF">2019-01-22T11:19:06Z</dcterms:modified>
</cp:coreProperties>
</file>