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5" r:id="rId4"/>
    <p:sldId id="261" r:id="rId5"/>
    <p:sldId id="264" r:id="rId6"/>
    <p:sldId id="269" r:id="rId7"/>
    <p:sldId id="259" r:id="rId8"/>
    <p:sldId id="262" r:id="rId9"/>
    <p:sldId id="270" r:id="rId10"/>
    <p:sldId id="271" r:id="rId11"/>
    <p:sldId id="272" r:id="rId12"/>
    <p:sldId id="273" r:id="rId13"/>
    <p:sldId id="274" r:id="rId14"/>
    <p:sldId id="263" r:id="rId15"/>
    <p:sldId id="265" r:id="rId16"/>
    <p:sldId id="266" r:id="rId17"/>
    <p:sldId id="26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11" autoAdjust="0"/>
  </p:normalViewPr>
  <p:slideViewPr>
    <p:cSldViewPr snapToGrid="0">
      <p:cViewPr>
        <p:scale>
          <a:sx n="75" d="100"/>
          <a:sy n="75" d="100"/>
        </p:scale>
        <p:origin x="974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9B3C5-898E-461F-9A66-E4C7567BB93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B3175-BFC7-431A-9E12-BDBF3339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POSTMAN, JSON, REQUIRED LIBS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B3175-BFC7-431A-9E12-BDBF3339B0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tool ng google</a:t>
            </a:r>
          </a:p>
          <a:p>
            <a:endParaRPr lang="en-US" dirty="0"/>
          </a:p>
          <a:p>
            <a:r>
              <a:rPr lang="en-US" dirty="0"/>
              <a:t>Ang way ng </a:t>
            </a:r>
            <a:r>
              <a:rPr lang="en-US" dirty="0" err="1"/>
              <a:t>pGINTRCT</a:t>
            </a:r>
            <a:endParaRPr lang="en-US" dirty="0"/>
          </a:p>
          <a:p>
            <a:r>
              <a:rPr lang="en-US" dirty="0" err="1"/>
              <a:t>Nagsend</a:t>
            </a:r>
            <a:r>
              <a:rPr lang="en-US" dirty="0"/>
              <a:t> ng Data </a:t>
            </a:r>
          </a:p>
          <a:p>
            <a:r>
              <a:rPr lang="en-US" dirty="0"/>
              <a:t>Yung </a:t>
            </a:r>
            <a:r>
              <a:rPr lang="en-US" dirty="0" err="1"/>
              <a:t>pag</a:t>
            </a:r>
            <a:r>
              <a:rPr lang="en-US" dirty="0"/>
              <a:t> type ng </a:t>
            </a:r>
            <a:r>
              <a:rPr lang="en-US" dirty="0" err="1"/>
              <a:t>cavite</a:t>
            </a:r>
            <a:r>
              <a:rPr lang="en-US" dirty="0"/>
              <a:t> – </a:t>
            </a:r>
            <a:r>
              <a:rPr lang="en-US" dirty="0" err="1"/>
              <a:t>nagrequest</a:t>
            </a:r>
            <a:r>
              <a:rPr lang="en-US" dirty="0"/>
              <a:t> po a pi</a:t>
            </a:r>
          </a:p>
          <a:p>
            <a:endParaRPr lang="en-US" dirty="0"/>
          </a:p>
          <a:p>
            <a:r>
              <a:rPr lang="en-US" dirty="0"/>
              <a:t>Tas </a:t>
            </a:r>
            <a:r>
              <a:rPr lang="en-US" dirty="0" err="1"/>
              <a:t>yung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Nagbigy</a:t>
            </a:r>
            <a:r>
              <a:rPr lang="en-US" dirty="0"/>
              <a:t> ng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B3175-BFC7-431A-9E12-BDBF3339B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5686-A027-4B51-B43B-E72BAC18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060" y="1601647"/>
            <a:ext cx="9259410" cy="2098226"/>
          </a:xfrm>
        </p:spPr>
        <p:txBody>
          <a:bodyPr/>
          <a:lstStyle/>
          <a:p>
            <a:r>
              <a:rPr lang="en-US" sz="8000" dirty="0"/>
              <a:t>Network programmability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9B58-D03B-468A-A6CF-CF91AE3F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60464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AQUINO, TRINA RITCHEL</a:t>
            </a:r>
          </a:p>
          <a:p>
            <a:r>
              <a:rPr lang="en-US" dirty="0"/>
              <a:t>PAMBID, LUIS DANIEL</a:t>
            </a:r>
          </a:p>
          <a:p>
            <a:r>
              <a:rPr lang="en-US" dirty="0"/>
              <a:t>PASCUAL, LANCE VINCENT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940050-67BD-49C4-8700-7E6F0FB46FB1}"/>
              </a:ext>
            </a:extLst>
          </p:cNvPr>
          <p:cNvSpPr txBox="1">
            <a:spLocks/>
          </p:cNvSpPr>
          <p:nvPr/>
        </p:nvSpPr>
        <p:spPr>
          <a:xfrm>
            <a:off x="1447060" y="3488921"/>
            <a:ext cx="9259410" cy="501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Software defined networks</a:t>
            </a:r>
          </a:p>
        </p:txBody>
      </p:sp>
    </p:spTree>
    <p:extLst>
      <p:ext uri="{BB962C8B-B14F-4D97-AF65-F5344CB8AC3E}">
        <p14:creationId xmlns:p14="http://schemas.microsoft.com/office/powerpoint/2010/main" val="264793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ADC2-C938-4EF5-9A20-C1E462E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TICKET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5286D-20CC-45C2-B20B-9EA2F1C4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70" y="3075467"/>
            <a:ext cx="10434956" cy="1283882"/>
          </a:xfrm>
        </p:spPr>
      </p:pic>
    </p:spTree>
    <p:extLst>
      <p:ext uri="{BB962C8B-B14F-4D97-AF65-F5344CB8AC3E}">
        <p14:creationId xmlns:p14="http://schemas.microsoft.com/office/powerpoint/2010/main" val="297570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1C62-4972-4512-9FD3-98DC6C35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HOSTS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0D0B9-973D-4273-BD6F-BD0BA6287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03" y="1839433"/>
            <a:ext cx="10146909" cy="4210493"/>
          </a:xfrm>
        </p:spPr>
      </p:pic>
    </p:spTree>
    <p:extLst>
      <p:ext uri="{BB962C8B-B14F-4D97-AF65-F5344CB8AC3E}">
        <p14:creationId xmlns:p14="http://schemas.microsoft.com/office/powerpoint/2010/main" val="37772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9780-8496-41D8-919C-1E7BE347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NETWORK DEVICES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FA8CF-39CB-499B-A0EA-97BF8DF4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926" y="1511953"/>
            <a:ext cx="6758762" cy="4982518"/>
          </a:xfrm>
        </p:spPr>
      </p:pic>
    </p:spTree>
    <p:extLst>
      <p:ext uri="{BB962C8B-B14F-4D97-AF65-F5344CB8AC3E}">
        <p14:creationId xmlns:p14="http://schemas.microsoft.com/office/powerpoint/2010/main" val="228944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8DF2-408F-4782-9752-20CB9A5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PATH TRACE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12ADF-55A4-4BEC-B20A-8AEDA6369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846" y="1520456"/>
            <a:ext cx="5762847" cy="5337544"/>
          </a:xfrm>
        </p:spPr>
      </p:pic>
    </p:spTree>
    <p:extLst>
      <p:ext uri="{BB962C8B-B14F-4D97-AF65-F5344CB8AC3E}">
        <p14:creationId xmlns:p14="http://schemas.microsoft.com/office/powerpoint/2010/main" val="242108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CAA-C0B7-4690-B13E-89E040BA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PATHTRACE1:</a:t>
            </a:r>
            <a:br>
              <a:rPr lang="en-US" dirty="0"/>
            </a:br>
            <a:r>
              <a:rPr lang="en-US" dirty="0"/>
              <a:t>10.1.15.117 </a:t>
            </a:r>
            <a:r>
              <a:rPr lang="en-US" dirty="0">
                <a:sym typeface="Wingdings" panose="05000000000000000000" pitchFamily="2" charset="2"/>
              </a:rPr>
              <a:t> 10.1.14.2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07232-92F6-44A4-A21C-F0ACE1E0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3260472"/>
            <a:ext cx="10850879" cy="1899920"/>
          </a:xfrm>
        </p:spPr>
      </p:pic>
    </p:spTree>
    <p:extLst>
      <p:ext uri="{BB962C8B-B14F-4D97-AF65-F5344CB8AC3E}">
        <p14:creationId xmlns:p14="http://schemas.microsoft.com/office/powerpoint/2010/main" val="357270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49D1-34C7-414D-B7C2-1B60F278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7220"/>
            <a:ext cx="9601200" cy="1485900"/>
          </a:xfrm>
        </p:spPr>
        <p:txBody>
          <a:bodyPr/>
          <a:lstStyle/>
          <a:p>
            <a:r>
              <a:rPr lang="en-US" dirty="0"/>
              <a:t>PATHTRACE1:</a:t>
            </a:r>
            <a:br>
              <a:rPr lang="en-US" dirty="0"/>
            </a:br>
            <a:r>
              <a:rPr lang="en-US" dirty="0"/>
              <a:t>10.1.15.117 </a:t>
            </a:r>
            <a:r>
              <a:rPr lang="en-US" dirty="0">
                <a:sym typeface="Wingdings" panose="05000000000000000000" pitchFamily="2" charset="2"/>
              </a:rPr>
              <a:t> 10.1.14.2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5F3A95-6659-4914-9F07-D18841200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15" y="2046306"/>
            <a:ext cx="10708187" cy="4267941"/>
          </a:xfrm>
        </p:spPr>
      </p:pic>
    </p:spTree>
    <p:extLst>
      <p:ext uri="{BB962C8B-B14F-4D97-AF65-F5344CB8AC3E}">
        <p14:creationId xmlns:p14="http://schemas.microsoft.com/office/powerpoint/2010/main" val="40114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CAA-C0B7-4690-B13E-89E040BA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PATHTRACE2:</a:t>
            </a:r>
            <a:br>
              <a:rPr lang="en-US" dirty="0"/>
            </a:br>
            <a:r>
              <a:rPr lang="en-US" dirty="0"/>
              <a:t>10.2.2.1 </a:t>
            </a:r>
            <a:r>
              <a:rPr lang="en-US" dirty="0">
                <a:sym typeface="Wingdings" panose="05000000000000000000" pitchFamily="2" charset="2"/>
              </a:rPr>
              <a:t> 10.1.12.1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09FEE-8F40-44D5-9019-EA9B801E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09" y="3389367"/>
            <a:ext cx="10389411" cy="1564374"/>
          </a:xfrm>
        </p:spPr>
      </p:pic>
    </p:spTree>
    <p:extLst>
      <p:ext uri="{BB962C8B-B14F-4D97-AF65-F5344CB8AC3E}">
        <p14:creationId xmlns:p14="http://schemas.microsoft.com/office/powerpoint/2010/main" val="152633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49D1-34C7-414D-B7C2-1B60F278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722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PATHTRACE2:</a:t>
            </a:r>
            <a:br>
              <a:rPr lang="en-US" dirty="0"/>
            </a:br>
            <a:r>
              <a:rPr lang="en-US" dirty="0"/>
              <a:t>10.2.2.1 </a:t>
            </a:r>
            <a:r>
              <a:rPr lang="en-US" dirty="0">
                <a:sym typeface="Wingdings" panose="05000000000000000000" pitchFamily="2" charset="2"/>
              </a:rPr>
              <a:t> 10.1.12.1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3238D1-44C7-4C58-8DF9-DEBE81C6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3" y="1895383"/>
            <a:ext cx="10610831" cy="4357399"/>
          </a:xfrm>
        </p:spPr>
      </p:pic>
    </p:spTree>
    <p:extLst>
      <p:ext uri="{BB962C8B-B14F-4D97-AF65-F5344CB8AC3E}">
        <p14:creationId xmlns:p14="http://schemas.microsoft.com/office/powerpoint/2010/main" val="173897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8796-4B2F-4FEA-8F64-9EF5B5C9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EBEE-4DEE-45B4-80E8-E708EA3F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Simplified networking reduces the time spent operating the network to time spent innovating with the network. </a:t>
            </a:r>
          </a:p>
          <a:p>
            <a:r>
              <a:rPr lang="en-US" sz="3200" dirty="0"/>
              <a:t>Network configuration in SDN becomes efficient because of the improvement of network performance and monitoring.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3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6D2A-64A3-4AC9-8E6B-8720B8C5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PROGAMMING NETWORKS!?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2647-925C-42B0-8175-A39353D2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programmability is a set of tools to deploy, manage, and troubleshoot a network device.</a:t>
            </a:r>
          </a:p>
          <a:p>
            <a:r>
              <a:rPr lang="en-US" dirty="0"/>
              <a:t> A programmability-enabled network is driven by intelligent software that can address the network in a single unified element.</a:t>
            </a:r>
          </a:p>
          <a:p>
            <a:r>
              <a:rPr lang="en-US" dirty="0"/>
              <a:t>The tool chain uses application programming interfaces or APIs, which serve as the interface to the device or controller.</a:t>
            </a:r>
          </a:p>
          <a:p>
            <a:r>
              <a:rPr lang="en-US" dirty="0"/>
              <a:t>The tool chain also utilizes software that uses the API to gather data or </a:t>
            </a:r>
            <a:r>
              <a:rPr lang="en-US" i="1" u="sng" dirty="0"/>
              <a:t>intelligently</a:t>
            </a:r>
            <a:r>
              <a:rPr lang="en-US" dirty="0"/>
              <a:t> build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7566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5552-124F-463A-996F-5B84EAF1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A2C8-A44E-45E0-85B4-259D43DD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API Development environment</a:t>
            </a:r>
          </a:p>
          <a:p>
            <a:r>
              <a:rPr lang="en-US" sz="4000" dirty="0"/>
              <a:t>Is a tool used to send requests and receive responses through our REST API</a:t>
            </a:r>
          </a:p>
        </p:txBody>
      </p:sp>
    </p:spTree>
    <p:extLst>
      <p:ext uri="{BB962C8B-B14F-4D97-AF65-F5344CB8AC3E}">
        <p14:creationId xmlns:p14="http://schemas.microsoft.com/office/powerpoint/2010/main" val="223827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37DD-7C6A-4856-8749-549A5D1E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16C8-CE0A-42BE-A979-DDEA19EA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Application Programming Interface</a:t>
            </a:r>
          </a:p>
          <a:p>
            <a:r>
              <a:rPr lang="en-US" sz="2400" dirty="0"/>
              <a:t>Is a set of routines, protocols and tools for building software applications.</a:t>
            </a:r>
          </a:p>
          <a:p>
            <a:r>
              <a:rPr lang="en-US" sz="2400" dirty="0"/>
              <a:t>Specifies how software components should interact</a:t>
            </a:r>
          </a:p>
          <a:p>
            <a:r>
              <a:rPr lang="en-US" sz="2400" dirty="0"/>
              <a:t>Allows two applications to talk each other</a:t>
            </a:r>
          </a:p>
          <a:p>
            <a:r>
              <a:rPr lang="en-US" sz="2400" dirty="0"/>
              <a:t>JSON is primarily used as the default format</a:t>
            </a:r>
          </a:p>
          <a:p>
            <a:pPr lvl="1"/>
            <a:r>
              <a:rPr lang="en-US" sz="2400" dirty="0" err="1"/>
              <a:t>JavasScript</a:t>
            </a:r>
            <a:r>
              <a:rPr lang="en-US" sz="2400" dirty="0"/>
              <a:t> Object Notation</a:t>
            </a:r>
          </a:p>
          <a:p>
            <a:pPr lvl="1"/>
            <a:r>
              <a:rPr lang="en-US" sz="2400" dirty="0"/>
              <a:t>An ordered list of values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05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6CF9-40DC-4555-8054-FE42F024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789-B2AF-4B11-B5E9-885FE0F0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to retrieve resource information only 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to create new subordinate resources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to update existing resource, replacing  resource in its entirety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to make partial update on a resource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to delete resources</a:t>
            </a:r>
          </a:p>
        </p:txBody>
      </p:sp>
    </p:spTree>
    <p:extLst>
      <p:ext uri="{BB962C8B-B14F-4D97-AF65-F5344CB8AC3E}">
        <p14:creationId xmlns:p14="http://schemas.microsoft.com/office/powerpoint/2010/main" val="278844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940-CF66-4397-B4F2-9DA87A8E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GEOCODE API: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472C-154A-468C-90AC-275C5C2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551" y="1764673"/>
            <a:ext cx="10604249" cy="4407527"/>
          </a:xfrm>
        </p:spPr>
      </p:pic>
    </p:spTree>
    <p:extLst>
      <p:ext uri="{BB962C8B-B14F-4D97-AF65-F5344CB8AC3E}">
        <p14:creationId xmlns:p14="http://schemas.microsoft.com/office/powerpoint/2010/main" val="422560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FD7E-2AEC-4A89-B3CA-E7A2D2CD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APIC-EM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AEB4-936C-4CBF-973A-46774EF9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 a central part of Cisco Digital Network Architecture</a:t>
            </a:r>
          </a:p>
          <a:p>
            <a:r>
              <a:rPr lang="en-US" sz="3600" dirty="0"/>
              <a:t>Its simple user interface lets you automate policy-based application profiles.</a:t>
            </a:r>
          </a:p>
          <a:p>
            <a:r>
              <a:rPr lang="en-US" sz="3600" dirty="0"/>
              <a:t>Used as a network simulator for network 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354671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A194-9AAE-4913-920D-6EB688C1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https://devnetsbx-netacad-apicem-1.cisco.com/</a:t>
            </a:r>
            <a:br>
              <a:rPr lang="en-US" sz="3600" dirty="0"/>
            </a:br>
            <a:r>
              <a:rPr lang="en-US" sz="3600" dirty="0"/>
              <a:t>TOPOLOGY: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9D954-CE4F-4284-9CB8-1063DAB21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799501"/>
            <a:ext cx="5120640" cy="4752415"/>
          </a:xfrm>
        </p:spPr>
      </p:pic>
    </p:spTree>
    <p:extLst>
      <p:ext uri="{BB962C8B-B14F-4D97-AF65-F5344CB8AC3E}">
        <p14:creationId xmlns:p14="http://schemas.microsoft.com/office/powerpoint/2010/main" val="72087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BC4-92D1-4791-85E8-E7BEE61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3, 4, 5,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848B2-EA87-4624-998C-E6E35717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977" y="1775718"/>
            <a:ext cx="7357730" cy="4466422"/>
          </a:xfrm>
        </p:spPr>
      </p:pic>
    </p:spTree>
    <p:extLst>
      <p:ext uri="{BB962C8B-B14F-4D97-AF65-F5344CB8AC3E}">
        <p14:creationId xmlns:p14="http://schemas.microsoft.com/office/powerpoint/2010/main" val="37264220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264</TotalTime>
  <Words>225</Words>
  <Application>Microsoft Office PowerPoint</Application>
  <PresentationFormat>Widescreen</PresentationFormat>
  <Paragraphs>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Wingdings</vt:lpstr>
      <vt:lpstr>Crop</vt:lpstr>
      <vt:lpstr>Network programmability</vt:lpstr>
      <vt:lpstr>PROGAMMING NETWORKS!?</vt:lpstr>
      <vt:lpstr>POSTMAN</vt:lpstr>
      <vt:lpstr>API</vt:lpstr>
      <vt:lpstr>HTTP METHODS</vt:lpstr>
      <vt:lpstr>GEOCODE API:</vt:lpstr>
      <vt:lpstr>CISCO APIC-EM</vt:lpstr>
      <vt:lpstr>https://devnetsbx-netacad-apicem-1.cisco.com/ TOPOLOGY:</vt:lpstr>
      <vt:lpstr>LAB 3, 4, 5, 6</vt:lpstr>
      <vt:lpstr>GET TICKET</vt:lpstr>
      <vt:lpstr>SHOW HOSTS</vt:lpstr>
      <vt:lpstr>SHOW NETWORK DEVICES</vt:lpstr>
      <vt:lpstr>DO PATH TRACE</vt:lpstr>
      <vt:lpstr>PATHTRACE1: 10.1.15.117  10.1.14.2</vt:lpstr>
      <vt:lpstr>PATHTRACE1: 10.1.15.117  10.1.14.2</vt:lpstr>
      <vt:lpstr>PATHTRACE2: 10.2.2.1  10.1.12.1</vt:lpstr>
      <vt:lpstr>PATHTRACE2: 10.2.2.1  10.1.12.1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Pambid</dc:creator>
  <cp:lastModifiedBy>Luis Pambid</cp:lastModifiedBy>
  <cp:revision>174</cp:revision>
  <dcterms:created xsi:type="dcterms:W3CDTF">2018-10-16T19:33:40Z</dcterms:created>
  <dcterms:modified xsi:type="dcterms:W3CDTF">2018-10-17T07:55:26Z</dcterms:modified>
</cp:coreProperties>
</file>