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3496-FD59-401F-B44B-3451A401F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95F34-0BCC-499C-917C-541CC542C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4EEC-44F8-4637-B7DA-F05D7516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E383E-3E7D-478D-AE7D-E2BB8355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525C-B25F-4ED1-B1BE-543A86FA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06BE-9740-44F6-883E-9CFA28F3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A3813-0517-4898-B365-83AED48B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BABF-CAEF-4F54-9AC5-767E1154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EC0F-C90F-4EAC-9816-89B22793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0CB3-0E39-4B0C-8C81-3C272907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6D521-E4C7-4242-ABE3-3DC49E612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861FD-7EA9-40CD-B4E8-5EB98719B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1F12-F3C7-41D8-80E5-7B19E3F8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4B11C-96E3-44E4-A1A6-5123FDAA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B4A3-84F0-4EE9-B5F3-A35D3BEC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0E72-ECAF-4748-A959-C9B6864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156C-C3E5-4B6E-9453-F88019A7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84AD-637A-4FAF-9EBB-28328718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DFEB-4AEC-4862-AA49-483CB2E3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53D8-5905-4C40-97AD-3634BF32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D4B0-4240-447C-80F7-29AE1364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0A4A-E3B1-4660-B5E3-5627F531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B057-C91B-4A50-9364-D64FDFED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B219-EB46-43C3-AAE0-A8022D47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8666-AFF1-4AA6-8434-6E377F33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FDF6-6C87-433A-A021-0F7AB347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5EBA-9DAE-41F7-9454-74FA5FE6D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44AB9-FEB1-4A74-834B-9463F13C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D2E77-C05D-4746-A512-70B9300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4C6FB-CA26-4B8A-8507-2105ECF4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3D876-2297-49B3-A24D-64BBF75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EB41-E4C8-4073-A3E9-5E223BB9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41B9-7396-4800-AD27-98E8FD75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87A3-16E3-4C92-9D65-B5D88312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BE34E-9F3A-41AA-A9FC-914AFE1A1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D05F2-6FF3-4D44-B42C-8019C5E48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8F2A2-02F8-4FB3-99F3-E9A32E8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9E9A5-C35F-4138-A565-CC83EA17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02026-A5EA-4E12-BC99-06F6FDE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1E02-5D54-4371-AED6-C2FA74D7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017CE-E7D9-4674-AD34-75CB5714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2DB8-A88C-4DA5-8DF0-DB66834B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830EB-E1FA-4707-8188-4CECB3B1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5C80C-1AF9-451A-8CE8-04881AEE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E95EC-E7E5-4C62-B030-88F92A6D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EE337-6C09-490C-BB91-2A8FFAB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835-0695-45C4-8FDB-583203A1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C434-6BB1-43A5-990A-13945F24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0900-85C3-4941-9D16-293E4530F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E49F0-ECF2-42A3-A202-30A1E78D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61DA1-8EF0-45AD-B87E-4E263221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0782-7EED-404A-9F37-99C7F379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9F7-5F3C-43EE-B92E-8A918AF2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2A52-C862-48AE-97D6-A095A0106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F54FD-066D-49FB-891F-AD92591AF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188C7-3829-4309-8CE3-8B845F67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D05F-F634-42BB-AF22-16D20A6F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C81DA-2A32-4782-B195-5F6B2497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7DD69-48A8-4421-846D-4B87F103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A3B-B8B8-4AEC-B8DB-0E550CB8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BBFF-0292-4B5B-A126-6D39310B2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EC0D-77B0-42D3-AD39-15CC89394729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8D37-0502-4F9B-8E62-713B6F494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7CBD-C303-42F3-9928-89F60DABF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73DB-D4A9-44FE-8368-8117402E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346FABFE-59C9-40B7-8E02-018C7DC480C2}"/>
              </a:ext>
            </a:extLst>
          </p:cNvPr>
          <p:cNvSpPr/>
          <p:nvPr/>
        </p:nvSpPr>
        <p:spPr>
          <a:xfrm>
            <a:off x="400974" y="89110"/>
            <a:ext cx="11390051" cy="67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33AD68-0134-437B-8C89-E22E1D35DB79}"/>
              </a:ext>
            </a:extLst>
          </p:cNvPr>
          <p:cNvGrpSpPr/>
          <p:nvPr/>
        </p:nvGrpSpPr>
        <p:grpSpPr>
          <a:xfrm>
            <a:off x="1023104" y="806113"/>
            <a:ext cx="1693092" cy="1341069"/>
            <a:chOff x="1082204" y="2280989"/>
            <a:chExt cx="1693092" cy="1341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0D74A6-09A1-4762-8FBB-BD319A59D8BD}"/>
                </a:ext>
              </a:extLst>
            </p:cNvPr>
            <p:cNvSpPr txBox="1"/>
            <p:nvPr/>
          </p:nvSpPr>
          <p:spPr>
            <a:xfrm>
              <a:off x="1082204" y="3252726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 In and Out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B5B64-B81D-48CC-8A67-FD0639FF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500" y="2280989"/>
              <a:ext cx="952500" cy="9525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A3ACA1-D14A-4030-AE4F-CD07BCD04E85}"/>
              </a:ext>
            </a:extLst>
          </p:cNvPr>
          <p:cNvGrpSpPr/>
          <p:nvPr/>
        </p:nvGrpSpPr>
        <p:grpSpPr>
          <a:xfrm>
            <a:off x="1217024" y="2288613"/>
            <a:ext cx="1360504" cy="1532707"/>
            <a:chOff x="1407993" y="3731799"/>
            <a:chExt cx="1360504" cy="15327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C62CAF-BBEC-432E-A1EE-29D50095E72C}"/>
                </a:ext>
              </a:extLst>
            </p:cNvPr>
            <p:cNvSpPr txBox="1"/>
            <p:nvPr/>
          </p:nvSpPr>
          <p:spPr>
            <a:xfrm>
              <a:off x="1674547" y="4895174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Faculty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C32E9B-BEAD-47EB-A42E-72040973F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993" y="3731799"/>
              <a:ext cx="1360504" cy="136050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606E04-543B-4CC4-8E30-4730DD9817DC}"/>
              </a:ext>
            </a:extLst>
          </p:cNvPr>
          <p:cNvGrpSpPr/>
          <p:nvPr/>
        </p:nvGrpSpPr>
        <p:grpSpPr>
          <a:xfrm>
            <a:off x="1120931" y="4104181"/>
            <a:ext cx="1640321" cy="1197125"/>
            <a:chOff x="2536311" y="5401727"/>
            <a:chExt cx="1866900" cy="12837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1B08C-BFF8-4675-A711-B4B980C0281F}"/>
                </a:ext>
              </a:extLst>
            </p:cNvPr>
            <p:cNvSpPr txBox="1"/>
            <p:nvPr/>
          </p:nvSpPr>
          <p:spPr>
            <a:xfrm>
              <a:off x="2625690" y="6316127"/>
              <a:ext cx="1726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Announcements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6B5545-A824-491C-B5F8-5E4CED7E7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11" y="5401727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5D416C9-F495-4110-90B3-1C63435B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1" y="5401727"/>
              <a:ext cx="952500" cy="9525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579148D-FB85-4961-8DF6-35672EF43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38" y="1335667"/>
            <a:ext cx="1804890" cy="21163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8EC4A-A5AB-4648-81AB-767B53F62417}"/>
              </a:ext>
            </a:extLst>
          </p:cNvPr>
          <p:cNvGrpSpPr/>
          <p:nvPr/>
        </p:nvGrpSpPr>
        <p:grpSpPr>
          <a:xfrm>
            <a:off x="10153358" y="844213"/>
            <a:ext cx="1252422" cy="1559994"/>
            <a:chOff x="8786633" y="1658728"/>
            <a:chExt cx="1252422" cy="155999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2A91EE3-896C-4738-ADF9-9CFC362F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6633" y="1658728"/>
              <a:ext cx="1252422" cy="125242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6294AD-FE73-49A8-8E31-8086E6EFF8A8}"/>
                </a:ext>
              </a:extLst>
            </p:cNvPr>
            <p:cNvSpPr txBox="1"/>
            <p:nvPr/>
          </p:nvSpPr>
          <p:spPr>
            <a:xfrm>
              <a:off x="8948617" y="2849390"/>
              <a:ext cx="98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Remarks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93DA36-DC78-4F44-BD65-6F9E7D2173BC}"/>
              </a:ext>
            </a:extLst>
          </p:cNvPr>
          <p:cNvGrpSpPr/>
          <p:nvPr/>
        </p:nvGrpSpPr>
        <p:grpSpPr>
          <a:xfrm>
            <a:off x="7371094" y="4647089"/>
            <a:ext cx="3134999" cy="1536150"/>
            <a:chOff x="4784290" y="2939384"/>
            <a:chExt cx="3226600" cy="158103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F67432C-9820-4687-A00E-F88CADE41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290" y="2939384"/>
              <a:ext cx="3226600" cy="158103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3053FA-45F0-4218-A03F-C49246902081}"/>
                </a:ext>
              </a:extLst>
            </p:cNvPr>
            <p:cNvSpPr txBox="1"/>
            <p:nvPr/>
          </p:nvSpPr>
          <p:spPr>
            <a:xfrm>
              <a:off x="4985009" y="3676264"/>
              <a:ext cx="2897914" cy="665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Exporting &amp; Importing Data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 the Cloud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2484F5-8C69-4C95-B5A6-2CB7C210129B}"/>
              </a:ext>
            </a:extLst>
          </p:cNvPr>
          <p:cNvGrpSpPr/>
          <p:nvPr/>
        </p:nvGrpSpPr>
        <p:grpSpPr>
          <a:xfrm>
            <a:off x="5369441" y="3511801"/>
            <a:ext cx="1819473" cy="1190943"/>
            <a:chOff x="4872072" y="3087205"/>
            <a:chExt cx="1819473" cy="119094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2F3E754-3499-4BB5-8B80-6F7AE4560264}"/>
                </a:ext>
              </a:extLst>
            </p:cNvPr>
            <p:cNvGrpSpPr/>
            <p:nvPr/>
          </p:nvGrpSpPr>
          <p:grpSpPr>
            <a:xfrm>
              <a:off x="4872072" y="3087205"/>
              <a:ext cx="1819473" cy="914400"/>
              <a:chOff x="4872072" y="3087205"/>
              <a:chExt cx="1819473" cy="914400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26B8F74-3C43-4348-B66A-9F2F88FDC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2072" y="30872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9C0FB8D-D1F0-402F-8CED-6F0811C88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7145" y="308720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7FA088-8ECE-4C73-99B7-908C9BD3F7C2}"/>
                </a:ext>
              </a:extLst>
            </p:cNvPr>
            <p:cNvSpPr txBox="1"/>
            <p:nvPr/>
          </p:nvSpPr>
          <p:spPr>
            <a:xfrm>
              <a:off x="4996006" y="3908816"/>
              <a:ext cx="1640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Responsive GUI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D4EC7A-D66F-4E74-BF39-31AB04598350}"/>
              </a:ext>
            </a:extLst>
          </p:cNvPr>
          <p:cNvCxnSpPr>
            <a:cxnSpLocks/>
          </p:cNvCxnSpPr>
          <p:nvPr/>
        </p:nvCxnSpPr>
        <p:spPr>
          <a:xfrm flipV="1">
            <a:off x="9365942" y="2476871"/>
            <a:ext cx="1083076" cy="6391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A3CAE1-CAB4-475A-8B07-41C6866762A4}"/>
              </a:ext>
            </a:extLst>
          </p:cNvPr>
          <p:cNvCxnSpPr>
            <a:cxnSpLocks/>
          </p:cNvCxnSpPr>
          <p:nvPr/>
        </p:nvCxnSpPr>
        <p:spPr>
          <a:xfrm flipH="1">
            <a:off x="9403792" y="2404207"/>
            <a:ext cx="744802" cy="4297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12C60C9-39C4-4F65-9627-F45E5184F1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2055" r="19291" b="23871"/>
          <a:stretch/>
        </p:blipFill>
        <p:spPr>
          <a:xfrm>
            <a:off x="3502081" y="2327994"/>
            <a:ext cx="1391474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F04CB5-8234-4160-8A93-19936008616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21041" r="7706" b="19640"/>
          <a:stretch/>
        </p:blipFill>
        <p:spPr>
          <a:xfrm>
            <a:off x="3156547" y="599812"/>
            <a:ext cx="1308308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F7248-1D2A-4E11-B501-850640A849C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 t="25056" r="18994" b="26749"/>
          <a:stretch/>
        </p:blipFill>
        <p:spPr>
          <a:xfrm>
            <a:off x="3600019" y="5686215"/>
            <a:ext cx="1299809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86AD3D-00C0-40E3-A4B9-4DF21A930B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19" y="844213"/>
            <a:ext cx="1200443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A11B92-7688-4CC0-8E66-1AFE1DDA862D}"/>
              </a:ext>
            </a:extLst>
          </p:cNvPr>
          <p:cNvCxnSpPr>
            <a:cxnSpLocks/>
          </p:cNvCxnSpPr>
          <p:nvPr/>
        </p:nvCxnSpPr>
        <p:spPr>
          <a:xfrm>
            <a:off x="8868792" y="3542191"/>
            <a:ext cx="204187" cy="98542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C59C22-3FCC-4B5E-B046-B30069FFDBF9}"/>
              </a:ext>
            </a:extLst>
          </p:cNvPr>
          <p:cNvCxnSpPr>
            <a:cxnSpLocks/>
          </p:cNvCxnSpPr>
          <p:nvPr/>
        </p:nvCxnSpPr>
        <p:spPr>
          <a:xfrm flipH="1" flipV="1">
            <a:off x="8673484" y="3636654"/>
            <a:ext cx="163328" cy="83657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97C9D4-6DDA-4EE9-ACBB-09485C7EA4CA}"/>
              </a:ext>
            </a:extLst>
          </p:cNvPr>
          <p:cNvCxnSpPr>
            <a:cxnSpLocks/>
          </p:cNvCxnSpPr>
          <p:nvPr/>
        </p:nvCxnSpPr>
        <p:spPr>
          <a:xfrm flipV="1">
            <a:off x="6651889" y="3067158"/>
            <a:ext cx="949049" cy="55868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4D92DF-C2CA-400E-B30C-03002833DA85}"/>
              </a:ext>
            </a:extLst>
          </p:cNvPr>
          <p:cNvCxnSpPr>
            <a:cxnSpLocks/>
          </p:cNvCxnSpPr>
          <p:nvPr/>
        </p:nvCxnSpPr>
        <p:spPr>
          <a:xfrm flipH="1">
            <a:off x="6356412" y="2867488"/>
            <a:ext cx="1136342" cy="64807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9C2537-3349-4CC7-9150-17D0C1399DDD}"/>
              </a:ext>
            </a:extLst>
          </p:cNvPr>
          <p:cNvCxnSpPr>
            <a:cxnSpLocks/>
          </p:cNvCxnSpPr>
          <p:nvPr/>
        </p:nvCxnSpPr>
        <p:spPr>
          <a:xfrm>
            <a:off x="2769406" y="1921103"/>
            <a:ext cx="488371" cy="59268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88A98D-CAC5-44C5-AE80-D636FF9458D4}"/>
              </a:ext>
            </a:extLst>
          </p:cNvPr>
          <p:cNvCxnSpPr>
            <a:cxnSpLocks/>
          </p:cNvCxnSpPr>
          <p:nvPr/>
        </p:nvCxnSpPr>
        <p:spPr>
          <a:xfrm flipV="1">
            <a:off x="2685712" y="2794809"/>
            <a:ext cx="708185" cy="2401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B6FF852-9E33-4A6C-BEC5-C737AA33DD03}"/>
              </a:ext>
            </a:extLst>
          </p:cNvPr>
          <p:cNvCxnSpPr>
            <a:cxnSpLocks/>
          </p:cNvCxnSpPr>
          <p:nvPr/>
        </p:nvCxnSpPr>
        <p:spPr>
          <a:xfrm flipV="1">
            <a:off x="2862902" y="3413795"/>
            <a:ext cx="792996" cy="137127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1B95455-65B4-4ECE-B9EF-CD9E7CFA7A70}"/>
              </a:ext>
            </a:extLst>
          </p:cNvPr>
          <p:cNvCxnSpPr>
            <a:cxnSpLocks/>
          </p:cNvCxnSpPr>
          <p:nvPr/>
        </p:nvCxnSpPr>
        <p:spPr>
          <a:xfrm>
            <a:off x="5052170" y="2991390"/>
            <a:ext cx="648069" cy="56817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3880F4D-563A-4403-A141-9EF5443CDF45}"/>
              </a:ext>
            </a:extLst>
          </p:cNvPr>
          <p:cNvCxnSpPr>
            <a:cxnSpLocks/>
          </p:cNvCxnSpPr>
          <p:nvPr/>
        </p:nvCxnSpPr>
        <p:spPr>
          <a:xfrm flipH="1" flipV="1">
            <a:off x="5039463" y="3215081"/>
            <a:ext cx="419050" cy="36465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2321A28-BBD8-4010-BE73-859CF6B240B3}"/>
              </a:ext>
            </a:extLst>
          </p:cNvPr>
          <p:cNvCxnSpPr>
            <a:cxnSpLocks/>
          </p:cNvCxnSpPr>
          <p:nvPr/>
        </p:nvCxnSpPr>
        <p:spPr>
          <a:xfrm>
            <a:off x="4110361" y="3391270"/>
            <a:ext cx="63889" cy="213951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5DA7C6F-1C1F-4B04-8658-2AED2A25167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10701" y="1514212"/>
            <a:ext cx="246394" cy="66081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753600-9A5F-4A06-8278-2D8642D12668}"/>
              </a:ext>
            </a:extLst>
          </p:cNvPr>
          <p:cNvCxnSpPr>
            <a:cxnSpLocks/>
          </p:cNvCxnSpPr>
          <p:nvPr/>
        </p:nvCxnSpPr>
        <p:spPr>
          <a:xfrm flipV="1">
            <a:off x="4978487" y="1784413"/>
            <a:ext cx="436892" cy="47725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B5FA888-3CE9-47D1-A01A-12AD7DCB3ED5}"/>
              </a:ext>
            </a:extLst>
          </p:cNvPr>
          <p:cNvCxnSpPr>
            <a:cxnSpLocks/>
          </p:cNvCxnSpPr>
          <p:nvPr/>
        </p:nvCxnSpPr>
        <p:spPr>
          <a:xfrm flipV="1">
            <a:off x="4811697" y="4722921"/>
            <a:ext cx="843379" cy="11807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9DEDB9A-91D3-499F-BC18-32C4BCCCCCE9}"/>
              </a:ext>
            </a:extLst>
          </p:cNvPr>
          <p:cNvSpPr txBox="1"/>
          <p:nvPr/>
        </p:nvSpPr>
        <p:spPr>
          <a:xfrm>
            <a:off x="2900804" y="289112"/>
            <a:ext cx="181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Ultrasonic Sensor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88C6C9-255F-4367-83A2-77099E3CB938}"/>
              </a:ext>
            </a:extLst>
          </p:cNvPr>
          <p:cNvSpPr txBox="1"/>
          <p:nvPr/>
        </p:nvSpPr>
        <p:spPr>
          <a:xfrm>
            <a:off x="5443167" y="1790590"/>
            <a:ext cx="169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In and Out</a:t>
            </a:r>
          </a:p>
          <a:p>
            <a:pPr algn="ctr"/>
            <a:r>
              <a:rPr lang="en-US" dirty="0"/>
              <a:t>Buzzer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D3FF79-660B-4916-90A2-15B77212D9CE}"/>
              </a:ext>
            </a:extLst>
          </p:cNvPr>
          <p:cNvSpPr txBox="1"/>
          <p:nvPr/>
        </p:nvSpPr>
        <p:spPr>
          <a:xfrm>
            <a:off x="2915536" y="5774084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F6B458-54FF-4E73-A486-8AC9D3B41FDC}"/>
              </a:ext>
            </a:extLst>
          </p:cNvPr>
          <p:cNvSpPr txBox="1"/>
          <p:nvPr/>
        </p:nvSpPr>
        <p:spPr>
          <a:xfrm rot="18332305">
            <a:off x="4535036" y="5170500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On/Off Monitor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98759-5508-47DB-8EA2-1ECA7E72FE16}"/>
              </a:ext>
            </a:extLst>
          </p:cNvPr>
          <p:cNvCxnSpPr>
            <a:cxnSpLocks/>
          </p:cNvCxnSpPr>
          <p:nvPr/>
        </p:nvCxnSpPr>
        <p:spPr>
          <a:xfrm flipH="1" flipV="1">
            <a:off x="2862902" y="1758613"/>
            <a:ext cx="461252" cy="55439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0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Pambid</dc:creator>
  <cp:lastModifiedBy>Luis Pambid</cp:lastModifiedBy>
  <cp:revision>43</cp:revision>
  <dcterms:created xsi:type="dcterms:W3CDTF">2018-09-23T12:53:05Z</dcterms:created>
  <dcterms:modified xsi:type="dcterms:W3CDTF">2018-10-01T16:49:55Z</dcterms:modified>
</cp:coreProperties>
</file>