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2" r:id="rId4"/>
    <p:sldId id="263" r:id="rId5"/>
    <p:sldId id="264" r:id="rId6"/>
    <p:sldId id="262" r:id="rId7"/>
    <p:sldId id="261" r:id="rId8"/>
    <p:sldId id="267" r:id="rId9"/>
    <p:sldId id="269" r:id="rId10"/>
    <p:sldId id="258" r:id="rId11"/>
    <p:sldId id="259" r:id="rId12"/>
    <p:sldId id="268" r:id="rId13"/>
    <p:sldId id="270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DB57-EC43-4E5D-A275-5A5FF66D4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 MEGAMALL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CC7E9-5BC0-4FA1-B61D-1B53AF823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PAMBID, Luis Daniel A.</a:t>
            </a:r>
          </a:p>
          <a:p>
            <a:r>
              <a:rPr lang="en-US" dirty="0"/>
              <a:t>PASCUAL, Lance Vincent V.</a:t>
            </a:r>
          </a:p>
        </p:txBody>
      </p:sp>
    </p:spTree>
    <p:extLst>
      <p:ext uri="{BB962C8B-B14F-4D97-AF65-F5344CB8AC3E}">
        <p14:creationId xmlns:p14="http://schemas.microsoft.com/office/powerpoint/2010/main" val="130935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10C0-C8E3-4006-B476-88414A0D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FCA2-892D-4EA3-B596-F7BB1842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Switch Port Security is implemented at:</a:t>
            </a:r>
          </a:p>
          <a:p>
            <a:pPr lvl="1"/>
            <a:r>
              <a:rPr lang="en-US" dirty="0"/>
              <a:t>NETWORK-ROOM</a:t>
            </a:r>
          </a:p>
          <a:p>
            <a:pPr lvl="1"/>
            <a:r>
              <a:rPr lang="en-US" dirty="0"/>
              <a:t>ADMIN</a:t>
            </a:r>
          </a:p>
          <a:p>
            <a:pPr lvl="1"/>
            <a:r>
              <a:rPr lang="en-US" dirty="0"/>
              <a:t>SAFETY-ROOM</a:t>
            </a:r>
          </a:p>
          <a:p>
            <a:pPr lvl="1"/>
            <a:r>
              <a:rPr lang="en-US" dirty="0"/>
              <a:t>FOOD-COURT</a:t>
            </a:r>
          </a:p>
          <a:p>
            <a:pPr lvl="1"/>
            <a:r>
              <a:rPr lang="en-US" dirty="0"/>
              <a:t>CYBER-ZONE</a:t>
            </a:r>
          </a:p>
          <a:p>
            <a:pPr lvl="1"/>
            <a:r>
              <a:rPr lang="en-US" dirty="0"/>
              <a:t>JOLLIBEE</a:t>
            </a:r>
          </a:p>
          <a:p>
            <a:pPr lvl="1"/>
            <a:r>
              <a:rPr lang="en-US" dirty="0"/>
              <a:t>MCDONALDS</a:t>
            </a:r>
          </a:p>
          <a:p>
            <a:pPr lvl="1"/>
            <a:r>
              <a:rPr lang="en-US" dirty="0"/>
              <a:t>KFC</a:t>
            </a:r>
          </a:p>
        </p:txBody>
      </p:sp>
    </p:spTree>
    <p:extLst>
      <p:ext uri="{BB962C8B-B14F-4D97-AF65-F5344CB8AC3E}">
        <p14:creationId xmlns:p14="http://schemas.microsoft.com/office/powerpoint/2010/main" val="302683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E9FF-FFB4-44BC-AE7D-CD6426F9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D727-2CD6-4253-A3DB-1525635D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1314"/>
            <a:ext cx="7729728" cy="39841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InterVLANS</a:t>
            </a:r>
            <a:r>
              <a:rPr lang="en-US" dirty="0"/>
              <a:t> are implemented at:</a:t>
            </a:r>
          </a:p>
          <a:p>
            <a:pPr lvl="1"/>
            <a:r>
              <a:rPr lang="en-US" dirty="0"/>
              <a:t>LOWER-GROUND-FLOOR</a:t>
            </a:r>
          </a:p>
          <a:p>
            <a:pPr marL="228600" lvl="1" indent="0">
              <a:buNone/>
            </a:pPr>
            <a:r>
              <a:rPr lang="en-US" dirty="0"/>
              <a:t>	FOOD-COURT 	(IPv4 and IPv6)</a:t>
            </a:r>
          </a:p>
          <a:p>
            <a:pPr marL="457200" lvl="2" indent="0">
              <a:buNone/>
            </a:pPr>
            <a:r>
              <a:rPr lang="en-US" dirty="0"/>
              <a:t>	CYBER-ZONE 	(IPv4 and IPv6)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–FLOOR</a:t>
            </a:r>
          </a:p>
          <a:p>
            <a:pPr marL="457200" lvl="2" indent="0">
              <a:buNone/>
            </a:pPr>
            <a:r>
              <a:rPr lang="en-US" dirty="0"/>
              <a:t>	MCDONALDS 	(IPv4)</a:t>
            </a:r>
          </a:p>
          <a:p>
            <a:pPr marL="457200" lvl="2" indent="0">
              <a:buNone/>
            </a:pPr>
            <a:r>
              <a:rPr lang="en-US" dirty="0"/>
              <a:t>	KFC 		(IPv4)</a:t>
            </a:r>
          </a:p>
          <a:p>
            <a:pPr marL="457200" lvl="2" indent="0">
              <a:buNone/>
            </a:pPr>
            <a:r>
              <a:rPr lang="en-US" dirty="0"/>
              <a:t>	JOLLIBEE 		(IPv4)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-FLOOR</a:t>
            </a:r>
          </a:p>
          <a:p>
            <a:pPr marL="457200" lvl="2" indent="0">
              <a:buNone/>
            </a:pPr>
            <a:r>
              <a:rPr lang="en-US" dirty="0"/>
              <a:t>	TIMEZONE 	(IPv4)</a:t>
            </a:r>
          </a:p>
          <a:p>
            <a:pPr marL="457200" lvl="2" indent="0">
              <a:buNone/>
            </a:pPr>
            <a:r>
              <a:rPr lang="en-US" dirty="0"/>
              <a:t>	GQ-BARBER-SHOP 	(IPv4)</a:t>
            </a:r>
          </a:p>
        </p:txBody>
      </p:sp>
    </p:spTree>
    <p:extLst>
      <p:ext uri="{BB962C8B-B14F-4D97-AF65-F5344CB8AC3E}">
        <p14:creationId xmlns:p14="http://schemas.microsoft.com/office/powerpoint/2010/main" val="101525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2CB-2891-4474-89A8-CAA7D91A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Emergency POWER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B8A-421F-40D0-86FE-A3BF1AF2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Located at SOLAR-PANELS-ROOM</a:t>
            </a:r>
          </a:p>
          <a:p>
            <a:r>
              <a:rPr lang="en-US" dirty="0"/>
              <a:t>The SOLAR-PANELS charges the generator and the power generated can be monitored through the POWER-METER</a:t>
            </a:r>
          </a:p>
          <a:p>
            <a:r>
              <a:rPr lang="en-US" dirty="0"/>
              <a:t>The EMERGENCY-LIGHTS-BUTTON turns ON the EMERGENCY-LIGHTS when activated</a:t>
            </a:r>
          </a:p>
          <a:p>
            <a:r>
              <a:rPr lang="en-US" dirty="0"/>
              <a:t>The EMERGENCY-LIGHTS turns ON only if the available power is above 25% else it turns OFF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10159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2CB-2891-4474-89A8-CAA7D91A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Emergency power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B8A-421F-40D0-86FE-A3BF1AF2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EMERGENCY-LIGHTS-BUTTON-MONITOR tells if the EMEREGENCY-LIGHTS-BUTTON is activated</a:t>
            </a:r>
          </a:p>
          <a:p>
            <a:pPr lvl="1"/>
            <a:r>
              <a:rPr lang="en-US" dirty="0"/>
              <a:t>Button not activated:  “LIGHTS OFF”</a:t>
            </a:r>
          </a:p>
          <a:p>
            <a:pPr lvl="1"/>
            <a:r>
              <a:rPr lang="en-US" dirty="0"/>
              <a:t>Button activated:  “LIGHTS ON”</a:t>
            </a:r>
          </a:p>
          <a:p>
            <a:r>
              <a:rPr lang="en-US" dirty="0"/>
              <a:t>The GENERATOR-PERCENT-MONITOR tells the available power in the generator</a:t>
            </a:r>
          </a:p>
          <a:p>
            <a:r>
              <a:rPr lang="en-US" dirty="0"/>
              <a:t>GENERATOR(Available Power), POWER-METER, and SOLAR-PANELS can be monitored through the registration 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3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2CB-2891-4474-89A8-CAA7D91A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B8A-421F-40D0-86FE-A3BF1AF2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at the SPORTS-CENTRAL</a:t>
            </a:r>
          </a:p>
          <a:p>
            <a:r>
              <a:rPr lang="en-US" dirty="0"/>
              <a:t>Turns ON the FIRE-SPRINKLER and ALARM when there is fire detected</a:t>
            </a:r>
          </a:p>
          <a:p>
            <a:r>
              <a:rPr lang="en-US" dirty="0"/>
              <a:t>The SPORTS-CENTRAL-MONITOR tells if there is fire detected</a:t>
            </a:r>
          </a:p>
          <a:p>
            <a:pPr lvl="1"/>
            <a:r>
              <a:rPr lang="en-US" dirty="0"/>
              <a:t>No fire detected:  “COOL”</a:t>
            </a:r>
          </a:p>
          <a:p>
            <a:pPr lvl="1"/>
            <a:r>
              <a:rPr lang="en-US" dirty="0"/>
              <a:t>Fire detected:  “FIRE!”</a:t>
            </a:r>
          </a:p>
          <a:p>
            <a:r>
              <a:rPr lang="en-US" dirty="0"/>
              <a:t>ALARM and FIRE-DETECTOR can be monitored through the registration server</a:t>
            </a:r>
          </a:p>
        </p:txBody>
      </p:sp>
    </p:spTree>
    <p:extLst>
      <p:ext uri="{BB962C8B-B14F-4D97-AF65-F5344CB8AC3E}">
        <p14:creationId xmlns:p14="http://schemas.microsoft.com/office/powerpoint/2010/main" val="115393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2CB-2891-4474-89A8-CAA7D91A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BURGLAR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B8A-421F-40D0-86FE-A3BF1AF2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at the TIMEZONE</a:t>
            </a:r>
          </a:p>
          <a:p>
            <a:r>
              <a:rPr lang="en-US" dirty="0"/>
              <a:t>Turns ON the CCTV and ALARM when the BURGLAR-SENSOR is activated</a:t>
            </a:r>
          </a:p>
          <a:p>
            <a:r>
              <a:rPr lang="en-US" dirty="0"/>
              <a:t>The TIMEZONE-MONITOR tells us that if there is a burglar detected</a:t>
            </a:r>
          </a:p>
          <a:p>
            <a:pPr lvl="1"/>
            <a:r>
              <a:rPr lang="en-US" dirty="0"/>
              <a:t>No burglar detected:  “DETECTING MODE”</a:t>
            </a:r>
          </a:p>
          <a:p>
            <a:pPr lvl="1"/>
            <a:r>
              <a:rPr lang="en-US" dirty="0"/>
              <a:t>Burglar detected:  “BURGLAR!”</a:t>
            </a:r>
          </a:p>
          <a:p>
            <a:r>
              <a:rPr lang="en-US" dirty="0"/>
              <a:t>CCTV and ALARM can be monitored through the registration server</a:t>
            </a:r>
          </a:p>
        </p:txBody>
      </p:sp>
    </p:spTree>
    <p:extLst>
      <p:ext uri="{BB962C8B-B14F-4D97-AF65-F5344CB8AC3E}">
        <p14:creationId xmlns:p14="http://schemas.microsoft.com/office/powerpoint/2010/main" val="125462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2CB-2891-4474-89A8-CAA7D91A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B8A-421F-40D0-86FE-A3BF1AF2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Located at the PARKING-LOT</a:t>
            </a:r>
          </a:p>
          <a:p>
            <a:r>
              <a:rPr lang="en-US" dirty="0"/>
              <a:t>The CCTV turns ON when there is smoke detected which comes from the car else it turns OFF</a:t>
            </a:r>
          </a:p>
          <a:p>
            <a:r>
              <a:rPr lang="en-US" dirty="0"/>
              <a:t>The PARKING-MONITOR tells if there is a car detected</a:t>
            </a:r>
          </a:p>
          <a:p>
            <a:pPr lvl="1"/>
            <a:r>
              <a:rPr lang="en-US" dirty="0"/>
              <a:t>Car detected:  “CAR DETECTED”</a:t>
            </a:r>
          </a:p>
          <a:p>
            <a:pPr lvl="1"/>
            <a:r>
              <a:rPr lang="en-US" dirty="0"/>
              <a:t>No car incoming:  “MONITORING MODE”</a:t>
            </a:r>
          </a:p>
          <a:p>
            <a:r>
              <a:rPr lang="en-US" dirty="0"/>
              <a:t>CCTV can be monitored through the registration server</a:t>
            </a:r>
          </a:p>
        </p:txBody>
      </p:sp>
    </p:spTree>
    <p:extLst>
      <p:ext uri="{BB962C8B-B14F-4D97-AF65-F5344CB8AC3E}">
        <p14:creationId xmlns:p14="http://schemas.microsoft.com/office/powerpoint/2010/main" val="16185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C4C-FF90-4EA4-8248-0F61F2CF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6C78-D48A-48F8-A50A-0F2DF154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34 END DEVICES</a:t>
            </a:r>
          </a:p>
          <a:p>
            <a:r>
              <a:rPr lang="en-US" dirty="0"/>
              <a:t>8 ROUTERS</a:t>
            </a:r>
          </a:p>
          <a:p>
            <a:r>
              <a:rPr lang="en-US" dirty="0"/>
              <a:t>17 SWITCHES</a:t>
            </a:r>
          </a:p>
        </p:txBody>
      </p:sp>
    </p:spTree>
    <p:extLst>
      <p:ext uri="{BB962C8B-B14F-4D97-AF65-F5344CB8AC3E}">
        <p14:creationId xmlns:p14="http://schemas.microsoft.com/office/powerpoint/2010/main" val="11950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C4C-FF90-4EA4-8248-0F61F2CF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6C78-D48A-48F8-A50A-0F2DF154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PCs are using IPv4 DHCPs</a:t>
            </a:r>
          </a:p>
          <a:p>
            <a:r>
              <a:rPr lang="en-US" dirty="0"/>
              <a:t>All IOTs are using IPv4 DHCPS</a:t>
            </a:r>
          </a:p>
          <a:p>
            <a:r>
              <a:rPr lang="en-US" dirty="0"/>
              <a:t>DEFAULT GATEWAYS are all using 1</a:t>
            </a:r>
            <a:r>
              <a:rPr lang="en-US" baseline="30000" dirty="0"/>
              <a:t>st</a:t>
            </a:r>
            <a:r>
              <a:rPr lang="en-US" dirty="0"/>
              <a:t> usable address</a:t>
            </a:r>
          </a:p>
          <a:p>
            <a:r>
              <a:rPr lang="en-US" dirty="0"/>
              <a:t>SWITCHES are all using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usable address</a:t>
            </a:r>
          </a:p>
          <a:p>
            <a:r>
              <a:rPr lang="en-US" dirty="0"/>
              <a:t>All the DNS of the end devices are 10.10.10.10</a:t>
            </a:r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C4C-FF90-4EA4-8248-0F61F2CF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6C78-D48A-48F8-A50A-0F2DF154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SERVERS:</a:t>
            </a:r>
          </a:p>
          <a:p>
            <a:pPr lvl="1"/>
            <a:r>
              <a:rPr lang="en-US" dirty="0"/>
              <a:t>TIMEZONE-SECURITY</a:t>
            </a:r>
          </a:p>
          <a:p>
            <a:pPr lvl="1"/>
            <a:r>
              <a:rPr lang="en-US" dirty="0"/>
              <a:t>CONTROL-SERVER</a:t>
            </a:r>
          </a:p>
          <a:p>
            <a:pPr lvl="1"/>
            <a:r>
              <a:rPr lang="en-US" dirty="0"/>
              <a:t>SPORTS-CENTRAL-SECURITY</a:t>
            </a:r>
          </a:p>
          <a:p>
            <a:pPr lvl="1"/>
            <a:r>
              <a:rPr lang="en-US" dirty="0"/>
              <a:t>PARKING-SECURITY</a:t>
            </a:r>
          </a:p>
          <a:p>
            <a:r>
              <a:rPr lang="en-US" dirty="0"/>
              <a:t>USERNAME: admin</a:t>
            </a:r>
          </a:p>
          <a:p>
            <a:r>
              <a:rPr lang="en-US" dirty="0"/>
              <a:t>PASSWORD: admin</a:t>
            </a:r>
          </a:p>
        </p:txBody>
      </p:sp>
    </p:spTree>
    <p:extLst>
      <p:ext uri="{BB962C8B-B14F-4D97-AF65-F5344CB8AC3E}">
        <p14:creationId xmlns:p14="http://schemas.microsoft.com/office/powerpoint/2010/main" val="405105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0C4C-FF90-4EA4-8248-0F61F2CF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6C78-D48A-48F8-A50A-0F2DF154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SERVERS:</a:t>
            </a:r>
          </a:p>
          <a:p>
            <a:pPr lvl="1"/>
            <a:r>
              <a:rPr lang="en-US" dirty="0"/>
              <a:t>www.sm-megamall.com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EEEA1-C63F-49E9-BB89-9AA71D6B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62" y="2394481"/>
            <a:ext cx="54707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7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0B50-F433-424B-82B8-27284D4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2C5EE-4AD7-4E7F-9DF4-719E948D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DNS-SERVER: 10.10.10.10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A2634-3A9A-4F10-BB81-BF320F35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79" y="3035017"/>
            <a:ext cx="478536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E965-EEB5-4262-8867-3E07D834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65F4-0ECD-487A-A537-6968902C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3566"/>
            <a:ext cx="7729728" cy="4138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TELNET PASSWORD:  admin</a:t>
            </a:r>
          </a:p>
          <a:p>
            <a:r>
              <a:rPr lang="en-US" dirty="0"/>
              <a:t>CONSOLE PASSWORD:  admin</a:t>
            </a:r>
          </a:p>
          <a:p>
            <a:r>
              <a:rPr lang="en-US" dirty="0"/>
              <a:t>GLOBAL CONFIGURATION PASSWORD:  admin</a:t>
            </a:r>
          </a:p>
          <a:p>
            <a:r>
              <a:rPr lang="en-US" dirty="0"/>
              <a:t>All the SERIALS of the router has a network address of 190.12.0.0/24</a:t>
            </a:r>
          </a:p>
          <a:p>
            <a:r>
              <a:rPr lang="en-US" dirty="0"/>
              <a:t>RIPv2 is implemented to all routers except the PARKING-LOT router</a:t>
            </a:r>
          </a:p>
          <a:p>
            <a:r>
              <a:rPr lang="en-US" dirty="0"/>
              <a:t>DHCP configuration is implemented to all routers</a:t>
            </a:r>
          </a:p>
          <a:p>
            <a:r>
              <a:rPr lang="en-US" dirty="0"/>
              <a:t>Static Routing is implemented at: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-FLOOR (IPv4)</a:t>
            </a:r>
          </a:p>
          <a:p>
            <a:pPr lvl="1"/>
            <a:r>
              <a:rPr lang="en-US" dirty="0"/>
              <a:t>MAINTENANCE (IPv4 and IPv6)</a:t>
            </a:r>
          </a:p>
          <a:p>
            <a:pPr lvl="1"/>
            <a:r>
              <a:rPr lang="en-US" dirty="0"/>
              <a:t>PARKING-LOT (IPv4 and IPv6)</a:t>
            </a:r>
          </a:p>
          <a:p>
            <a:pPr lvl="1"/>
            <a:r>
              <a:rPr lang="en-US" dirty="0"/>
              <a:t>LOWER-GROUND-FLOOR (IPv6)</a:t>
            </a:r>
          </a:p>
        </p:txBody>
      </p:sp>
    </p:spTree>
    <p:extLst>
      <p:ext uri="{BB962C8B-B14F-4D97-AF65-F5344CB8AC3E}">
        <p14:creationId xmlns:p14="http://schemas.microsoft.com/office/powerpoint/2010/main" val="347720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D565-1CAA-44E3-B9EB-72DF10C9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8491-876E-4A33-B373-07EA3F99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Networks that has IOT DEVICES only permits network address 10.10.10.0/24 (NETWORK-ROOM) and 172.38.20.0/24 (SAFETY-ROOM)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2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10C0-C8E3-4006-B476-88414A0D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FCA2-892D-4EA3-B596-F7BB1842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numCol="1">
            <a:normAutofit/>
          </a:bodyPr>
          <a:lstStyle/>
          <a:p>
            <a:r>
              <a:rPr lang="en-US" dirty="0"/>
              <a:t>TELNET PASSWORD:  admin</a:t>
            </a:r>
          </a:p>
          <a:p>
            <a:r>
              <a:rPr lang="en-US" dirty="0"/>
              <a:t>CONSOLE PASSWORD:  admin</a:t>
            </a:r>
          </a:p>
          <a:p>
            <a:r>
              <a:rPr lang="en-US" dirty="0"/>
              <a:t>GLOBAL CONFIGURATION PASSWORD:  admin</a:t>
            </a:r>
          </a:p>
          <a:p>
            <a:r>
              <a:rPr lang="en-US" dirty="0"/>
              <a:t>All unused ports are shutdown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104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406</TotalTime>
  <Words>481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SM MEGAMALL TOPOLOGY</vt:lpstr>
      <vt:lpstr>TOPOLOGY</vt:lpstr>
      <vt:lpstr>ADDRESSING TABLE</vt:lpstr>
      <vt:lpstr>ADDRESSING TABLE</vt:lpstr>
      <vt:lpstr>ADDRESSING TABLE</vt:lpstr>
      <vt:lpstr>Addressing table</vt:lpstr>
      <vt:lpstr>ROUTERS</vt:lpstr>
      <vt:lpstr>Access list</vt:lpstr>
      <vt:lpstr>SWITCHES</vt:lpstr>
      <vt:lpstr>SWITCHES</vt:lpstr>
      <vt:lpstr>SWITCHES</vt:lpstr>
      <vt:lpstr>Emergency POWER SYSTEM</vt:lpstr>
      <vt:lpstr>Emergency power system</vt:lpstr>
      <vt:lpstr>FIRE DETECTOR</vt:lpstr>
      <vt:lpstr>BURGLAR SENSOR</vt:lpstr>
      <vt:lpstr>CAR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Pambid</dc:creator>
  <cp:lastModifiedBy>Luis Pambid</cp:lastModifiedBy>
  <cp:revision>124</cp:revision>
  <dcterms:created xsi:type="dcterms:W3CDTF">2018-03-13T04:45:37Z</dcterms:created>
  <dcterms:modified xsi:type="dcterms:W3CDTF">2018-03-15T04:17:25Z</dcterms:modified>
</cp:coreProperties>
</file>