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72" r:id="rId17"/>
    <p:sldId id="271" r:id="rId18"/>
    <p:sldId id="273" r:id="rId19"/>
    <p:sldId id="278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AF2CB-2FDB-4ADF-8987-58F554CAEF7E}" v="101" dt="2019-06-11T03:22:00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DANIEL A. PAMBID" userId="eb1d716d-7a31-42bb-a848-c9e4c8265417" providerId="ADAL" clId="{A12AF2CB-2FDB-4ADF-8987-58F554CAEF7E}"/>
    <pc:docChg chg="undo redo custSel addSld delSld modSld">
      <pc:chgData name="LUIS DANIEL A. PAMBID" userId="eb1d716d-7a31-42bb-a848-c9e4c8265417" providerId="ADAL" clId="{A12AF2CB-2FDB-4ADF-8987-58F554CAEF7E}" dt="2019-06-11T03:22:26.122" v="1642" actId="1076"/>
      <pc:docMkLst>
        <pc:docMk/>
      </pc:docMkLst>
      <pc:sldChg chg="modSp add">
        <pc:chgData name="LUIS DANIEL A. PAMBID" userId="eb1d716d-7a31-42bb-a848-c9e4c8265417" providerId="ADAL" clId="{A12AF2CB-2FDB-4ADF-8987-58F554CAEF7E}" dt="2019-06-10T23:08:51.128" v="75" actId="20577"/>
        <pc:sldMkLst>
          <pc:docMk/>
          <pc:sldMk cId="2400191854" sldId="256"/>
        </pc:sldMkLst>
        <pc:spChg chg="mod">
          <ac:chgData name="LUIS DANIEL A. PAMBID" userId="eb1d716d-7a31-42bb-a848-c9e4c8265417" providerId="ADAL" clId="{A12AF2CB-2FDB-4ADF-8987-58F554CAEF7E}" dt="2019-06-10T23:08:51.128" v="75" actId="20577"/>
          <ac:spMkLst>
            <pc:docMk/>
            <pc:sldMk cId="2400191854" sldId="256"/>
            <ac:spMk id="2" creationId="{640F4413-E398-4557-8524-EB963061D500}"/>
          </ac:spMkLst>
        </pc:spChg>
        <pc:spChg chg="mod">
          <ac:chgData name="LUIS DANIEL A. PAMBID" userId="eb1d716d-7a31-42bb-a848-c9e4c8265417" providerId="ADAL" clId="{A12AF2CB-2FDB-4ADF-8987-58F554CAEF7E}" dt="2019-06-10T23:08:29.666" v="43" actId="20577"/>
          <ac:spMkLst>
            <pc:docMk/>
            <pc:sldMk cId="2400191854" sldId="256"/>
            <ac:spMk id="3" creationId="{A5584A7E-55D3-4D0D-B7B5-2ACC61B86E66}"/>
          </ac:spMkLst>
        </pc:spChg>
      </pc:sldChg>
      <pc:sldChg chg="addSp delSp modSp add">
        <pc:chgData name="LUIS DANIEL A. PAMBID" userId="eb1d716d-7a31-42bb-a848-c9e4c8265417" providerId="ADAL" clId="{A12AF2CB-2FDB-4ADF-8987-58F554CAEF7E}" dt="2019-06-10T23:58:29.133" v="1041"/>
        <pc:sldMkLst>
          <pc:docMk/>
          <pc:sldMk cId="4161609807" sldId="257"/>
        </pc:sldMkLst>
        <pc:spChg chg="mod">
          <ac:chgData name="LUIS DANIEL A. PAMBID" userId="eb1d716d-7a31-42bb-a848-c9e4c8265417" providerId="ADAL" clId="{A12AF2CB-2FDB-4ADF-8987-58F554CAEF7E}" dt="2019-06-10T23:10:24.678" v="99" actId="20577"/>
          <ac:spMkLst>
            <pc:docMk/>
            <pc:sldMk cId="4161609807" sldId="257"/>
            <ac:spMk id="2" creationId="{74EEE66B-DCF2-4135-99BA-FAC0BFF25131}"/>
          </ac:spMkLst>
        </pc:spChg>
        <pc:spChg chg="mod">
          <ac:chgData name="LUIS DANIEL A. PAMBID" userId="eb1d716d-7a31-42bb-a848-c9e4c8265417" providerId="ADAL" clId="{A12AF2CB-2FDB-4ADF-8987-58F554CAEF7E}" dt="2019-06-10T23:12:53.494" v="247" actId="207"/>
          <ac:spMkLst>
            <pc:docMk/>
            <pc:sldMk cId="4161609807" sldId="257"/>
            <ac:spMk id="3" creationId="{B40DDCC4-E51F-42A1-B961-55C198BA0BAA}"/>
          </ac:spMkLst>
        </pc:spChg>
        <pc:picChg chg="add del">
          <ac:chgData name="LUIS DANIEL A. PAMBID" userId="eb1d716d-7a31-42bb-a848-c9e4c8265417" providerId="ADAL" clId="{A12AF2CB-2FDB-4ADF-8987-58F554CAEF7E}" dt="2019-06-10T23:58:29.133" v="1041"/>
          <ac:picMkLst>
            <pc:docMk/>
            <pc:sldMk cId="4161609807" sldId="257"/>
            <ac:picMk id="4" creationId="{77174FE2-DF94-48A9-B117-5E52BE075E3D}"/>
          </ac:picMkLst>
        </pc:picChg>
      </pc:sldChg>
      <pc:sldChg chg="addSp delSp modSp add">
        <pc:chgData name="LUIS DANIEL A. PAMBID" userId="eb1d716d-7a31-42bb-a848-c9e4c8265417" providerId="ADAL" clId="{A12AF2CB-2FDB-4ADF-8987-58F554CAEF7E}" dt="2019-06-10T23:38:08.226" v="279" actId="1035"/>
        <pc:sldMkLst>
          <pc:docMk/>
          <pc:sldMk cId="1983955202" sldId="258"/>
        </pc:sldMkLst>
        <pc:spChg chg="mod">
          <ac:chgData name="LUIS DANIEL A. PAMBID" userId="eb1d716d-7a31-42bb-a848-c9e4c8265417" providerId="ADAL" clId="{A12AF2CB-2FDB-4ADF-8987-58F554CAEF7E}" dt="2019-06-10T23:12:03.403" v="229" actId="20577"/>
          <ac:spMkLst>
            <pc:docMk/>
            <pc:sldMk cId="1983955202" sldId="258"/>
            <ac:spMk id="2" creationId="{AC29B7DF-145A-4375-ABDF-B63FEF1BFF36}"/>
          </ac:spMkLst>
        </pc:spChg>
        <pc:spChg chg="del mod">
          <ac:chgData name="LUIS DANIEL A. PAMBID" userId="eb1d716d-7a31-42bb-a848-c9e4c8265417" providerId="ADAL" clId="{A12AF2CB-2FDB-4ADF-8987-58F554CAEF7E}" dt="2019-06-10T23:12:18.726" v="231"/>
          <ac:spMkLst>
            <pc:docMk/>
            <pc:sldMk cId="1983955202" sldId="258"/>
            <ac:spMk id="3" creationId="{E9EA8958-B7BB-412A-9956-F7B9C940DBC5}"/>
          </ac:spMkLst>
        </pc:spChg>
        <pc:picChg chg="add mod">
          <ac:chgData name="LUIS DANIEL A. PAMBID" userId="eb1d716d-7a31-42bb-a848-c9e4c8265417" providerId="ADAL" clId="{A12AF2CB-2FDB-4ADF-8987-58F554CAEF7E}" dt="2019-06-10T23:38:08.226" v="279" actId="1035"/>
          <ac:picMkLst>
            <pc:docMk/>
            <pc:sldMk cId="1983955202" sldId="258"/>
            <ac:picMk id="4" creationId="{9E9D9673-0A42-4D6C-A29C-A4A5A94381D2}"/>
          </ac:picMkLst>
        </pc:picChg>
        <pc:picChg chg="add mod">
          <ac:chgData name="LUIS DANIEL A. PAMBID" userId="eb1d716d-7a31-42bb-a848-c9e4c8265417" providerId="ADAL" clId="{A12AF2CB-2FDB-4ADF-8987-58F554CAEF7E}" dt="2019-06-10T23:38:08.226" v="279" actId="1035"/>
          <ac:picMkLst>
            <pc:docMk/>
            <pc:sldMk cId="1983955202" sldId="258"/>
            <ac:picMk id="5" creationId="{5D449246-8D94-48F8-841D-7D514B8254D5}"/>
          </ac:picMkLst>
        </pc:picChg>
      </pc:sldChg>
      <pc:sldChg chg="addSp delSp modSp add">
        <pc:chgData name="LUIS DANIEL A. PAMBID" userId="eb1d716d-7a31-42bb-a848-c9e4c8265417" providerId="ADAL" clId="{A12AF2CB-2FDB-4ADF-8987-58F554CAEF7E}" dt="2019-06-10T23:43:41.037" v="493" actId="14100"/>
        <pc:sldMkLst>
          <pc:docMk/>
          <pc:sldMk cId="2595196989" sldId="259"/>
        </pc:sldMkLst>
        <pc:spChg chg="mod">
          <ac:chgData name="LUIS DANIEL A. PAMBID" userId="eb1d716d-7a31-42bb-a848-c9e4c8265417" providerId="ADAL" clId="{A12AF2CB-2FDB-4ADF-8987-58F554CAEF7E}" dt="2019-06-10T23:38:45.741" v="288" actId="20577"/>
          <ac:spMkLst>
            <pc:docMk/>
            <pc:sldMk cId="2595196989" sldId="259"/>
            <ac:spMk id="2" creationId="{2FA79E91-D77B-4EF2-BC03-F3C819537D8B}"/>
          </ac:spMkLst>
        </pc:spChg>
        <pc:spChg chg="del">
          <ac:chgData name="LUIS DANIEL A. PAMBID" userId="eb1d716d-7a31-42bb-a848-c9e4c8265417" providerId="ADAL" clId="{A12AF2CB-2FDB-4ADF-8987-58F554CAEF7E}" dt="2019-06-10T23:38:57.018" v="289"/>
          <ac:spMkLst>
            <pc:docMk/>
            <pc:sldMk cId="2595196989" sldId="259"/>
            <ac:spMk id="3" creationId="{B9481DDF-1644-4B0D-880F-CE7C06728CAD}"/>
          </ac:spMkLst>
        </pc:spChg>
        <pc:spChg chg="add del mod">
          <ac:chgData name="LUIS DANIEL A. PAMBID" userId="eb1d716d-7a31-42bb-a848-c9e4c8265417" providerId="ADAL" clId="{A12AF2CB-2FDB-4ADF-8987-58F554CAEF7E}" dt="2019-06-10T23:43:41.037" v="493" actId="14100"/>
          <ac:spMkLst>
            <pc:docMk/>
            <pc:sldMk cId="2595196989" sldId="259"/>
            <ac:spMk id="6" creationId="{AC8A3D64-D15D-4C38-948E-A6027BCDD918}"/>
          </ac:spMkLst>
        </pc:spChg>
        <pc:picChg chg="add del mod">
          <ac:chgData name="LUIS DANIEL A. PAMBID" userId="eb1d716d-7a31-42bb-a848-c9e4c8265417" providerId="ADAL" clId="{A12AF2CB-2FDB-4ADF-8987-58F554CAEF7E}" dt="2019-06-10T23:40:11.201" v="297" actId="478"/>
          <ac:picMkLst>
            <pc:docMk/>
            <pc:sldMk cId="2595196989" sldId="259"/>
            <ac:picMk id="4" creationId="{B9CEE4F2-899B-4D93-B33E-C11E412AE7A8}"/>
          </ac:picMkLst>
        </pc:picChg>
        <pc:picChg chg="add del mod">
          <ac:chgData name="LUIS DANIEL A. PAMBID" userId="eb1d716d-7a31-42bb-a848-c9e4c8265417" providerId="ADAL" clId="{A12AF2CB-2FDB-4ADF-8987-58F554CAEF7E}" dt="2019-06-10T23:40:12.937" v="299"/>
          <ac:picMkLst>
            <pc:docMk/>
            <pc:sldMk cId="2595196989" sldId="259"/>
            <ac:picMk id="7" creationId="{D99E95A9-AA2B-457A-A7BA-B053ABAC507A}"/>
          </ac:picMkLst>
        </pc:picChg>
        <pc:picChg chg="add mod">
          <ac:chgData name="LUIS DANIEL A. PAMBID" userId="eb1d716d-7a31-42bb-a848-c9e4c8265417" providerId="ADAL" clId="{A12AF2CB-2FDB-4ADF-8987-58F554CAEF7E}" dt="2019-06-10T23:40:16.205" v="301" actId="1076"/>
          <ac:picMkLst>
            <pc:docMk/>
            <pc:sldMk cId="2595196989" sldId="259"/>
            <ac:picMk id="8" creationId="{7B106AD6-8CB6-4895-8BC1-9ABEEE774F67}"/>
          </ac:picMkLst>
        </pc:picChg>
      </pc:sldChg>
      <pc:sldChg chg="addSp delSp modSp add">
        <pc:chgData name="LUIS DANIEL A. PAMBID" userId="eb1d716d-7a31-42bb-a848-c9e4c8265417" providerId="ADAL" clId="{A12AF2CB-2FDB-4ADF-8987-58F554CAEF7E}" dt="2019-06-10T23:42:35.382" v="473" actId="1076"/>
        <pc:sldMkLst>
          <pc:docMk/>
          <pc:sldMk cId="2015332911" sldId="260"/>
        </pc:sldMkLst>
        <pc:spChg chg="mod">
          <ac:chgData name="LUIS DANIEL A. PAMBID" userId="eb1d716d-7a31-42bb-a848-c9e4c8265417" providerId="ADAL" clId="{A12AF2CB-2FDB-4ADF-8987-58F554CAEF7E}" dt="2019-06-10T23:42:01.175" v="467" actId="20577"/>
          <ac:spMkLst>
            <pc:docMk/>
            <pc:sldMk cId="2015332911" sldId="260"/>
            <ac:spMk id="2" creationId="{223C169D-9C18-40CD-BCC5-FAB8EBDD184B}"/>
          </ac:spMkLst>
        </pc:spChg>
        <pc:spChg chg="del">
          <ac:chgData name="LUIS DANIEL A. PAMBID" userId="eb1d716d-7a31-42bb-a848-c9e4c8265417" providerId="ADAL" clId="{A12AF2CB-2FDB-4ADF-8987-58F554CAEF7E}" dt="2019-06-10T23:41:58.849" v="458"/>
          <ac:spMkLst>
            <pc:docMk/>
            <pc:sldMk cId="2015332911" sldId="260"/>
            <ac:spMk id="3" creationId="{7FC5804D-EFB1-4F8C-93FA-570CF7600418}"/>
          </ac:spMkLst>
        </pc:spChg>
        <pc:picChg chg="add mod">
          <ac:chgData name="LUIS DANIEL A. PAMBID" userId="eb1d716d-7a31-42bb-a848-c9e4c8265417" providerId="ADAL" clId="{A12AF2CB-2FDB-4ADF-8987-58F554CAEF7E}" dt="2019-06-10T23:42:03.286" v="468" actId="1076"/>
          <ac:picMkLst>
            <pc:docMk/>
            <pc:sldMk cId="2015332911" sldId="260"/>
            <ac:picMk id="4" creationId="{2736BB82-BEC7-4FDA-B443-419576DD3706}"/>
          </ac:picMkLst>
        </pc:picChg>
        <pc:picChg chg="add mod">
          <ac:chgData name="LUIS DANIEL A. PAMBID" userId="eb1d716d-7a31-42bb-a848-c9e4c8265417" providerId="ADAL" clId="{A12AF2CB-2FDB-4ADF-8987-58F554CAEF7E}" dt="2019-06-10T23:42:35.382" v="473" actId="1076"/>
          <ac:picMkLst>
            <pc:docMk/>
            <pc:sldMk cId="2015332911" sldId="260"/>
            <ac:picMk id="5" creationId="{B9056C5F-9244-40AC-A5D5-31F1838037F7}"/>
          </ac:picMkLst>
        </pc:picChg>
      </pc:sldChg>
      <pc:sldChg chg="addSp delSp modSp add">
        <pc:chgData name="LUIS DANIEL A. PAMBID" userId="eb1d716d-7a31-42bb-a848-c9e4c8265417" providerId="ADAL" clId="{A12AF2CB-2FDB-4ADF-8987-58F554CAEF7E}" dt="2019-06-10T23:45:04.287" v="553"/>
        <pc:sldMkLst>
          <pc:docMk/>
          <pc:sldMk cId="3510730280" sldId="261"/>
        </pc:sldMkLst>
        <pc:spChg chg="mod">
          <ac:chgData name="LUIS DANIEL A. PAMBID" userId="eb1d716d-7a31-42bb-a848-c9e4c8265417" providerId="ADAL" clId="{A12AF2CB-2FDB-4ADF-8987-58F554CAEF7E}" dt="2019-06-10T23:43:04.332" v="490" actId="20577"/>
          <ac:spMkLst>
            <pc:docMk/>
            <pc:sldMk cId="3510730280" sldId="261"/>
            <ac:spMk id="2" creationId="{6E54A507-B3D2-4EB6-85B8-74E78D3B6909}"/>
          </ac:spMkLst>
        </pc:spChg>
        <pc:spChg chg="del">
          <ac:chgData name="LUIS DANIEL A. PAMBID" userId="eb1d716d-7a31-42bb-a848-c9e4c8265417" providerId="ADAL" clId="{A12AF2CB-2FDB-4ADF-8987-58F554CAEF7E}" dt="2019-06-10T23:43:05.270" v="491"/>
          <ac:spMkLst>
            <pc:docMk/>
            <pc:sldMk cId="3510730280" sldId="261"/>
            <ac:spMk id="3" creationId="{7E05ADC8-987C-4112-8B98-650A0597860E}"/>
          </ac:spMkLst>
        </pc:spChg>
        <pc:spChg chg="add del mod">
          <ac:chgData name="LUIS DANIEL A. PAMBID" userId="eb1d716d-7a31-42bb-a848-c9e4c8265417" providerId="ADAL" clId="{A12AF2CB-2FDB-4ADF-8987-58F554CAEF7E}" dt="2019-06-10T23:44:57.020" v="551"/>
          <ac:spMkLst>
            <pc:docMk/>
            <pc:sldMk cId="3510730280" sldId="261"/>
            <ac:spMk id="5" creationId="{BAF2DED0-6DB9-4AB5-8336-0A5091A35514}"/>
          </ac:spMkLst>
        </pc:spChg>
        <pc:spChg chg="add del mod">
          <ac:chgData name="LUIS DANIEL A. PAMBID" userId="eb1d716d-7a31-42bb-a848-c9e4c8265417" providerId="ADAL" clId="{A12AF2CB-2FDB-4ADF-8987-58F554CAEF7E}" dt="2019-06-10T23:45:04.287" v="553"/>
          <ac:spMkLst>
            <pc:docMk/>
            <pc:sldMk cId="3510730280" sldId="261"/>
            <ac:spMk id="6" creationId="{0C48EFF7-35D9-447D-82EE-B26EA0A6602D}"/>
          </ac:spMkLst>
        </pc:spChg>
        <pc:picChg chg="add mod">
          <ac:chgData name="LUIS DANIEL A. PAMBID" userId="eb1d716d-7a31-42bb-a848-c9e4c8265417" providerId="ADAL" clId="{A12AF2CB-2FDB-4ADF-8987-58F554CAEF7E}" dt="2019-06-10T23:43:11.764" v="492" actId="1076"/>
          <ac:picMkLst>
            <pc:docMk/>
            <pc:sldMk cId="3510730280" sldId="261"/>
            <ac:picMk id="4" creationId="{7CF276E0-6891-48DC-B911-F89B56F34962}"/>
          </ac:picMkLst>
        </pc:picChg>
      </pc:sldChg>
      <pc:sldChg chg="addSp delSp modSp add">
        <pc:chgData name="LUIS DANIEL A. PAMBID" userId="eb1d716d-7a31-42bb-a848-c9e4c8265417" providerId="ADAL" clId="{A12AF2CB-2FDB-4ADF-8987-58F554CAEF7E}" dt="2019-06-10T23:45:16.390" v="590" actId="20577"/>
        <pc:sldMkLst>
          <pc:docMk/>
          <pc:sldMk cId="1046977986" sldId="262"/>
        </pc:sldMkLst>
        <pc:spChg chg="del mod">
          <ac:chgData name="LUIS DANIEL A. PAMBID" userId="eb1d716d-7a31-42bb-a848-c9e4c8265417" providerId="ADAL" clId="{A12AF2CB-2FDB-4ADF-8987-58F554CAEF7E}" dt="2019-06-10T23:45:10.122" v="554"/>
          <ac:spMkLst>
            <pc:docMk/>
            <pc:sldMk cId="1046977986" sldId="262"/>
            <ac:spMk id="2" creationId="{9BED3EAD-7E06-4C87-A158-7AC03ED79CC7}"/>
          </ac:spMkLst>
        </pc:spChg>
        <pc:spChg chg="del">
          <ac:chgData name="LUIS DANIEL A. PAMBID" userId="eb1d716d-7a31-42bb-a848-c9e4c8265417" providerId="ADAL" clId="{A12AF2CB-2FDB-4ADF-8987-58F554CAEF7E}" dt="2019-06-10T23:45:10.122" v="554"/>
          <ac:spMkLst>
            <pc:docMk/>
            <pc:sldMk cId="1046977986" sldId="262"/>
            <ac:spMk id="3" creationId="{1C3D5EFF-A5F5-4A6E-9421-BE6C58A9F6F5}"/>
          </ac:spMkLst>
        </pc:spChg>
        <pc:spChg chg="add mod">
          <ac:chgData name="LUIS DANIEL A. PAMBID" userId="eb1d716d-7a31-42bb-a848-c9e4c8265417" providerId="ADAL" clId="{A12AF2CB-2FDB-4ADF-8987-58F554CAEF7E}" dt="2019-06-10T23:45:16.390" v="590" actId="20577"/>
          <ac:spMkLst>
            <pc:docMk/>
            <pc:sldMk cId="1046977986" sldId="262"/>
            <ac:spMk id="4" creationId="{A9493992-EE1E-4524-BDA0-742D3DE107AA}"/>
          </ac:spMkLst>
        </pc:spChg>
        <pc:spChg chg="add mod">
          <ac:chgData name="LUIS DANIEL A. PAMBID" userId="eb1d716d-7a31-42bb-a848-c9e4c8265417" providerId="ADAL" clId="{A12AF2CB-2FDB-4ADF-8987-58F554CAEF7E}" dt="2019-06-10T23:45:10.122" v="554"/>
          <ac:spMkLst>
            <pc:docMk/>
            <pc:sldMk cId="1046977986" sldId="262"/>
            <ac:spMk id="5" creationId="{CFE8A052-D30B-4A91-BC06-0663272047D3}"/>
          </ac:spMkLst>
        </pc:spChg>
      </pc:sldChg>
      <pc:sldChg chg="modSp add del">
        <pc:chgData name="LUIS DANIEL A. PAMBID" userId="eb1d716d-7a31-42bb-a848-c9e4c8265417" providerId="ADAL" clId="{A12AF2CB-2FDB-4ADF-8987-58F554CAEF7E}" dt="2019-06-10T23:44:45.312" v="537" actId="2696"/>
        <pc:sldMkLst>
          <pc:docMk/>
          <pc:sldMk cId="2714881522" sldId="262"/>
        </pc:sldMkLst>
        <pc:spChg chg="mod">
          <ac:chgData name="LUIS DANIEL A. PAMBID" userId="eb1d716d-7a31-42bb-a848-c9e4c8265417" providerId="ADAL" clId="{A12AF2CB-2FDB-4ADF-8987-58F554CAEF7E}" dt="2019-06-10T23:44:37.067" v="516" actId="20577"/>
          <ac:spMkLst>
            <pc:docMk/>
            <pc:sldMk cId="2714881522" sldId="262"/>
            <ac:spMk id="2" creationId="{F6F9BBF5-D5D4-4A51-87F2-60B1FEFE47E3}"/>
          </ac:spMkLst>
        </pc:spChg>
        <pc:spChg chg="mod">
          <ac:chgData name="LUIS DANIEL A. PAMBID" userId="eb1d716d-7a31-42bb-a848-c9e4c8265417" providerId="ADAL" clId="{A12AF2CB-2FDB-4ADF-8987-58F554CAEF7E}" dt="2019-06-10T23:44:43.830" v="536" actId="5793"/>
          <ac:spMkLst>
            <pc:docMk/>
            <pc:sldMk cId="2714881522" sldId="262"/>
            <ac:spMk id="3" creationId="{36D9492B-ECDA-47C8-BC1F-A9F714536DD0}"/>
          </ac:spMkLst>
        </pc:spChg>
      </pc:sldChg>
      <pc:sldChg chg="add del">
        <pc:chgData name="LUIS DANIEL A. PAMBID" userId="eb1d716d-7a31-42bb-a848-c9e4c8265417" providerId="ADAL" clId="{A12AF2CB-2FDB-4ADF-8987-58F554CAEF7E}" dt="2019-06-10T23:44:29.300" v="495" actId="2696"/>
        <pc:sldMkLst>
          <pc:docMk/>
          <pc:sldMk cId="2988994878" sldId="262"/>
        </pc:sldMkLst>
      </pc:sldChg>
      <pc:sldChg chg="addSp modSp add">
        <pc:chgData name="LUIS DANIEL A. PAMBID" userId="eb1d716d-7a31-42bb-a848-c9e4c8265417" providerId="ADAL" clId="{A12AF2CB-2FDB-4ADF-8987-58F554CAEF7E}" dt="2019-06-10T23:47:28.841" v="691" actId="20577"/>
        <pc:sldMkLst>
          <pc:docMk/>
          <pc:sldMk cId="527324011" sldId="263"/>
        </pc:sldMkLst>
        <pc:spChg chg="mod">
          <ac:chgData name="LUIS DANIEL A. PAMBID" userId="eb1d716d-7a31-42bb-a848-c9e4c8265417" providerId="ADAL" clId="{A12AF2CB-2FDB-4ADF-8987-58F554CAEF7E}" dt="2019-06-10T23:45:28.479" v="607" actId="20577"/>
          <ac:spMkLst>
            <pc:docMk/>
            <pc:sldMk cId="527324011" sldId="263"/>
            <ac:spMk id="2" creationId="{3537D4F8-038E-4E89-89C8-7260D4A25434}"/>
          </ac:spMkLst>
        </pc:spChg>
        <pc:spChg chg="mod">
          <ac:chgData name="LUIS DANIEL A. PAMBID" userId="eb1d716d-7a31-42bb-a848-c9e4c8265417" providerId="ADAL" clId="{A12AF2CB-2FDB-4ADF-8987-58F554CAEF7E}" dt="2019-06-10T23:47:28.841" v="691" actId="20577"/>
          <ac:spMkLst>
            <pc:docMk/>
            <pc:sldMk cId="527324011" sldId="263"/>
            <ac:spMk id="3" creationId="{839DBC85-3A3D-4497-83D7-59B4E35AFA29}"/>
          </ac:spMkLst>
        </pc:spChg>
        <pc:picChg chg="add mod">
          <ac:chgData name="LUIS DANIEL A. PAMBID" userId="eb1d716d-7a31-42bb-a848-c9e4c8265417" providerId="ADAL" clId="{A12AF2CB-2FDB-4ADF-8987-58F554CAEF7E}" dt="2019-06-10T23:47:16.788" v="648" actId="1076"/>
          <ac:picMkLst>
            <pc:docMk/>
            <pc:sldMk cId="527324011" sldId="263"/>
            <ac:picMk id="4" creationId="{86136FFA-5C90-41BB-8F3A-AEA90830820D}"/>
          </ac:picMkLst>
        </pc:picChg>
      </pc:sldChg>
      <pc:sldChg chg="addSp delSp modSp add">
        <pc:chgData name="LUIS DANIEL A. PAMBID" userId="eb1d716d-7a31-42bb-a848-c9e4c8265417" providerId="ADAL" clId="{A12AF2CB-2FDB-4ADF-8987-58F554CAEF7E}" dt="2019-06-10T23:54:16.957" v="939" actId="20577"/>
        <pc:sldMkLst>
          <pc:docMk/>
          <pc:sldMk cId="2534998829" sldId="264"/>
        </pc:sldMkLst>
        <pc:spChg chg="mod">
          <ac:chgData name="LUIS DANIEL A. PAMBID" userId="eb1d716d-7a31-42bb-a848-c9e4c8265417" providerId="ADAL" clId="{A12AF2CB-2FDB-4ADF-8987-58F554CAEF7E}" dt="2019-06-10T23:49:55.552" v="739" actId="20577"/>
          <ac:spMkLst>
            <pc:docMk/>
            <pc:sldMk cId="2534998829" sldId="264"/>
            <ac:spMk id="2" creationId="{4855AC57-44DF-4198-ADD5-6E81EEC014D7}"/>
          </ac:spMkLst>
        </pc:spChg>
        <pc:spChg chg="del">
          <ac:chgData name="LUIS DANIEL A. PAMBID" userId="eb1d716d-7a31-42bb-a848-c9e4c8265417" providerId="ADAL" clId="{A12AF2CB-2FDB-4ADF-8987-58F554CAEF7E}" dt="2019-06-10T23:48:15.127" v="693"/>
          <ac:spMkLst>
            <pc:docMk/>
            <pc:sldMk cId="2534998829" sldId="264"/>
            <ac:spMk id="3" creationId="{DAD4E194-9B33-40D4-BDB0-1E1C67A3B0D5}"/>
          </ac:spMkLst>
        </pc:spChg>
        <pc:spChg chg="add mod">
          <ac:chgData name="LUIS DANIEL A. PAMBID" userId="eb1d716d-7a31-42bb-a848-c9e4c8265417" providerId="ADAL" clId="{A12AF2CB-2FDB-4ADF-8987-58F554CAEF7E}" dt="2019-06-10T23:54:16.957" v="939" actId="20577"/>
          <ac:spMkLst>
            <pc:docMk/>
            <pc:sldMk cId="2534998829" sldId="264"/>
            <ac:spMk id="6" creationId="{4C3C433A-BD7F-4CC2-857C-06F6517EEE02}"/>
          </ac:spMkLst>
        </pc:spChg>
        <pc:picChg chg="add del mod">
          <ac:chgData name="LUIS DANIEL A. PAMBID" userId="eb1d716d-7a31-42bb-a848-c9e4c8265417" providerId="ADAL" clId="{A12AF2CB-2FDB-4ADF-8987-58F554CAEF7E}" dt="2019-06-10T23:48:25.853" v="698" actId="478"/>
          <ac:picMkLst>
            <pc:docMk/>
            <pc:sldMk cId="2534998829" sldId="264"/>
            <ac:picMk id="4" creationId="{90C9A801-62B2-4F99-BBA7-C46455D2DDE2}"/>
          </ac:picMkLst>
        </pc:picChg>
        <pc:picChg chg="add del mod">
          <ac:chgData name="LUIS DANIEL A. PAMBID" userId="eb1d716d-7a31-42bb-a848-c9e4c8265417" providerId="ADAL" clId="{A12AF2CB-2FDB-4ADF-8987-58F554CAEF7E}" dt="2019-06-10T23:50:26.482" v="744" actId="478"/>
          <ac:picMkLst>
            <pc:docMk/>
            <pc:sldMk cId="2534998829" sldId="264"/>
            <ac:picMk id="7" creationId="{D5D9BD61-213A-46F5-891D-2A211A821F42}"/>
          </ac:picMkLst>
        </pc:picChg>
        <pc:picChg chg="add mod">
          <ac:chgData name="LUIS DANIEL A. PAMBID" userId="eb1d716d-7a31-42bb-a848-c9e4c8265417" providerId="ADAL" clId="{A12AF2CB-2FDB-4ADF-8987-58F554CAEF7E}" dt="2019-06-10T23:50:38.513" v="751" actId="1076"/>
          <ac:picMkLst>
            <pc:docMk/>
            <pc:sldMk cId="2534998829" sldId="264"/>
            <ac:picMk id="8" creationId="{BB38074C-3022-4EFB-9E51-55C489AFEC66}"/>
          </ac:picMkLst>
        </pc:picChg>
      </pc:sldChg>
      <pc:sldChg chg="addSp delSp modSp add">
        <pc:chgData name="LUIS DANIEL A. PAMBID" userId="eb1d716d-7a31-42bb-a848-c9e4c8265417" providerId="ADAL" clId="{A12AF2CB-2FDB-4ADF-8987-58F554CAEF7E}" dt="2019-06-11T00:01:02.565" v="1247" actId="20577"/>
        <pc:sldMkLst>
          <pc:docMk/>
          <pc:sldMk cId="2741514462" sldId="265"/>
        </pc:sldMkLst>
        <pc:spChg chg="mod">
          <ac:chgData name="LUIS DANIEL A. PAMBID" userId="eb1d716d-7a31-42bb-a848-c9e4c8265417" providerId="ADAL" clId="{A12AF2CB-2FDB-4ADF-8987-58F554CAEF7E}" dt="2019-06-10T23:51:49.721" v="764" actId="20577"/>
          <ac:spMkLst>
            <pc:docMk/>
            <pc:sldMk cId="2741514462" sldId="265"/>
            <ac:spMk id="2" creationId="{073E79C7-D7E4-47CC-8B07-7143715FBAB2}"/>
          </ac:spMkLst>
        </pc:spChg>
        <pc:spChg chg="add del mod">
          <ac:chgData name="LUIS DANIEL A. PAMBID" userId="eb1d716d-7a31-42bb-a848-c9e4c8265417" providerId="ADAL" clId="{A12AF2CB-2FDB-4ADF-8987-58F554CAEF7E}" dt="2019-06-11T00:01:02.565" v="1247" actId="20577"/>
          <ac:spMkLst>
            <pc:docMk/>
            <pc:sldMk cId="2741514462" sldId="265"/>
            <ac:spMk id="3" creationId="{51FAB405-A227-4861-8768-FD828D7C2656}"/>
          </ac:spMkLst>
        </pc:spChg>
        <pc:picChg chg="add del mod">
          <ac:chgData name="LUIS DANIEL A. PAMBID" userId="eb1d716d-7a31-42bb-a848-c9e4c8265417" providerId="ADAL" clId="{A12AF2CB-2FDB-4ADF-8987-58F554CAEF7E}" dt="2019-06-10T23:52:13.727" v="774"/>
          <ac:picMkLst>
            <pc:docMk/>
            <pc:sldMk cId="2741514462" sldId="265"/>
            <ac:picMk id="4" creationId="{43829057-AC9B-41EB-A41F-CC002A366C63}"/>
          </ac:picMkLst>
        </pc:picChg>
        <pc:picChg chg="add mod">
          <ac:chgData name="LUIS DANIEL A. PAMBID" userId="eb1d716d-7a31-42bb-a848-c9e4c8265417" providerId="ADAL" clId="{A12AF2CB-2FDB-4ADF-8987-58F554CAEF7E}" dt="2019-06-10T23:52:19.532" v="778" actId="1076"/>
          <ac:picMkLst>
            <pc:docMk/>
            <pc:sldMk cId="2741514462" sldId="265"/>
            <ac:picMk id="5" creationId="{E4AC7912-E62C-4E13-B1F1-C093AAEFEC3F}"/>
          </ac:picMkLst>
        </pc:picChg>
      </pc:sldChg>
      <pc:sldChg chg="addSp delSp modSp add">
        <pc:chgData name="LUIS DANIEL A. PAMBID" userId="eb1d716d-7a31-42bb-a848-c9e4c8265417" providerId="ADAL" clId="{A12AF2CB-2FDB-4ADF-8987-58F554CAEF7E}" dt="2019-06-10T23:54:09.539" v="936" actId="20577"/>
        <pc:sldMkLst>
          <pc:docMk/>
          <pc:sldMk cId="2241811735" sldId="266"/>
        </pc:sldMkLst>
        <pc:spChg chg="mod">
          <ac:chgData name="LUIS DANIEL A. PAMBID" userId="eb1d716d-7a31-42bb-a848-c9e4c8265417" providerId="ADAL" clId="{A12AF2CB-2FDB-4ADF-8987-58F554CAEF7E}" dt="2019-06-10T23:53:31.843" v="913" actId="20577"/>
          <ac:spMkLst>
            <pc:docMk/>
            <pc:sldMk cId="2241811735" sldId="266"/>
            <ac:spMk id="2" creationId="{C6DBED0F-6F36-4B2C-AD69-2E87B7345C83}"/>
          </ac:spMkLst>
        </pc:spChg>
        <pc:spChg chg="add del mod">
          <ac:chgData name="LUIS DANIEL A. PAMBID" userId="eb1d716d-7a31-42bb-a848-c9e4c8265417" providerId="ADAL" clId="{A12AF2CB-2FDB-4ADF-8987-58F554CAEF7E}" dt="2019-06-10T23:54:09.539" v="936" actId="20577"/>
          <ac:spMkLst>
            <pc:docMk/>
            <pc:sldMk cId="2241811735" sldId="266"/>
            <ac:spMk id="3" creationId="{3971FFAC-E72C-4686-86B4-3E35E4D82A9A}"/>
          </ac:spMkLst>
        </pc:spChg>
        <pc:picChg chg="add del mod">
          <ac:chgData name="LUIS DANIEL A. PAMBID" userId="eb1d716d-7a31-42bb-a848-c9e4c8265417" providerId="ADAL" clId="{A12AF2CB-2FDB-4ADF-8987-58F554CAEF7E}" dt="2019-06-10T23:53:52.974" v="923"/>
          <ac:picMkLst>
            <pc:docMk/>
            <pc:sldMk cId="2241811735" sldId="266"/>
            <ac:picMk id="4" creationId="{AE819690-96E3-4B15-9468-EDE4664E9D1E}"/>
          </ac:picMkLst>
        </pc:picChg>
        <pc:picChg chg="add mod">
          <ac:chgData name="LUIS DANIEL A. PAMBID" userId="eb1d716d-7a31-42bb-a848-c9e4c8265417" providerId="ADAL" clId="{A12AF2CB-2FDB-4ADF-8987-58F554CAEF7E}" dt="2019-06-10T23:53:58.991" v="927" actId="1076"/>
          <ac:picMkLst>
            <pc:docMk/>
            <pc:sldMk cId="2241811735" sldId="266"/>
            <ac:picMk id="5" creationId="{92FCA72F-079E-4529-A178-48051D706F7E}"/>
          </ac:picMkLst>
        </pc:picChg>
      </pc:sldChg>
      <pc:sldChg chg="addSp delSp modSp add">
        <pc:chgData name="LUIS DANIEL A. PAMBID" userId="eb1d716d-7a31-42bb-a848-c9e4c8265417" providerId="ADAL" clId="{A12AF2CB-2FDB-4ADF-8987-58F554CAEF7E}" dt="2019-06-10T23:57:11.326" v="1038" actId="1076"/>
        <pc:sldMkLst>
          <pc:docMk/>
          <pc:sldMk cId="3086252013" sldId="267"/>
        </pc:sldMkLst>
        <pc:spChg chg="mod">
          <ac:chgData name="LUIS DANIEL A. PAMBID" userId="eb1d716d-7a31-42bb-a848-c9e4c8265417" providerId="ADAL" clId="{A12AF2CB-2FDB-4ADF-8987-58F554CAEF7E}" dt="2019-06-10T23:55:59.757" v="956" actId="20577"/>
          <ac:spMkLst>
            <pc:docMk/>
            <pc:sldMk cId="3086252013" sldId="267"/>
            <ac:spMk id="2" creationId="{4D24B88F-BC38-42FD-97A0-E69CB272317F}"/>
          </ac:spMkLst>
        </pc:spChg>
        <pc:spChg chg="mod">
          <ac:chgData name="LUIS DANIEL A. PAMBID" userId="eb1d716d-7a31-42bb-a848-c9e4c8265417" providerId="ADAL" clId="{A12AF2CB-2FDB-4ADF-8987-58F554CAEF7E}" dt="2019-06-10T23:56:52.177" v="1032" actId="20577"/>
          <ac:spMkLst>
            <pc:docMk/>
            <pc:sldMk cId="3086252013" sldId="267"/>
            <ac:spMk id="3" creationId="{31A16233-C8DF-4B9F-A34F-5A43BF2D1891}"/>
          </ac:spMkLst>
        </pc:spChg>
        <pc:spChg chg="add del">
          <ac:chgData name="LUIS DANIEL A. PAMBID" userId="eb1d716d-7a31-42bb-a848-c9e4c8265417" providerId="ADAL" clId="{A12AF2CB-2FDB-4ADF-8987-58F554CAEF7E}" dt="2019-06-10T23:56:25.380" v="980"/>
          <ac:spMkLst>
            <pc:docMk/>
            <pc:sldMk cId="3086252013" sldId="267"/>
            <ac:spMk id="4" creationId="{BCE432E5-B1FF-4104-9240-2C750FF90463}"/>
          </ac:spMkLst>
        </pc:spChg>
        <pc:spChg chg="add del">
          <ac:chgData name="LUIS DANIEL A. PAMBID" userId="eb1d716d-7a31-42bb-a848-c9e4c8265417" providerId="ADAL" clId="{A12AF2CB-2FDB-4ADF-8987-58F554CAEF7E}" dt="2019-06-10T23:56:27.597" v="986"/>
          <ac:spMkLst>
            <pc:docMk/>
            <pc:sldMk cId="3086252013" sldId="267"/>
            <ac:spMk id="5" creationId="{1500DF17-AA53-4283-938B-6CCC25194875}"/>
          </ac:spMkLst>
        </pc:spChg>
        <pc:picChg chg="add mod">
          <ac:chgData name="LUIS DANIEL A. PAMBID" userId="eb1d716d-7a31-42bb-a848-c9e4c8265417" providerId="ADAL" clId="{A12AF2CB-2FDB-4ADF-8987-58F554CAEF7E}" dt="2019-06-10T23:57:11.326" v="1038" actId="1076"/>
          <ac:picMkLst>
            <pc:docMk/>
            <pc:sldMk cId="3086252013" sldId="267"/>
            <ac:picMk id="6" creationId="{D9F11029-62E6-4FE7-8403-788CD5A9BA6D}"/>
          </ac:picMkLst>
        </pc:picChg>
      </pc:sldChg>
      <pc:sldChg chg="addSp delSp modSp add">
        <pc:chgData name="LUIS DANIEL A. PAMBID" userId="eb1d716d-7a31-42bb-a848-c9e4c8265417" providerId="ADAL" clId="{A12AF2CB-2FDB-4ADF-8987-58F554CAEF7E}" dt="2019-06-11T00:05:03.605" v="1266" actId="1076"/>
        <pc:sldMkLst>
          <pc:docMk/>
          <pc:sldMk cId="476720894" sldId="268"/>
        </pc:sldMkLst>
        <pc:spChg chg="mod">
          <ac:chgData name="LUIS DANIEL A. PAMBID" userId="eb1d716d-7a31-42bb-a848-c9e4c8265417" providerId="ADAL" clId="{A12AF2CB-2FDB-4ADF-8987-58F554CAEF7E}" dt="2019-06-11T00:04:28.986" v="1259" actId="20577"/>
          <ac:spMkLst>
            <pc:docMk/>
            <pc:sldMk cId="476720894" sldId="268"/>
            <ac:spMk id="2" creationId="{DB0E9F64-56F3-41C7-9D87-DCE0417D7A06}"/>
          </ac:spMkLst>
        </pc:spChg>
        <pc:spChg chg="del mod">
          <ac:chgData name="LUIS DANIEL A. PAMBID" userId="eb1d716d-7a31-42bb-a848-c9e4c8265417" providerId="ADAL" clId="{A12AF2CB-2FDB-4ADF-8987-58F554CAEF7E}" dt="2019-06-11T00:04:47.071" v="1261"/>
          <ac:spMkLst>
            <pc:docMk/>
            <pc:sldMk cId="476720894" sldId="268"/>
            <ac:spMk id="3" creationId="{C1749BCC-5D9A-4BE6-B14B-390A3A1F3295}"/>
          </ac:spMkLst>
        </pc:spChg>
        <pc:picChg chg="add mod">
          <ac:chgData name="LUIS DANIEL A. PAMBID" userId="eb1d716d-7a31-42bb-a848-c9e4c8265417" providerId="ADAL" clId="{A12AF2CB-2FDB-4ADF-8987-58F554CAEF7E}" dt="2019-06-11T00:05:03.605" v="1266" actId="1076"/>
          <ac:picMkLst>
            <pc:docMk/>
            <pc:sldMk cId="476720894" sldId="268"/>
            <ac:picMk id="4" creationId="{4155BDA9-7BEF-4F4A-B02D-F1FD9E28D1D6}"/>
          </ac:picMkLst>
        </pc:picChg>
      </pc:sldChg>
      <pc:sldChg chg="modSp add">
        <pc:chgData name="LUIS DANIEL A. PAMBID" userId="eb1d716d-7a31-42bb-a848-c9e4c8265417" providerId="ADAL" clId="{A12AF2CB-2FDB-4ADF-8987-58F554CAEF7E}" dt="2019-06-10T23:59:48.972" v="1205" actId="20577"/>
        <pc:sldMkLst>
          <pc:docMk/>
          <pc:sldMk cId="3783728360" sldId="269"/>
        </pc:sldMkLst>
        <pc:spChg chg="mod">
          <ac:chgData name="LUIS DANIEL A. PAMBID" userId="eb1d716d-7a31-42bb-a848-c9e4c8265417" providerId="ADAL" clId="{A12AF2CB-2FDB-4ADF-8987-58F554CAEF7E}" dt="2019-06-10T23:58:34.913" v="1054" actId="20577"/>
          <ac:spMkLst>
            <pc:docMk/>
            <pc:sldMk cId="3783728360" sldId="269"/>
            <ac:spMk id="2" creationId="{C293B3F2-F7AE-46E0-85EB-15C347B3B9E5}"/>
          </ac:spMkLst>
        </pc:spChg>
        <pc:spChg chg="mod">
          <ac:chgData name="LUIS DANIEL A. PAMBID" userId="eb1d716d-7a31-42bb-a848-c9e4c8265417" providerId="ADAL" clId="{A12AF2CB-2FDB-4ADF-8987-58F554CAEF7E}" dt="2019-06-10T23:59:48.972" v="1205" actId="20577"/>
          <ac:spMkLst>
            <pc:docMk/>
            <pc:sldMk cId="3783728360" sldId="269"/>
            <ac:spMk id="3" creationId="{24DB64F6-3CE0-4172-952A-326222A3DF64}"/>
          </ac:spMkLst>
        </pc:spChg>
      </pc:sldChg>
      <pc:sldChg chg="addSp modSp add">
        <pc:chgData name="LUIS DANIEL A. PAMBID" userId="eb1d716d-7a31-42bb-a848-c9e4c8265417" providerId="ADAL" clId="{A12AF2CB-2FDB-4ADF-8987-58F554CAEF7E}" dt="2019-06-11T00:17:19.125" v="1373" actId="1076"/>
        <pc:sldMkLst>
          <pc:docMk/>
          <pc:sldMk cId="1770702851" sldId="270"/>
        </pc:sldMkLst>
        <pc:spChg chg="mod">
          <ac:chgData name="LUIS DANIEL A. PAMBID" userId="eb1d716d-7a31-42bb-a848-c9e4c8265417" providerId="ADAL" clId="{A12AF2CB-2FDB-4ADF-8987-58F554CAEF7E}" dt="2019-06-11T00:12:44.876" v="1277" actId="20577"/>
          <ac:spMkLst>
            <pc:docMk/>
            <pc:sldMk cId="1770702851" sldId="270"/>
            <ac:spMk id="2" creationId="{D2364C1A-4192-42FF-AA13-20C7B70F1DCB}"/>
          </ac:spMkLst>
        </pc:spChg>
        <pc:spChg chg="mod">
          <ac:chgData name="LUIS DANIEL A. PAMBID" userId="eb1d716d-7a31-42bb-a848-c9e4c8265417" providerId="ADAL" clId="{A12AF2CB-2FDB-4ADF-8987-58F554CAEF7E}" dt="2019-06-11T00:16:50.458" v="1361" actId="14100"/>
          <ac:spMkLst>
            <pc:docMk/>
            <pc:sldMk cId="1770702851" sldId="270"/>
            <ac:spMk id="3" creationId="{1F8FA62B-BC3F-4865-A27A-9099A8A94D44}"/>
          </ac:spMkLst>
        </pc:spChg>
        <pc:picChg chg="add mod">
          <ac:chgData name="LUIS DANIEL A. PAMBID" userId="eb1d716d-7a31-42bb-a848-c9e4c8265417" providerId="ADAL" clId="{A12AF2CB-2FDB-4ADF-8987-58F554CAEF7E}" dt="2019-06-11T00:16:57.362" v="1366" actId="1076"/>
          <ac:picMkLst>
            <pc:docMk/>
            <pc:sldMk cId="1770702851" sldId="270"/>
            <ac:picMk id="4" creationId="{2910E01F-4AB8-4F70-A474-1F2AC6F93189}"/>
          </ac:picMkLst>
        </pc:picChg>
        <pc:picChg chg="add mod">
          <ac:chgData name="LUIS DANIEL A. PAMBID" userId="eb1d716d-7a31-42bb-a848-c9e4c8265417" providerId="ADAL" clId="{A12AF2CB-2FDB-4ADF-8987-58F554CAEF7E}" dt="2019-06-11T00:17:19.125" v="1373" actId="1076"/>
          <ac:picMkLst>
            <pc:docMk/>
            <pc:sldMk cId="1770702851" sldId="270"/>
            <ac:picMk id="5" creationId="{B43A42EE-1110-446A-9F6B-F6400B2253A9}"/>
          </ac:picMkLst>
        </pc:picChg>
      </pc:sldChg>
      <pc:sldChg chg="modSp add">
        <pc:chgData name="LUIS DANIEL A. PAMBID" userId="eb1d716d-7a31-42bb-a848-c9e4c8265417" providerId="ADAL" clId="{A12AF2CB-2FDB-4ADF-8987-58F554CAEF7E}" dt="2019-06-11T03:14:22.504" v="1422" actId="20577"/>
        <pc:sldMkLst>
          <pc:docMk/>
          <pc:sldMk cId="1662214539" sldId="271"/>
        </pc:sldMkLst>
        <pc:spChg chg="mod">
          <ac:chgData name="LUIS DANIEL A. PAMBID" userId="eb1d716d-7a31-42bb-a848-c9e4c8265417" providerId="ADAL" clId="{A12AF2CB-2FDB-4ADF-8987-58F554CAEF7E}" dt="2019-06-11T03:05:51.091" v="1397" actId="20577"/>
          <ac:spMkLst>
            <pc:docMk/>
            <pc:sldMk cId="1662214539" sldId="271"/>
            <ac:spMk id="2" creationId="{781A032C-E57F-4711-A38F-B296A6CDC2C4}"/>
          </ac:spMkLst>
        </pc:spChg>
        <pc:spChg chg="mod">
          <ac:chgData name="LUIS DANIEL A. PAMBID" userId="eb1d716d-7a31-42bb-a848-c9e4c8265417" providerId="ADAL" clId="{A12AF2CB-2FDB-4ADF-8987-58F554CAEF7E}" dt="2019-06-11T03:14:22.504" v="1422" actId="20577"/>
          <ac:spMkLst>
            <pc:docMk/>
            <pc:sldMk cId="1662214539" sldId="271"/>
            <ac:spMk id="3" creationId="{4AB0D7EA-E8E1-4232-B7EE-BDA66F2679A4}"/>
          </ac:spMkLst>
        </pc:spChg>
      </pc:sldChg>
      <pc:sldChg chg="addSp delSp modSp add">
        <pc:chgData name="LUIS DANIEL A. PAMBID" userId="eb1d716d-7a31-42bb-a848-c9e4c8265417" providerId="ADAL" clId="{A12AF2CB-2FDB-4ADF-8987-58F554CAEF7E}" dt="2019-06-11T00:17:54.895" v="1385" actId="20577"/>
        <pc:sldMkLst>
          <pc:docMk/>
          <pc:sldMk cId="4223940525" sldId="272"/>
        </pc:sldMkLst>
        <pc:spChg chg="del">
          <ac:chgData name="LUIS DANIEL A. PAMBID" userId="eb1d716d-7a31-42bb-a848-c9e4c8265417" providerId="ADAL" clId="{A12AF2CB-2FDB-4ADF-8987-58F554CAEF7E}" dt="2019-06-11T00:17:52.547" v="1376"/>
          <ac:spMkLst>
            <pc:docMk/>
            <pc:sldMk cId="4223940525" sldId="272"/>
            <ac:spMk id="2" creationId="{32FBFC8D-42D6-4BD0-B705-517F522572A4}"/>
          </ac:spMkLst>
        </pc:spChg>
        <pc:spChg chg="del">
          <ac:chgData name="LUIS DANIEL A. PAMBID" userId="eb1d716d-7a31-42bb-a848-c9e4c8265417" providerId="ADAL" clId="{A12AF2CB-2FDB-4ADF-8987-58F554CAEF7E}" dt="2019-06-11T00:17:52.547" v="1376"/>
          <ac:spMkLst>
            <pc:docMk/>
            <pc:sldMk cId="4223940525" sldId="272"/>
            <ac:spMk id="3" creationId="{B5066DA6-5766-4896-B27F-8A2662A06148}"/>
          </ac:spMkLst>
        </pc:spChg>
        <pc:spChg chg="add mod">
          <ac:chgData name="LUIS DANIEL A. PAMBID" userId="eb1d716d-7a31-42bb-a848-c9e4c8265417" providerId="ADAL" clId="{A12AF2CB-2FDB-4ADF-8987-58F554CAEF7E}" dt="2019-06-11T00:17:54.895" v="1385" actId="20577"/>
          <ac:spMkLst>
            <pc:docMk/>
            <pc:sldMk cId="4223940525" sldId="272"/>
            <ac:spMk id="4" creationId="{49D61E49-7214-459F-AE4E-8BBCC03CBC8C}"/>
          </ac:spMkLst>
        </pc:spChg>
        <pc:spChg chg="add mod">
          <ac:chgData name="LUIS DANIEL A. PAMBID" userId="eb1d716d-7a31-42bb-a848-c9e4c8265417" providerId="ADAL" clId="{A12AF2CB-2FDB-4ADF-8987-58F554CAEF7E}" dt="2019-06-11T00:17:52.547" v="1376"/>
          <ac:spMkLst>
            <pc:docMk/>
            <pc:sldMk cId="4223940525" sldId="272"/>
            <ac:spMk id="5" creationId="{19343267-1C97-4E6D-8338-E96FBE6402C9}"/>
          </ac:spMkLst>
        </pc:spChg>
      </pc:sldChg>
      <pc:sldChg chg="addSp delSp modSp add">
        <pc:chgData name="LUIS DANIEL A. PAMBID" userId="eb1d716d-7a31-42bb-a848-c9e4c8265417" providerId="ADAL" clId="{A12AF2CB-2FDB-4ADF-8987-58F554CAEF7E}" dt="2019-06-11T03:15:03.387" v="1444" actId="1036"/>
        <pc:sldMkLst>
          <pc:docMk/>
          <pc:sldMk cId="206551121" sldId="273"/>
        </pc:sldMkLst>
        <pc:spChg chg="mod">
          <ac:chgData name="LUIS DANIEL A. PAMBID" userId="eb1d716d-7a31-42bb-a848-c9e4c8265417" providerId="ADAL" clId="{A12AF2CB-2FDB-4ADF-8987-58F554CAEF7E}" dt="2019-06-11T03:14:55.001" v="1433" actId="20577"/>
          <ac:spMkLst>
            <pc:docMk/>
            <pc:sldMk cId="206551121" sldId="273"/>
            <ac:spMk id="2" creationId="{EEA2794F-3945-4295-984B-1F95676DBE0B}"/>
          </ac:spMkLst>
        </pc:spChg>
        <pc:spChg chg="del">
          <ac:chgData name="LUIS DANIEL A. PAMBID" userId="eb1d716d-7a31-42bb-a848-c9e4c8265417" providerId="ADAL" clId="{A12AF2CB-2FDB-4ADF-8987-58F554CAEF7E}" dt="2019-06-11T03:14:55.822" v="1434"/>
          <ac:spMkLst>
            <pc:docMk/>
            <pc:sldMk cId="206551121" sldId="273"/>
            <ac:spMk id="3" creationId="{1F048C54-EED7-4010-A79A-9F064F4BADD3}"/>
          </ac:spMkLst>
        </pc:spChg>
        <pc:picChg chg="add mod">
          <ac:chgData name="LUIS DANIEL A. PAMBID" userId="eb1d716d-7a31-42bb-a848-c9e4c8265417" providerId="ADAL" clId="{A12AF2CB-2FDB-4ADF-8987-58F554CAEF7E}" dt="2019-06-11T03:15:03.387" v="1444" actId="1036"/>
          <ac:picMkLst>
            <pc:docMk/>
            <pc:sldMk cId="206551121" sldId="273"/>
            <ac:picMk id="4" creationId="{E16258C5-2DCA-45C2-A76C-B00C792044BD}"/>
          </ac:picMkLst>
        </pc:picChg>
      </pc:sldChg>
      <pc:sldChg chg="addSp delSp modSp add del">
        <pc:chgData name="LUIS DANIEL A. PAMBID" userId="eb1d716d-7a31-42bb-a848-c9e4c8265417" providerId="ADAL" clId="{A12AF2CB-2FDB-4ADF-8987-58F554CAEF7E}" dt="2019-06-11T03:16:17.156" v="1498" actId="2696"/>
        <pc:sldMkLst>
          <pc:docMk/>
          <pc:sldMk cId="3653357816" sldId="274"/>
        </pc:sldMkLst>
        <pc:spChg chg="del">
          <ac:chgData name="LUIS DANIEL A. PAMBID" userId="eb1d716d-7a31-42bb-a848-c9e4c8265417" providerId="ADAL" clId="{A12AF2CB-2FDB-4ADF-8987-58F554CAEF7E}" dt="2019-06-11T03:15:22.398" v="1446"/>
          <ac:spMkLst>
            <pc:docMk/>
            <pc:sldMk cId="3653357816" sldId="274"/>
            <ac:spMk id="3" creationId="{C8C7E127-7B55-4A45-8652-75F7D570A7E2}"/>
          </ac:spMkLst>
        </pc:spChg>
        <pc:picChg chg="add mod">
          <ac:chgData name="LUIS DANIEL A. PAMBID" userId="eb1d716d-7a31-42bb-a848-c9e4c8265417" providerId="ADAL" clId="{A12AF2CB-2FDB-4ADF-8987-58F554CAEF7E}" dt="2019-06-11T03:15:24.522" v="1447" actId="1076"/>
          <ac:picMkLst>
            <pc:docMk/>
            <pc:sldMk cId="3653357816" sldId="274"/>
            <ac:picMk id="4" creationId="{E62C7171-BCCF-435E-923A-444B6FE54F0E}"/>
          </ac:picMkLst>
        </pc:picChg>
      </pc:sldChg>
      <pc:sldChg chg="addSp modSp add">
        <pc:chgData name="LUIS DANIEL A. PAMBID" userId="eb1d716d-7a31-42bb-a848-c9e4c8265417" providerId="ADAL" clId="{A12AF2CB-2FDB-4ADF-8987-58F554CAEF7E}" dt="2019-06-11T03:17:02.161" v="1569" actId="20577"/>
        <pc:sldMkLst>
          <pc:docMk/>
          <pc:sldMk cId="779561014" sldId="275"/>
        </pc:sldMkLst>
        <pc:spChg chg="mod">
          <ac:chgData name="LUIS DANIEL A. PAMBID" userId="eb1d716d-7a31-42bb-a848-c9e4c8265417" providerId="ADAL" clId="{A12AF2CB-2FDB-4ADF-8987-58F554CAEF7E}" dt="2019-06-11T03:16:01.697" v="1474" actId="20577"/>
          <ac:spMkLst>
            <pc:docMk/>
            <pc:sldMk cId="779561014" sldId="275"/>
            <ac:spMk id="2" creationId="{92F9406D-1AF9-4263-B0EB-484BAD91DF8D}"/>
          </ac:spMkLst>
        </pc:spChg>
        <pc:spChg chg="mod">
          <ac:chgData name="LUIS DANIEL A. PAMBID" userId="eb1d716d-7a31-42bb-a848-c9e4c8265417" providerId="ADAL" clId="{A12AF2CB-2FDB-4ADF-8987-58F554CAEF7E}" dt="2019-06-11T03:17:02.161" v="1569" actId="20577"/>
          <ac:spMkLst>
            <pc:docMk/>
            <pc:sldMk cId="779561014" sldId="275"/>
            <ac:spMk id="3" creationId="{72BDF6AF-4C50-431F-A087-9FB392B83CBD}"/>
          </ac:spMkLst>
        </pc:spChg>
        <pc:picChg chg="add mod">
          <ac:chgData name="LUIS DANIEL A. PAMBID" userId="eb1d716d-7a31-42bb-a848-c9e4c8265417" providerId="ADAL" clId="{A12AF2CB-2FDB-4ADF-8987-58F554CAEF7E}" dt="2019-06-11T03:16:27.017" v="1502" actId="1076"/>
          <ac:picMkLst>
            <pc:docMk/>
            <pc:sldMk cId="779561014" sldId="275"/>
            <ac:picMk id="4" creationId="{7721C5B4-E71D-4CAF-80CA-6DA9AA9FB432}"/>
          </ac:picMkLst>
        </pc:picChg>
      </pc:sldChg>
      <pc:sldChg chg="addSp modSp add">
        <pc:chgData name="LUIS DANIEL A. PAMBID" userId="eb1d716d-7a31-42bb-a848-c9e4c8265417" providerId="ADAL" clId="{A12AF2CB-2FDB-4ADF-8987-58F554CAEF7E}" dt="2019-06-11T03:17:05.480" v="1571" actId="20577"/>
        <pc:sldMkLst>
          <pc:docMk/>
          <pc:sldMk cId="1141062509" sldId="276"/>
        </pc:sldMkLst>
        <pc:spChg chg="mod">
          <ac:chgData name="LUIS DANIEL A. PAMBID" userId="eb1d716d-7a31-42bb-a848-c9e4c8265417" providerId="ADAL" clId="{A12AF2CB-2FDB-4ADF-8987-58F554CAEF7E}" dt="2019-06-11T03:16:36.058" v="1539" actId="20577"/>
          <ac:spMkLst>
            <pc:docMk/>
            <pc:sldMk cId="1141062509" sldId="276"/>
            <ac:spMk id="2" creationId="{4465D562-FA74-447F-B0B4-AE3F54769170}"/>
          </ac:spMkLst>
        </pc:spChg>
        <pc:spChg chg="mod">
          <ac:chgData name="LUIS DANIEL A. PAMBID" userId="eb1d716d-7a31-42bb-a848-c9e4c8265417" providerId="ADAL" clId="{A12AF2CB-2FDB-4ADF-8987-58F554CAEF7E}" dt="2019-06-11T03:17:05.480" v="1571" actId="20577"/>
          <ac:spMkLst>
            <pc:docMk/>
            <pc:sldMk cId="1141062509" sldId="276"/>
            <ac:spMk id="3" creationId="{1D9C37E1-B01A-4192-A066-C9A2D4CFD4F2}"/>
          </ac:spMkLst>
        </pc:spChg>
        <pc:picChg chg="add mod">
          <ac:chgData name="LUIS DANIEL A. PAMBID" userId="eb1d716d-7a31-42bb-a848-c9e4c8265417" providerId="ADAL" clId="{A12AF2CB-2FDB-4ADF-8987-58F554CAEF7E}" dt="2019-06-11T03:16:52.929" v="1546" actId="1076"/>
          <ac:picMkLst>
            <pc:docMk/>
            <pc:sldMk cId="1141062509" sldId="276"/>
            <ac:picMk id="4" creationId="{AEE5BFB8-3815-457C-8969-A87F437E8F99}"/>
          </ac:picMkLst>
        </pc:picChg>
      </pc:sldChg>
      <pc:sldChg chg="addSp modSp add">
        <pc:chgData name="LUIS DANIEL A. PAMBID" userId="eb1d716d-7a31-42bb-a848-c9e4c8265417" providerId="ADAL" clId="{A12AF2CB-2FDB-4ADF-8987-58F554CAEF7E}" dt="2019-06-11T03:17:34.805" v="1630" actId="1076"/>
        <pc:sldMkLst>
          <pc:docMk/>
          <pc:sldMk cId="1644619773" sldId="277"/>
        </pc:sldMkLst>
        <pc:spChg chg="mod">
          <ac:chgData name="LUIS DANIEL A. PAMBID" userId="eb1d716d-7a31-42bb-a848-c9e4c8265417" providerId="ADAL" clId="{A12AF2CB-2FDB-4ADF-8987-58F554CAEF7E}" dt="2019-06-11T03:17:13.342" v="1592" actId="20577"/>
          <ac:spMkLst>
            <pc:docMk/>
            <pc:sldMk cId="1644619773" sldId="277"/>
            <ac:spMk id="2" creationId="{8BEAFEC4-E85B-49FC-9969-FA8D358498AE}"/>
          </ac:spMkLst>
        </pc:spChg>
        <pc:spChg chg="mod">
          <ac:chgData name="LUIS DANIEL A. PAMBID" userId="eb1d716d-7a31-42bb-a848-c9e4c8265417" providerId="ADAL" clId="{A12AF2CB-2FDB-4ADF-8987-58F554CAEF7E}" dt="2019-06-11T03:17:21.894" v="1626" actId="20577"/>
          <ac:spMkLst>
            <pc:docMk/>
            <pc:sldMk cId="1644619773" sldId="277"/>
            <ac:spMk id="3" creationId="{8F92DD50-A53F-434C-84C7-8BDA58E2E42A}"/>
          </ac:spMkLst>
        </pc:spChg>
        <pc:picChg chg="add mod">
          <ac:chgData name="LUIS DANIEL A. PAMBID" userId="eb1d716d-7a31-42bb-a848-c9e4c8265417" providerId="ADAL" clId="{A12AF2CB-2FDB-4ADF-8987-58F554CAEF7E}" dt="2019-06-11T03:17:34.805" v="1630" actId="1076"/>
          <ac:picMkLst>
            <pc:docMk/>
            <pc:sldMk cId="1644619773" sldId="277"/>
            <ac:picMk id="4" creationId="{5AC0F1EC-D50D-4215-8FC9-31F46C82F018}"/>
          </ac:picMkLst>
        </pc:picChg>
      </pc:sldChg>
      <pc:sldChg chg="addSp delSp modSp add">
        <pc:chgData name="LUIS DANIEL A. PAMBID" userId="eb1d716d-7a31-42bb-a848-c9e4c8265417" providerId="ADAL" clId="{A12AF2CB-2FDB-4ADF-8987-58F554CAEF7E}" dt="2019-06-11T03:18:57.131" v="1635" actId="20577"/>
        <pc:sldMkLst>
          <pc:docMk/>
          <pc:sldMk cId="755006688" sldId="278"/>
        </pc:sldMkLst>
        <pc:spChg chg="mod">
          <ac:chgData name="LUIS DANIEL A. PAMBID" userId="eb1d716d-7a31-42bb-a848-c9e4c8265417" providerId="ADAL" clId="{A12AF2CB-2FDB-4ADF-8987-58F554CAEF7E}" dt="2019-06-11T03:18:57.131" v="1635" actId="20577"/>
          <ac:spMkLst>
            <pc:docMk/>
            <pc:sldMk cId="755006688" sldId="278"/>
            <ac:spMk id="2" creationId="{34251915-D62A-4064-B79C-50C0301846B9}"/>
          </ac:spMkLst>
        </pc:spChg>
        <pc:spChg chg="del">
          <ac:chgData name="LUIS DANIEL A. PAMBID" userId="eb1d716d-7a31-42bb-a848-c9e4c8265417" providerId="ADAL" clId="{A12AF2CB-2FDB-4ADF-8987-58F554CAEF7E}" dt="2019-06-11T03:18:48.834" v="1632"/>
          <ac:spMkLst>
            <pc:docMk/>
            <pc:sldMk cId="755006688" sldId="278"/>
            <ac:spMk id="3" creationId="{B0128DC6-9040-4776-B430-66F23A99D4F7}"/>
          </ac:spMkLst>
        </pc:spChg>
        <pc:picChg chg="add mod">
          <ac:chgData name="LUIS DANIEL A. PAMBID" userId="eb1d716d-7a31-42bb-a848-c9e4c8265417" providerId="ADAL" clId="{A12AF2CB-2FDB-4ADF-8987-58F554CAEF7E}" dt="2019-06-11T03:18:48.834" v="1632"/>
          <ac:picMkLst>
            <pc:docMk/>
            <pc:sldMk cId="755006688" sldId="278"/>
            <ac:picMk id="4" creationId="{AFBE440D-E5DF-4B1E-8A0F-E8803DF65361}"/>
          </ac:picMkLst>
        </pc:picChg>
      </pc:sldChg>
      <pc:sldChg chg="addSp delSp modSp add">
        <pc:chgData name="LUIS DANIEL A. PAMBID" userId="eb1d716d-7a31-42bb-a848-c9e4c8265417" providerId="ADAL" clId="{A12AF2CB-2FDB-4ADF-8987-58F554CAEF7E}" dt="2019-06-11T03:22:26.122" v="1642" actId="1076"/>
        <pc:sldMkLst>
          <pc:docMk/>
          <pc:sldMk cId="3386530363" sldId="279"/>
        </pc:sldMkLst>
        <pc:spChg chg="del">
          <ac:chgData name="LUIS DANIEL A. PAMBID" userId="eb1d716d-7a31-42bb-a848-c9e4c8265417" providerId="ADAL" clId="{A12AF2CB-2FDB-4ADF-8987-58F554CAEF7E}" dt="2019-06-11T03:22:00.113" v="1637"/>
          <ac:spMkLst>
            <pc:docMk/>
            <pc:sldMk cId="3386530363" sldId="279"/>
            <ac:spMk id="3" creationId="{39702A68-162D-4374-9ECB-D42504D0F1C6}"/>
          </ac:spMkLst>
        </pc:spChg>
        <pc:picChg chg="add mod">
          <ac:chgData name="LUIS DANIEL A. PAMBID" userId="eb1d716d-7a31-42bb-a848-c9e4c8265417" providerId="ADAL" clId="{A12AF2CB-2FDB-4ADF-8987-58F554CAEF7E}" dt="2019-06-11T03:22:26.122" v="1642" actId="1076"/>
          <ac:picMkLst>
            <pc:docMk/>
            <pc:sldMk cId="3386530363" sldId="279"/>
            <ac:picMk id="4" creationId="{4720A713-604C-4ACB-A17D-B2604FB772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6A2B-5DA8-4DC0-9F67-C7B147D57F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0F0E-2B60-46AD-B62D-6AF557A9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6A2B-5DA8-4DC0-9F67-C7B147D57F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0F0E-2B60-46AD-B62D-6AF557A9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E6D6A2B-5DA8-4DC0-9F67-C7B147D57F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C0C0F0E-2B60-46AD-B62D-6AF557A9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7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6A2B-5DA8-4DC0-9F67-C7B147D57F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0F0E-2B60-46AD-B62D-6AF557A9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6D6A2B-5DA8-4DC0-9F67-C7B147D57F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0C0F0E-2B60-46AD-B62D-6AF557A9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65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6A2B-5DA8-4DC0-9F67-C7B147D57F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0F0E-2B60-46AD-B62D-6AF557A9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82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6A2B-5DA8-4DC0-9F67-C7B147D57F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0F0E-2B60-46AD-B62D-6AF557A9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53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6A2B-5DA8-4DC0-9F67-C7B147D57F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0F0E-2B60-46AD-B62D-6AF557A9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8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6A2B-5DA8-4DC0-9F67-C7B147D57F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0F0E-2B60-46AD-B62D-6AF557A9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6A2B-5DA8-4DC0-9F67-C7B147D57F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0F0E-2B60-46AD-B62D-6AF557A9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8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6A2B-5DA8-4DC0-9F67-C7B147D57F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0F0E-2B60-46AD-B62D-6AF557A9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E6D6A2B-5DA8-4DC0-9F67-C7B147D57F7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C0C0F0E-2B60-46AD-B62D-6AF557A9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7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4413-E398-4557-8524-EB963061D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HTML AND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84A7E-55D3-4D0D-B7B5-2ACC61B86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IECEP-MUSC</a:t>
            </a:r>
          </a:p>
        </p:txBody>
      </p:sp>
    </p:spTree>
    <p:extLst>
      <p:ext uri="{BB962C8B-B14F-4D97-AF65-F5344CB8AC3E}">
        <p14:creationId xmlns:p14="http://schemas.microsoft.com/office/powerpoint/2010/main" val="240019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AC57-44DF-4198-ADD5-6E81EEC0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C433A-BD7F-4CC2-857C-06F6517EE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/>
              <a:t>&lt;a&gt;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38074C-3022-4EFB-9E51-55C489AF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9" y="3722952"/>
            <a:ext cx="11755440" cy="7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9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79C7-D7E4-47CC-8B07-7143715F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AB405-A227-4861-8768-FD828D7C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r>
              <a:rPr lang="en-US" dirty="0"/>
              <a:t>Attributes – additional </a:t>
            </a:r>
            <a:r>
              <a:rPr lang="en-US" dirty="0" err="1"/>
              <a:t>informations</a:t>
            </a:r>
            <a:endParaRPr lang="en-US" dirty="0"/>
          </a:p>
          <a:p>
            <a:pPr lvl="1"/>
            <a:r>
              <a:rPr lang="en-US" dirty="0" err="1"/>
              <a:t>src</a:t>
            </a:r>
            <a:r>
              <a:rPr lang="en-US" dirty="0"/>
              <a:t> – source</a:t>
            </a:r>
          </a:p>
          <a:p>
            <a:pPr lvl="1"/>
            <a:r>
              <a:rPr lang="en-US" dirty="0"/>
              <a:t>alt – alternative text</a:t>
            </a:r>
          </a:p>
          <a:p>
            <a:pPr lvl="1"/>
            <a:r>
              <a:rPr lang="en-US" dirty="0"/>
              <a:t>width &amp; height -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C7912-E62C-4E13-B1F1-C093AAEF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43" y="4665134"/>
            <a:ext cx="11165832" cy="4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1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ED0F-6F36-4B2C-AD69-2E87B734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FFAC-E72C-4686-86B4-3E35E4D82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967653"/>
          </a:xfrm>
        </p:spPr>
        <p:txBody>
          <a:bodyPr/>
          <a:lstStyle/>
          <a:p>
            <a:r>
              <a:rPr lang="en-US" dirty="0"/>
              <a:t>&lt;button&gt;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CA72F-079E-4529-A178-48051D706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23" y="4310685"/>
            <a:ext cx="11395953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1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B88F-BC38-42FD-97A0-E69CB272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16233-C8DF-4B9F-A34F-5A43BF2D1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&lt;ul&gt; - (unordered/bullet list)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- (ordered/numbered list)</a:t>
            </a:r>
          </a:p>
          <a:p>
            <a:r>
              <a:rPr lang="en-US" dirty="0"/>
              <a:t>&lt;li&gt; - list items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11029-62E6-4FE7-8403-788CD5A9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680" y="2675467"/>
            <a:ext cx="6112809" cy="38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5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4C1A-4192-42FF-AA13-20C7B70F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A62B-BC3F-4865-A27A-9099A8A9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569720"/>
          </a:xfrm>
        </p:spPr>
        <p:txBody>
          <a:bodyPr/>
          <a:lstStyle/>
          <a:p>
            <a:r>
              <a:rPr lang="en-US" dirty="0"/>
              <a:t>&lt;tr&gt; - table row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 - table header</a:t>
            </a:r>
          </a:p>
          <a:p>
            <a:r>
              <a:rPr lang="en-US" dirty="0"/>
              <a:t>&lt;td&gt; - table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0E01F-4AB8-4F70-A474-1F2AC6F93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482" y="1938642"/>
            <a:ext cx="2907318" cy="4635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A42EE-1110-446A-9F6B-F6400B225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41" y="3429000"/>
            <a:ext cx="8336492" cy="30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02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9F64-56F3-41C7-9D87-DCE0417D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55BDA9-7BEF-4F4A-B02D-F1FD9E28D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77" y="2928427"/>
            <a:ext cx="11848364" cy="250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2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D61E49-7214-459F-AE4E-8BBCC03CB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343267-1C97-4E6D-8338-E96FBE640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4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032C-E57F-4711-A38F-B296A6CD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D7EA-E8E1-4232-B7EE-BDA66F26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r>
              <a:rPr lang="en-US" dirty="0"/>
              <a:t>CSS describes </a:t>
            </a:r>
            <a:r>
              <a:rPr lang="en-US" b="1" dirty="0"/>
              <a:t>how HTML elements are to be displayed on screen, paper, or in other media</a:t>
            </a:r>
            <a:endParaRPr lang="en-US" dirty="0"/>
          </a:p>
          <a:p>
            <a:r>
              <a:rPr lang="en-US" dirty="0"/>
              <a:t>CSS </a:t>
            </a:r>
            <a:r>
              <a:rPr lang="en-US" b="1" dirty="0"/>
              <a:t>saves a lot of work</a:t>
            </a:r>
            <a:r>
              <a:rPr lang="en-US" dirty="0"/>
              <a:t>. It can control the layout of multiple web pages all at once</a:t>
            </a:r>
          </a:p>
          <a:p>
            <a:r>
              <a:rPr lang="en-US" dirty="0"/>
              <a:t>External stylesheets are stored in </a:t>
            </a:r>
            <a:r>
              <a:rPr lang="en-US" b="1" dirty="0"/>
              <a:t>CSS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1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794F-3945-4295-984B-1F95676D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6258C5-2DCA-45C2-A76C-B00C79204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398" y="2388130"/>
            <a:ext cx="10717204" cy="38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1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1915-D62A-4064-B79C-50C03018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BE440D-E5DF-4B1E-8A0F-E8803DF65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306" y="2090738"/>
            <a:ext cx="37338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0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E66B-DCF2-4135-99BA-FAC0BFF2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DCC4-E51F-42A1-B961-55C198BA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HTML stands for </a:t>
            </a:r>
            <a:r>
              <a:rPr lang="en-US" sz="3600" b="1" dirty="0">
                <a:solidFill>
                  <a:srgbClr val="FFFF00"/>
                </a:solidFill>
              </a:rPr>
              <a:t>H</a:t>
            </a:r>
            <a:r>
              <a:rPr lang="en-US" sz="3600" dirty="0"/>
              <a:t>yper </a:t>
            </a:r>
            <a:r>
              <a:rPr lang="en-US" sz="3600" b="1" dirty="0">
                <a:solidFill>
                  <a:srgbClr val="FFFF00"/>
                </a:solidFill>
              </a:rPr>
              <a:t>T</a:t>
            </a:r>
            <a:r>
              <a:rPr lang="en-US" sz="3600" dirty="0"/>
              <a:t>ext </a:t>
            </a:r>
            <a:r>
              <a:rPr lang="en-US" sz="3600" b="1" dirty="0">
                <a:solidFill>
                  <a:srgbClr val="FFFF00"/>
                </a:solidFill>
              </a:rPr>
              <a:t>M</a:t>
            </a:r>
            <a:r>
              <a:rPr lang="en-US" sz="3600" dirty="0"/>
              <a:t>arkup </a:t>
            </a:r>
            <a:r>
              <a:rPr lang="en-US" sz="3600" b="1" dirty="0">
                <a:solidFill>
                  <a:srgbClr val="FFFF00"/>
                </a:solidFill>
              </a:rPr>
              <a:t>L</a:t>
            </a:r>
            <a:r>
              <a:rPr lang="en-US" sz="3600" dirty="0"/>
              <a:t>anguage</a:t>
            </a:r>
          </a:p>
          <a:p>
            <a:r>
              <a:rPr lang="en-US" sz="3600" dirty="0"/>
              <a:t>Language for creating web pages</a:t>
            </a:r>
          </a:p>
          <a:p>
            <a:r>
              <a:rPr lang="en-US" sz="3600" dirty="0"/>
              <a:t>Structure</a:t>
            </a:r>
          </a:p>
          <a:p>
            <a:r>
              <a:rPr lang="en-US" sz="3600" dirty="0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4161609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406D-1AF9-4263-B0EB-484BAD91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F6AF-4C50-431F-A087-9FB392B8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1C5B4-E71D-4CAF-80CA-6DA9AA9F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93" y="2580745"/>
            <a:ext cx="7440614" cy="373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6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D562-FA74-447F-B0B4-AE3F5476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37E1-B01A-4192-A066-C9A2D4CF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/>
              <a:t>Id selector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5BFB8-3815-457C-8969-A87F437E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42" y="2656151"/>
            <a:ext cx="5874833" cy="29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62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FEC4-E85B-49FC-9969-FA8D3584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DD50-A53F-434C-84C7-8BDA58E2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0F1EC-D50D-4215-8FC9-31F46C82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764" y="2672292"/>
            <a:ext cx="8000472" cy="33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19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F804-C530-460D-AADB-B60AA288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20A713-604C-4ACB-A17D-B2604FB77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94" y="2299658"/>
            <a:ext cx="11515130" cy="36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3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B3F2-F7AE-46E0-85EB-15C347B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64F6-3CE0-4172-952A-326222A3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not case sensitive but for formality, we will write HTML in lowercase</a:t>
            </a:r>
          </a:p>
        </p:txBody>
      </p:sp>
    </p:spTree>
    <p:extLst>
      <p:ext uri="{BB962C8B-B14F-4D97-AF65-F5344CB8AC3E}">
        <p14:creationId xmlns:p14="http://schemas.microsoft.com/office/powerpoint/2010/main" val="378372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B7DF-145A-4375-ABDF-B63FEF1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9D9673-0A42-4D6C-A29C-A4A5A9438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19469"/>
            <a:ext cx="4895850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449246-8D94-48F8-841D-7D514B82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733" y="2479627"/>
            <a:ext cx="7298267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5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9E91-D77B-4EF2-BC03-F3C81953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A3D64-D15D-4C38-948E-A6027BCDD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4114800"/>
            <a:ext cx="9784080" cy="2103119"/>
          </a:xfrm>
        </p:spPr>
        <p:txBody>
          <a:bodyPr/>
          <a:lstStyle/>
          <a:p>
            <a:r>
              <a:rPr lang="en-US" dirty="0"/>
              <a:t>Come in pairs like &lt;p&gt; and ends with &lt;/p&gt;</a:t>
            </a:r>
          </a:p>
          <a:p>
            <a:r>
              <a:rPr lang="en-US" dirty="0"/>
              <a:t>&lt;p&gt; - start tag</a:t>
            </a:r>
          </a:p>
          <a:p>
            <a:r>
              <a:rPr lang="en-US" dirty="0"/>
              <a:t>&lt;/p&gt; - end tag (with forward slash)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06AD6-8CB6-4895-8BC1-9ABEEE77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5920"/>
            <a:ext cx="121634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9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169D-9C18-40CD-BCC5-FAB8EBDD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36BB82-BEC7-4FDA-B443-419576DD3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56" y="2104496"/>
            <a:ext cx="6700035" cy="420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056C5F-9244-40AC-A5D5-31F18380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37" y="2605592"/>
            <a:ext cx="5175907" cy="320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3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A507-B3D2-4EB6-85B8-74E78D3B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versions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F276E0-6891-48DC-B911-F89B56F34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813" y="2180696"/>
            <a:ext cx="9382292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3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493992-EE1E-4524-BDA0-742D3DE10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html tags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E8A052-D30B-4A91-BC06-066327204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7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D4F8-038E-4E89-89C8-7260D4A2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DBC85-3A3D-4497-83D7-59B4E35A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362924"/>
          </a:xfrm>
        </p:spPr>
        <p:txBody>
          <a:bodyPr/>
          <a:lstStyle/>
          <a:p>
            <a:r>
              <a:rPr lang="en-US" dirty="0"/>
              <a:t>&lt;h1&gt; - &lt;h6&gt;</a:t>
            </a:r>
          </a:p>
          <a:p>
            <a:r>
              <a:rPr lang="en-US" dirty="0"/>
              <a:t>Biggest to Smallest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36FFA-5C90-41BB-8F3A-AEA908308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63" y="3483396"/>
            <a:ext cx="9669992" cy="29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24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254</TotalTime>
  <Words>199</Words>
  <Application>Microsoft Office PowerPoint</Application>
  <PresentationFormat>Widescreen</PresentationFormat>
  <Paragraphs>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Corbel</vt:lpstr>
      <vt:lpstr>Wingdings</vt:lpstr>
      <vt:lpstr>Banded</vt:lpstr>
      <vt:lpstr>BASIC HTML AND CSS</vt:lpstr>
      <vt:lpstr>WHAT IS HTML</vt:lpstr>
      <vt:lpstr>NEED TO KNOW</vt:lpstr>
      <vt:lpstr>EXAMPLE</vt:lpstr>
      <vt:lpstr>HTML TAGS</vt:lpstr>
      <vt:lpstr>STRUCTURE</vt:lpstr>
      <vt:lpstr>Html versions</vt:lpstr>
      <vt:lpstr>Basic html tags</vt:lpstr>
      <vt:lpstr>Html headings</vt:lpstr>
      <vt:lpstr>HTML links</vt:lpstr>
      <vt:lpstr>Html images</vt:lpstr>
      <vt:lpstr>HTML BUTTONS</vt:lpstr>
      <vt:lpstr>HTML LISTS</vt:lpstr>
      <vt:lpstr>HTML TABLE</vt:lpstr>
      <vt:lpstr>HTML COMMENT</vt:lpstr>
      <vt:lpstr>BASIC CSS</vt:lpstr>
      <vt:lpstr>What is css</vt:lpstr>
      <vt:lpstr>CSS SYNTAX</vt:lpstr>
      <vt:lpstr>Internal Style Sheet</vt:lpstr>
      <vt:lpstr>TYPES OF SELECTORS</vt:lpstr>
      <vt:lpstr>TYPES OF SELECTORS</vt:lpstr>
      <vt:lpstr>TYPES OF SELECTORS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HTML AND CSS</dc:title>
  <dc:creator>Luis Daniel Pambid</dc:creator>
  <cp:lastModifiedBy>Luis Daniel Pambid</cp:lastModifiedBy>
  <cp:revision>1</cp:revision>
  <dcterms:created xsi:type="dcterms:W3CDTF">2019-06-10T23:07:50Z</dcterms:created>
  <dcterms:modified xsi:type="dcterms:W3CDTF">2019-06-11T03:22:26Z</dcterms:modified>
</cp:coreProperties>
</file>