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57" r:id="rId4"/>
    <p:sldId id="259" r:id="rId5"/>
    <p:sldId id="260" r:id="rId6"/>
    <p:sldId id="258" r:id="rId7"/>
    <p:sldId id="261" r:id="rId8"/>
    <p:sldId id="262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05DFE-0AA7-4D9F-A572-593F8D813673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6AF01-ABD8-4011-BBB5-9B2222095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1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085-B996-4926-B881-634F68B06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400" dirty="0"/>
              <a:t>PCB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A0D0-522F-4AA4-9234-A37FF0B23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BY LUIS DANIEL PAMBID</a:t>
            </a:r>
          </a:p>
          <a:p>
            <a:r>
              <a:rPr lang="en-US" sz="3600" dirty="0"/>
              <a:t>     KYLE MARC COTEJO</a:t>
            </a:r>
          </a:p>
        </p:txBody>
      </p:sp>
    </p:spTree>
    <p:extLst>
      <p:ext uri="{BB962C8B-B14F-4D97-AF65-F5344CB8AC3E}">
        <p14:creationId xmlns:p14="http://schemas.microsoft.com/office/powerpoint/2010/main" val="4286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7EAF-1C73-4C7D-8830-C7517F10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PCBWiz</a:t>
            </a:r>
            <a:endParaRPr lang="en-US" sz="8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65D40-94F9-4BDA-A283-6B6EB4EC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536" y="1828507"/>
            <a:ext cx="74942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B4D6-E4DD-4A87-B9EC-296E1388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PCBWiz</a:t>
            </a:r>
            <a:endParaRPr lang="en-US" sz="8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759A1-7E81-4F96-BC14-71ACBE9D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576" y="1838423"/>
            <a:ext cx="368718" cy="4325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CA696-AF01-435C-93C5-D2F9627B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07" y="1838422"/>
            <a:ext cx="4285454" cy="43256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3E067B-CB10-4B63-AB84-3526E3C4E17C}"/>
              </a:ext>
            </a:extLst>
          </p:cNvPr>
          <p:cNvSpPr/>
          <p:nvPr/>
        </p:nvSpPr>
        <p:spPr>
          <a:xfrm>
            <a:off x="5491732" y="3195960"/>
            <a:ext cx="438562" cy="79899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8FD1A2-925F-4A8F-BEF2-59E18FAA57F5}"/>
              </a:ext>
            </a:extLst>
          </p:cNvPr>
          <p:cNvCxnSpPr>
            <a:cxnSpLocks/>
          </p:cNvCxnSpPr>
          <p:nvPr/>
        </p:nvCxnSpPr>
        <p:spPr>
          <a:xfrm flipV="1">
            <a:off x="4003829" y="3737500"/>
            <a:ext cx="1358290" cy="108307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A44B0-EE35-401E-8279-42A2A2CE4175}"/>
              </a:ext>
            </a:extLst>
          </p:cNvPr>
          <p:cNvSpPr txBox="1"/>
          <p:nvPr/>
        </p:nvSpPr>
        <p:spPr>
          <a:xfrm>
            <a:off x="409266" y="2805343"/>
            <a:ext cx="3523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/>
              <a:t>ARTWORK MODE</a:t>
            </a:r>
            <a:r>
              <a:rPr lang="en-US" sz="3200" dirty="0"/>
              <a:t> - </a:t>
            </a:r>
            <a:r>
              <a:rPr lang="en-US" sz="3200" dirty="0" err="1"/>
              <a:t>ito</a:t>
            </a:r>
            <a:r>
              <a:rPr lang="en-US" sz="3200" dirty="0"/>
              <a:t> </a:t>
            </a:r>
            <a:r>
              <a:rPr lang="en-US" sz="3200" dirty="0" err="1"/>
              <a:t>yung</a:t>
            </a:r>
            <a:r>
              <a:rPr lang="en-US" sz="3200" dirty="0"/>
              <a:t> </a:t>
            </a:r>
            <a:r>
              <a:rPr lang="en-US" sz="3200" dirty="0" err="1"/>
              <a:t>gagamitin</a:t>
            </a:r>
            <a:r>
              <a:rPr lang="en-US" sz="3200" dirty="0"/>
              <a:t> </a:t>
            </a:r>
            <a:r>
              <a:rPr lang="en-US" sz="3200" dirty="0" err="1"/>
              <a:t>natin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UV Exposure process.</a:t>
            </a:r>
          </a:p>
        </p:txBody>
      </p:sp>
    </p:spTree>
    <p:extLst>
      <p:ext uri="{BB962C8B-B14F-4D97-AF65-F5344CB8AC3E}">
        <p14:creationId xmlns:p14="http://schemas.microsoft.com/office/powerpoint/2010/main" val="402912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E536-DFD4-4EDC-99E7-C005EB72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 DOING PCB: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5F1B-65E1-4480-BCCD-8CB22B5E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PH" sz="3600" dirty="0"/>
              <a:t>UV EXPOSURE</a:t>
            </a:r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DEVELOPING – </a:t>
            </a:r>
            <a:r>
              <a:rPr lang="en-PH" sz="3600" dirty="0" err="1"/>
              <a:t>yung</a:t>
            </a:r>
            <a:r>
              <a:rPr lang="en-PH" sz="3600" dirty="0"/>
              <a:t> parang </a:t>
            </a:r>
            <a:r>
              <a:rPr lang="en-PH" sz="3600" dirty="0" err="1"/>
              <a:t>shabu</a:t>
            </a:r>
            <a:endParaRPr lang="en-PH" sz="3600" dirty="0"/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ETCHING – </a:t>
            </a:r>
            <a:r>
              <a:rPr lang="en-PH" sz="3600" dirty="0" err="1"/>
              <a:t>pag-gamit</a:t>
            </a:r>
            <a:r>
              <a:rPr lang="en-PH" sz="3600" dirty="0"/>
              <a:t> ng Ferric Chloride</a:t>
            </a:r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DRILLING</a:t>
            </a:r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ASSEMBLY OF COMPONENTS</a:t>
            </a:r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SOLDERING</a:t>
            </a:r>
          </a:p>
          <a:p>
            <a:pPr marL="742950" indent="-742950">
              <a:buFont typeface="+mj-lt"/>
              <a:buAutoNum type="alphaUcPeriod"/>
            </a:pPr>
            <a:r>
              <a:rPr lang="en-PH" sz="3600" dirty="0"/>
              <a:t>TROUBLESHOOTING</a:t>
            </a:r>
          </a:p>
          <a:p>
            <a:pPr marL="742950" indent="-742950">
              <a:buFont typeface="+mj-lt"/>
              <a:buAutoNum type="alphaU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87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A0A7-47F2-400F-A565-89F6C7F8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What is PCB?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D3E7-839F-4BEB-89BF-0ABAD4B1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i="1" u="sng" dirty="0"/>
              <a:t>PCB</a:t>
            </a:r>
            <a:r>
              <a:rPr lang="en-US" sz="4800" dirty="0"/>
              <a:t> is a acronym of Printed Circuit Board that helps in connecting the electronics components with pads, tracks and lines incorporated on a laminated copper sheet.</a:t>
            </a:r>
          </a:p>
        </p:txBody>
      </p:sp>
    </p:spTree>
    <p:extLst>
      <p:ext uri="{BB962C8B-B14F-4D97-AF65-F5344CB8AC3E}">
        <p14:creationId xmlns:p14="http://schemas.microsoft.com/office/powerpoint/2010/main" val="18029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E6FA-D21A-4084-B181-4181DD2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LiveWire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50E2-31E1-4F93-AD20-A01617D9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Designing and simulating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Hundreds of other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Easy to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Free to download</a:t>
            </a:r>
          </a:p>
        </p:txBody>
      </p:sp>
    </p:spTree>
    <p:extLst>
      <p:ext uri="{BB962C8B-B14F-4D97-AF65-F5344CB8AC3E}">
        <p14:creationId xmlns:p14="http://schemas.microsoft.com/office/powerpoint/2010/main" val="5072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A9B3-8A65-4737-A2DC-23642703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Design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92BF8-F8D4-4427-A7BF-8D8CBFB8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46" y="1846263"/>
            <a:ext cx="75054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8B6C-2CF2-4055-B95C-86E2375A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Simulation Mode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CE4E5F-D442-44AC-9F59-3114D1551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10" y="1846263"/>
            <a:ext cx="75279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E6FA-D21A-4084-B181-4181DD2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PCBWiz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50E2-31E1-4F93-AD20-A01617D9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Designing PCB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Single-Sided &amp; Double-Sided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Auto-route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Free to download</a:t>
            </a:r>
          </a:p>
        </p:txBody>
      </p:sp>
    </p:spTree>
    <p:extLst>
      <p:ext uri="{BB962C8B-B14F-4D97-AF65-F5344CB8AC3E}">
        <p14:creationId xmlns:p14="http://schemas.microsoft.com/office/powerpoint/2010/main" val="39309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6C29-0D4F-4B93-9D95-A04C10D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LiveWire</a:t>
            </a:r>
            <a:r>
              <a:rPr lang="en-US" sz="8800" dirty="0"/>
              <a:t> to </a:t>
            </a:r>
            <a:r>
              <a:rPr lang="en-US" sz="8800" dirty="0" err="1"/>
              <a:t>PCBWiz</a:t>
            </a:r>
            <a:endParaRPr lang="en-US" sz="8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81F29-516E-40D4-8F0A-4134A10F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6" y="1897159"/>
            <a:ext cx="8443529" cy="417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0AD33-1E23-4AB8-ADBE-37859F841D52}"/>
              </a:ext>
            </a:extLst>
          </p:cNvPr>
          <p:cNvSpPr txBox="1"/>
          <p:nvPr/>
        </p:nvSpPr>
        <p:spPr>
          <a:xfrm>
            <a:off x="8762260" y="2095130"/>
            <a:ext cx="23934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WARNING:</a:t>
            </a:r>
          </a:p>
          <a:p>
            <a:r>
              <a:rPr lang="en-US" sz="3200" dirty="0"/>
              <a:t>PCB Wizard Software must be open before converting to PCB.</a:t>
            </a:r>
          </a:p>
        </p:txBody>
      </p:sp>
    </p:spTree>
    <p:extLst>
      <p:ext uri="{BB962C8B-B14F-4D97-AF65-F5344CB8AC3E}">
        <p14:creationId xmlns:p14="http://schemas.microsoft.com/office/powerpoint/2010/main" val="17205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7824-B989-41A6-A3C0-1FF54E3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Convert to PCB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63E42-A818-48FF-A735-6CDD6F474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984" y="1804137"/>
            <a:ext cx="5928031" cy="44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75F-09AC-435D-908A-782D2F56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Convert to PCB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72E47-96F0-4A32-A270-46B6D9699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493" y="1815575"/>
            <a:ext cx="5839013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82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105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PCB WORKSHOP</vt:lpstr>
      <vt:lpstr>What is PCB?</vt:lpstr>
      <vt:lpstr>LiveWire</vt:lpstr>
      <vt:lpstr>Design Mode</vt:lpstr>
      <vt:lpstr>Simulation Mode</vt:lpstr>
      <vt:lpstr>PCBWiz</vt:lpstr>
      <vt:lpstr>LiveWire to PCBWiz</vt:lpstr>
      <vt:lpstr>Convert to PCB</vt:lpstr>
      <vt:lpstr>Convert to PCB</vt:lpstr>
      <vt:lpstr>PCBWiz</vt:lpstr>
      <vt:lpstr>PCBWiz</vt:lpstr>
      <vt:lpstr>STEPS IN DOING PCB: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WORKSHOP</dc:title>
  <dc:creator>Luis Pambid</dc:creator>
  <cp:lastModifiedBy>Luis Pambid</cp:lastModifiedBy>
  <cp:revision>76</cp:revision>
  <dcterms:created xsi:type="dcterms:W3CDTF">2018-09-06T21:41:53Z</dcterms:created>
  <dcterms:modified xsi:type="dcterms:W3CDTF">2018-09-07T23:58:24Z</dcterms:modified>
</cp:coreProperties>
</file>