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6EB2-46A8-466C-934F-11273A91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A78A-3A0A-495E-9D25-EC82F4B3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0EA5-1043-401C-906A-FA32683B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A78E5-6AF9-411C-BB93-C4308B03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8983-F7E1-4174-B5FB-0FBD7C4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9B5-6717-4371-B219-179905C2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94AA4-2140-4165-80B1-EA656525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2AD4-66BF-43A3-954D-1EACC7E2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186D-51B9-4F1B-8B5C-16F48DE8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8909-69DD-417E-B515-04DAD0E1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D5C55-4636-447A-9E76-86B11256E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0053C-1501-4796-84FE-15B65E87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B026-111F-474E-8039-B1087D58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BE33-326A-41AC-9579-FB59AA92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6EB0-3760-477F-BB9D-4BD91B0D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51BC-F9EC-437D-9D2C-F1DA59A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C4F4-D20F-4BDE-91DE-B6C5F444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D420B-816C-46F5-B055-3174B6C5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F4F4-1379-4516-857E-8F6A6CA5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F615-20B0-403F-97B5-EEA79FD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BFCE-1B61-468D-A966-0934E473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2D83-ED71-4852-9386-3E3CE768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3EAB-1A08-49FA-BB47-9F7D2249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C5FE-F842-476A-A6B0-4C09B2F7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1A02-FD33-493F-9FDA-7B6F12C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654E-9890-4A58-A868-335DC018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0DDE-5692-4F35-B2AD-4EE42B028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2B51E-FF8B-4613-9DCC-F073C2E5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C441-FD98-4212-89A9-0D44D469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0872E-6ADA-4070-B7F0-E040BC91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CFE65-C72C-4250-87FC-B68F9345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2C09-9A69-4E90-B0E0-2B509360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E0D1-3F07-49E8-A106-E1A725C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2033-25DA-40F4-BB48-A23C70FB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6DA1A-7DCB-449A-9BC9-519481DC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233B2-3EA5-4138-9D79-741AB4BC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94725-A007-4A9C-9E93-77C5E301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1CC4C-735F-497F-B434-38A438EF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430C0-DB5E-49F0-A7A7-EFD1B77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BBFA-7A65-4E67-985C-D9D1616F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90D99-0DD7-4E61-88E3-98FE497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0A37-77A4-41D3-AA20-D967B468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44B8F-DF91-4CE5-A752-0EDC5F9F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03D8E-B298-4ADC-9899-FC4879C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9B1D5-3A7D-443E-AA0D-3ED87C7F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F1BE-3CEE-4EDC-840F-4BD80FAC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4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B3E-C316-418B-925A-36562175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58B-62B7-4171-A5F7-66458F66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A0244-C226-4E48-AC42-FA7D830E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53CE-6FD8-47F1-9D28-7B87359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78634-125D-4B9C-A9F5-4A37CDC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306C-1FC7-4BCB-9D20-FFB86EA3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612F-7E2A-4CF2-84C5-39AC3DA0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AC0D8-25B0-4CFD-A952-70EBC02D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5EF8-172D-4E76-8439-2B6ABA17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05DB6-A468-494E-8FF4-FA93BFC0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3205-0A1F-4172-A302-AEAF9B90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26A2-481D-4421-B3C2-570836A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49B3E-9BD8-4A78-8C98-0FE1D64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87029-0D0C-494A-8749-E316DAAA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D5A4-281A-4E07-8C08-225ABF54B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6F3E-0F97-4C4D-8D12-E1E86765AF9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2182-5C71-451F-8258-4119C6487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0DD6-EEC0-449B-A6A2-1987C8B01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97B9-7D81-4F48-B356-7A8A7472E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29EC-04F6-415B-A153-101E5BF13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GPIO with </a:t>
            </a:r>
            <a:r>
              <a:rPr lang="en-US" dirty="0" err="1"/>
              <a:t>RPi’s</a:t>
            </a:r>
            <a:r>
              <a:rPr lang="en-US" dirty="0"/>
              <a:t> Web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6669C-D9B1-4147-B294-0345185EB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B559-FAE0-4F10-BC29-575BEEBD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D35E-3C99-4D9B-9BA9-87E15645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uses HTTP to serve the files that form Web Pages to users</a:t>
            </a:r>
          </a:p>
          <a:p>
            <a:r>
              <a:rPr lang="en-US" dirty="0"/>
              <a:t>In Python, the Flask web framework is used as a web server</a:t>
            </a:r>
          </a:p>
          <a:p>
            <a:r>
              <a:rPr lang="en-US" dirty="0"/>
              <a:t>The Flask library is built-in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B559-FAE0-4F10-BC29-575BEEBD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D35E-3C99-4D9B-9BA9-87E15645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the LED into GPIO.BOARD, PIN 7</a:t>
            </a:r>
          </a:p>
          <a:p>
            <a:r>
              <a:rPr lang="en-US" dirty="0" err="1"/>
              <a:t>sudo</a:t>
            </a:r>
            <a:r>
              <a:rPr lang="en-US" dirty="0"/>
              <a:t> python </a:t>
            </a:r>
            <a:r>
              <a:rPr lang="en-US" dirty="0" err="1"/>
              <a:t>app</a:t>
            </a:r>
            <a:r>
              <a:rPr lang="en-US" err="1"/>
              <a:t>.</a:t>
            </a:r>
            <a:r>
              <a:rPr lang="en-US"/>
              <a:t>py</a:t>
            </a:r>
            <a:endParaRPr lang="en-US" dirty="0"/>
          </a:p>
          <a:p>
            <a:r>
              <a:rPr lang="en-US" dirty="0"/>
              <a:t>Determine the IP Address of your Raspberry Pi</a:t>
            </a:r>
          </a:p>
          <a:p>
            <a:r>
              <a:rPr lang="en-US" dirty="0"/>
              <a:t>Open a web browser (pc, phone, tablet)</a:t>
            </a:r>
          </a:p>
          <a:p>
            <a:r>
              <a:rPr lang="en-US" dirty="0"/>
              <a:t>Input the IP Address into the web browser</a:t>
            </a:r>
          </a:p>
          <a:p>
            <a:r>
              <a:rPr lang="en-US" dirty="0"/>
              <a:t>Toggle the ON/OFF Button</a:t>
            </a:r>
          </a:p>
        </p:txBody>
      </p:sp>
    </p:spTree>
    <p:extLst>
      <p:ext uri="{BB962C8B-B14F-4D97-AF65-F5344CB8AC3E}">
        <p14:creationId xmlns:p14="http://schemas.microsoft.com/office/powerpoint/2010/main" val="304380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Accessing GPIO with RPi’s Web Server</vt:lpstr>
      <vt:lpstr>Web Server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Luis Pambid</dc:creator>
  <cp:lastModifiedBy>Luis Pambid</cp:lastModifiedBy>
  <cp:revision>23</cp:revision>
  <dcterms:created xsi:type="dcterms:W3CDTF">2018-05-21T13:58:18Z</dcterms:created>
  <dcterms:modified xsi:type="dcterms:W3CDTF">2018-05-21T14:18:58Z</dcterms:modified>
</cp:coreProperties>
</file>