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9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Manjunatha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Manjunatha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New Horizon college (BCA)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235"/>
            <a:ext cx="11029615" cy="4673324"/>
          </a:xfrm>
        </p:spPr>
        <p:txBody>
          <a:bodyPr>
            <a:normAutofit/>
          </a:bodyPr>
          <a:lstStyle/>
          <a:p>
            <a:pPr marL="0" indent="0" algn="l">
              <a:spcAft>
                <a:spcPts val="300"/>
              </a:spcAft>
              <a:buNone/>
            </a:pPr>
            <a:r>
              <a:rPr lang="en-US" sz="2800" b="0" i="1" dirty="0">
                <a:solidFill>
                  <a:schemeClr val="tx1"/>
                </a:solidFill>
                <a:effectLst/>
                <a:latin typeface="Inter"/>
              </a:rPr>
              <a:t>Future enhancements for this project could include:</a:t>
            </a:r>
            <a:endParaRPr lang="en-US" sz="28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1"/>
                </a:solidFill>
                <a:effectLst/>
                <a:latin typeface="Inter"/>
              </a:rPr>
              <a:t>Adding support for more image formats.</a:t>
            </a:r>
            <a:endParaRPr lang="en-US" sz="28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1"/>
                </a:solidFill>
                <a:effectLst/>
                <a:latin typeface="Inter"/>
              </a:rPr>
              <a:t>Implementing encryption algorithms (e.g., AES) to further secure the hidden message.</a:t>
            </a:r>
            <a:endParaRPr lang="en-US" sz="28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1"/>
                </a:solidFill>
                <a:effectLst/>
                <a:latin typeface="Inter"/>
              </a:rPr>
              <a:t>Developing a web or mobile version for broader accessibility.</a:t>
            </a:r>
            <a:endParaRPr lang="en-US" sz="28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1"/>
                </a:solidFill>
                <a:effectLst/>
                <a:latin typeface="Inter"/>
              </a:rPr>
              <a:t>Adding batch processing to handle multiple images at once.</a:t>
            </a:r>
            <a:endParaRPr lang="en-US" sz="28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1"/>
                </a:solidFill>
                <a:effectLst/>
                <a:latin typeface="Inter"/>
              </a:rPr>
              <a:t>Exploring advanced steganography techniques, such as frequency domain embedding.</a:t>
            </a:r>
            <a:endParaRPr lang="en-US" sz="2800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305435" indent="-305435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>
                <a:solidFill>
                  <a:schemeClr val="tx1"/>
                </a:solidFill>
                <a:effectLst/>
                <a:latin typeface="Inter"/>
              </a:rPr>
              <a:t>In today’s digital age, secure communication is crucial. Traditional methods of encrypting messages can be detected, making them vulnerable to interception. This project addresses the need for a more discreet way of transmitting sensitive information by hiding messages within images using steganography.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l">
              <a:spcAft>
                <a:spcPts val="300"/>
              </a:spcAft>
              <a:buNone/>
            </a:pPr>
            <a: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  <a:t>The project is built using Python, leveraging the following libraries: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  <a:t>OpenCV for image processing.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chemeClr val="tx1"/>
                </a:solidFill>
                <a:effectLst/>
                <a:latin typeface="Inter"/>
              </a:rPr>
              <a:t>Tkinter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  <a:t> for the graphical user interface (GUI).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  <a:t>Pillow (PIL) for image display and manipulation.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  <a:t>OS module for file handling.</a:t>
            </a:r>
            <a:b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</a:br>
            <a: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  <a:t>The program runs on any system with Python installed and supports common image formats like PNG and JPEG.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chemeClr val="tx1"/>
                </a:solidFill>
                <a:effectLst/>
                <a:latin typeface="Inter"/>
              </a:rPr>
              <a:t>The project combines steganography with a user-friendly GUI, making it accessible even to non-technical users. It allows users to securely embed and extract messages from images without visible alterations, ensuring complete secrecy. Additionally, the use of a passcode adds an extra layer of security, ensuring only authorized users can decrypt the hidden message.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spcAft>
                <a:spcPts val="300"/>
              </a:spcAft>
              <a:buNone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This project is designed for:</a:t>
            </a:r>
            <a:endParaRPr lang="en-US" sz="32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Individuals who want to send confidential messages discreetly.</a:t>
            </a:r>
            <a:endParaRPr lang="en-US" sz="32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Organizations requiring secure communication channels.</a:t>
            </a:r>
            <a:endParaRPr lang="en-US" sz="32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Students and researchers exploring steganography and image processing.</a:t>
            </a:r>
            <a:endParaRPr lang="en-US" sz="32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Developers looking for a simple implementation of steganography.</a:t>
            </a:r>
            <a:endParaRPr lang="en-US" sz="3200" b="0" i="0" dirty="0">
              <a:solidFill>
                <a:schemeClr val="tx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7D427-49BF-FE93-5A56-7FD6975E8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67534"/>
            <a:ext cx="2329136" cy="31836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8AF12-44D0-5CE8-DF65-DC97A539D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225" y="1459571"/>
            <a:ext cx="3592655" cy="299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59D25-E495-F5B9-9A19-59402153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601" y="1463085"/>
            <a:ext cx="3315351" cy="2992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7BC-DAC0-B406-B3F7-0A82B74BB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5146053"/>
            <a:ext cx="829743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This project demonstrates the practical application of steganography for secure communication. By hiding messages within images, it provides a discreet and effective way to transmit sensitive information. The integration of a GUI makes the tool accessible to a wide range of users, while the passcode feature ensures security. This project highlights the potential of steganography in modern digital communication.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The complete source code and documentation for this project can be found on GitHub: 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44</TotalTime>
  <Words>412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Inter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Manju m</cp:lastModifiedBy>
  <cp:revision>26</cp:revision>
  <dcterms:created xsi:type="dcterms:W3CDTF">2021-05-26T16:50:10Z</dcterms:created>
  <dcterms:modified xsi:type="dcterms:W3CDTF">2025-02-25T15:16:36Z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