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05D-6453-460A-B06E-DDAB352CF30E}" type="datetimeFigureOut">
              <a:rPr lang="en-US" smtClean="0"/>
              <a:t>18-Dec-14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2-74C8-4AE1-9624-86762A31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89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05D-6453-460A-B06E-DDAB352CF30E}" type="datetimeFigureOut">
              <a:rPr lang="en-US" smtClean="0"/>
              <a:t>18-Dec-14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2-74C8-4AE1-9624-86762A31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84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05D-6453-460A-B06E-DDAB352CF30E}" type="datetimeFigureOut">
              <a:rPr lang="en-US" smtClean="0"/>
              <a:t>18-Dec-14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2-74C8-4AE1-9624-86762A3104B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0179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05D-6453-460A-B06E-DDAB352CF30E}" type="datetimeFigureOut">
              <a:rPr lang="en-US" smtClean="0"/>
              <a:t>18-Dec-14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2-74C8-4AE1-9624-86762A31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7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05D-6453-460A-B06E-DDAB352CF30E}" type="datetimeFigureOut">
              <a:rPr lang="en-US" smtClean="0"/>
              <a:t>18-Dec-14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2-74C8-4AE1-9624-86762A3104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6031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05D-6453-460A-B06E-DDAB352CF30E}" type="datetimeFigureOut">
              <a:rPr lang="en-US" smtClean="0"/>
              <a:t>18-Dec-14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2-74C8-4AE1-9624-86762A31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23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05D-6453-460A-B06E-DDAB352CF30E}" type="datetimeFigureOut">
              <a:rPr lang="en-US" smtClean="0"/>
              <a:t>18-Dec-14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2-74C8-4AE1-9624-86762A31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25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05D-6453-460A-B06E-DDAB352CF30E}" type="datetimeFigureOut">
              <a:rPr lang="en-US" smtClean="0"/>
              <a:t>18-Dec-14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2-74C8-4AE1-9624-86762A31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9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05D-6453-460A-B06E-DDAB352CF30E}" type="datetimeFigureOut">
              <a:rPr lang="en-US" smtClean="0"/>
              <a:t>18-Dec-14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2-74C8-4AE1-9624-86762A31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60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05D-6453-460A-B06E-DDAB352CF30E}" type="datetimeFigureOut">
              <a:rPr lang="en-US" smtClean="0"/>
              <a:t>18-Dec-14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2-74C8-4AE1-9624-86762A31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51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05D-6453-460A-B06E-DDAB352CF30E}" type="datetimeFigureOut">
              <a:rPr lang="en-US" smtClean="0"/>
              <a:t>18-Dec-14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2-74C8-4AE1-9624-86762A31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11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05D-6453-460A-B06E-DDAB352CF30E}" type="datetimeFigureOut">
              <a:rPr lang="en-US" smtClean="0"/>
              <a:t>18-Dec-14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2-74C8-4AE1-9624-86762A31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05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05D-6453-460A-B06E-DDAB352CF30E}" type="datetimeFigureOut">
              <a:rPr lang="en-US" smtClean="0"/>
              <a:t>18-Dec-14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2-74C8-4AE1-9624-86762A31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4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05D-6453-460A-B06E-DDAB352CF30E}" type="datetimeFigureOut">
              <a:rPr lang="en-US" smtClean="0"/>
              <a:t>18-Dec-14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2-74C8-4AE1-9624-86762A31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89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05D-6453-460A-B06E-DDAB352CF30E}" type="datetimeFigureOut">
              <a:rPr lang="en-US" smtClean="0"/>
              <a:t>18-Dec-14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2-74C8-4AE1-9624-86762A31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68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05D-6453-460A-B06E-DDAB352CF30E}" type="datetimeFigureOut">
              <a:rPr lang="en-US" smtClean="0"/>
              <a:t>18-Dec-14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0252-74C8-4AE1-9624-86762A31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82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C05D-6453-460A-B06E-DDAB352CF30E}" type="datetimeFigureOut">
              <a:rPr lang="en-US" smtClean="0"/>
              <a:t>18-Dec-14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A20252-74C8-4AE1-9624-86762A31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31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02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 3550</a:t>
            </a:r>
            <a:br>
              <a:rPr lang="en-02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02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Technologies 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029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634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23" y="231819"/>
            <a:ext cx="8596668" cy="759854"/>
          </a:xfrm>
        </p:spPr>
        <p:txBody>
          <a:bodyPr>
            <a:noAutofit/>
          </a:bodyPr>
          <a:lstStyle/>
          <a:p>
            <a:pPr algn="ctr"/>
            <a:r>
              <a:rPr lang="en-02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8340" y="1275009"/>
            <a:ext cx="838536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 is a vast bank of data that is constantly being updated with new data.</a:t>
            </a:r>
          </a:p>
          <a:p>
            <a:pPr algn="just"/>
            <a:endParaRPr lang="en-US" sz="2400" dirty="0" smtClean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is that not all the data is relevant or important to all users.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029" sz="24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Presenting information that users may find useful while hiding the data that wasn’t, was the basis of this project.</a:t>
            </a:r>
          </a:p>
          <a:p>
            <a:pPr algn="just"/>
            <a:endParaRPr lang="en-029" sz="24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chose to look at the hashtags  and  location of the tweets being sent.</a:t>
            </a:r>
          </a:p>
          <a:p>
            <a:endParaRPr lang="en-US" sz="28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586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456" y="202367"/>
            <a:ext cx="8596668" cy="699156"/>
          </a:xfrm>
        </p:spPr>
        <p:txBody>
          <a:bodyPr>
            <a:normAutofit fontScale="90000"/>
          </a:bodyPr>
          <a:lstStyle/>
          <a:p>
            <a:pPr algn="ctr"/>
            <a:r>
              <a:rPr lang="en-029" dirty="0" smtClean="0"/>
              <a:t>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0006" y="1287887"/>
            <a:ext cx="84111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029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login/registration.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029" sz="24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029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 showing frequency of a tags used.</a:t>
            </a:r>
          </a:p>
          <a:p>
            <a:endParaRPr lang="en-029" sz="2400" dirty="0" smtClean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029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Tweet Map showing active Tweets</a:t>
            </a:r>
          </a:p>
          <a:p>
            <a:endParaRPr lang="en-029" sz="2400" dirty="0" smtClean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029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 Bar Chart for Tweets in a location, top 15 tweets and top 15 tags used</a:t>
            </a:r>
            <a:r>
              <a:rPr lang="en-029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029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029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 page.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785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12214"/>
            <a:ext cx="8596668" cy="776428"/>
          </a:xfrm>
        </p:spPr>
        <p:txBody>
          <a:bodyPr/>
          <a:lstStyle/>
          <a:p>
            <a:pPr algn="ctr"/>
            <a:r>
              <a:rPr lang="en-029" dirty="0" smtClean="0"/>
              <a:t>Challenges Faced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2732" y="1249251"/>
            <a:ext cx="85012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029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tweet information using </a:t>
            </a:r>
            <a:r>
              <a:rPr lang="en-029" sz="24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Highchart</a:t>
            </a:r>
            <a:r>
              <a:rPr lang="en-029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due to the large volume and variety of data present.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029" sz="24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029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the Google Maps to display a heat map of active tweets. 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566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143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Trebuchet MS</vt:lpstr>
      <vt:lpstr>Wingdings 3</vt:lpstr>
      <vt:lpstr>Facet</vt:lpstr>
      <vt:lpstr>COMP 3550 Internet Technologies II</vt:lpstr>
      <vt:lpstr>Introduction</vt:lpstr>
      <vt:lpstr>DEMO</vt:lpstr>
      <vt:lpstr>Challenges Faced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3550 Internet Technologies II</dc:title>
  <dc:creator>AMIT</dc:creator>
  <cp:lastModifiedBy>AMIT</cp:lastModifiedBy>
  <cp:revision>9</cp:revision>
  <dcterms:created xsi:type="dcterms:W3CDTF">2014-12-19T00:12:43Z</dcterms:created>
  <dcterms:modified xsi:type="dcterms:W3CDTF">2014-12-19T01:37:50Z</dcterms:modified>
</cp:coreProperties>
</file>