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0" r:id="rId5"/>
    <p:sldId id="268" r:id="rId6"/>
    <p:sldId id="257" r:id="rId7"/>
    <p:sldId id="258" r:id="rId8"/>
    <p:sldId id="270" r:id="rId9"/>
    <p:sldId id="259" r:id="rId10"/>
    <p:sldId id="269" r:id="rId11"/>
    <p:sldId id="264" r:id="rId12"/>
    <p:sldId id="267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BBA"/>
    <a:srgbClr val="EEEEF3"/>
    <a:srgbClr val="6A8074"/>
    <a:srgbClr val="A5C3CE"/>
    <a:srgbClr val="BB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201" autoAdjust="0"/>
  </p:normalViewPr>
  <p:slideViewPr>
    <p:cSldViewPr snapToGrid="0" showGuides="1">
      <p:cViewPr varScale="1">
        <p:scale>
          <a:sx n="83" d="100"/>
          <a:sy n="83" d="100"/>
        </p:scale>
        <p:origin x="86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ADFBF-E4F3-4AA2-9A57-1536C592EDA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E5CA3-F24B-4719-BCA2-A7B047E20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3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9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2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5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9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3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7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2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0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E5CA3-F24B-4719-BCA2-A7B047E206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3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8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EE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97188"/>
            <a:ext cx="771525" cy="3960812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1" y="-1"/>
            <a:ext cx="876300" cy="755431"/>
            <a:chOff x="1" y="-1"/>
            <a:chExt cx="876300" cy="755431"/>
          </a:xfrm>
        </p:grpSpPr>
        <p:sp>
          <p:nvSpPr>
            <p:cNvPr id="8" name="等腰三角形 7"/>
            <p:cNvSpPr/>
            <p:nvPr userDrawn="1"/>
          </p:nvSpPr>
          <p:spPr>
            <a:xfrm flipV="1">
              <a:off x="1" y="-1"/>
              <a:ext cx="876300" cy="755431"/>
            </a:xfrm>
            <a:prstGeom prst="triangle">
              <a:avLst/>
            </a:prstGeom>
            <a:solidFill>
              <a:srgbClr val="A5C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169747" y="-1"/>
              <a:ext cx="639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139540" y="882461"/>
            <a:ext cx="492443" cy="188769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dirty="0">
                <a:solidFill>
                  <a:srgbClr val="A5C3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17906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EE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97188"/>
            <a:ext cx="771525" cy="3960812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1" y="-1"/>
            <a:ext cx="876300" cy="755431"/>
            <a:chOff x="1" y="-1"/>
            <a:chExt cx="876300" cy="755431"/>
          </a:xfrm>
        </p:grpSpPr>
        <p:sp>
          <p:nvSpPr>
            <p:cNvPr id="12" name="等腰三角形 11"/>
            <p:cNvSpPr/>
            <p:nvPr userDrawn="1"/>
          </p:nvSpPr>
          <p:spPr>
            <a:xfrm flipV="1">
              <a:off x="1" y="-1"/>
              <a:ext cx="876300" cy="755431"/>
            </a:xfrm>
            <a:prstGeom prst="triangle">
              <a:avLst/>
            </a:prstGeom>
            <a:solidFill>
              <a:srgbClr val="A5C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 userDrawn="1"/>
          </p:nvSpPr>
          <p:spPr>
            <a:xfrm>
              <a:off x="169747" y="-1"/>
              <a:ext cx="639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39540" y="882461"/>
            <a:ext cx="492443" cy="188769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dirty="0">
                <a:solidFill>
                  <a:srgbClr val="A5C3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9114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EE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97188"/>
            <a:ext cx="771525" cy="3960812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1" y="-1"/>
            <a:ext cx="876300" cy="755431"/>
            <a:chOff x="1" y="-1"/>
            <a:chExt cx="876300" cy="755431"/>
          </a:xfrm>
        </p:grpSpPr>
        <p:sp>
          <p:nvSpPr>
            <p:cNvPr id="12" name="等腰三角形 11"/>
            <p:cNvSpPr/>
            <p:nvPr userDrawn="1"/>
          </p:nvSpPr>
          <p:spPr>
            <a:xfrm flipV="1">
              <a:off x="1" y="-1"/>
              <a:ext cx="876300" cy="755431"/>
            </a:xfrm>
            <a:prstGeom prst="triangle">
              <a:avLst/>
            </a:prstGeom>
            <a:solidFill>
              <a:srgbClr val="A5C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 userDrawn="1"/>
          </p:nvSpPr>
          <p:spPr>
            <a:xfrm>
              <a:off x="169747" y="-1"/>
              <a:ext cx="639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39540" y="882461"/>
            <a:ext cx="492443" cy="188769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dirty="0">
                <a:solidFill>
                  <a:srgbClr val="A5C3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30048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rgbClr val="EE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97188"/>
            <a:ext cx="771525" cy="3960812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1" y="-1"/>
            <a:ext cx="876300" cy="755431"/>
            <a:chOff x="1" y="-1"/>
            <a:chExt cx="876300" cy="755431"/>
          </a:xfrm>
        </p:grpSpPr>
        <p:sp>
          <p:nvSpPr>
            <p:cNvPr id="12" name="等腰三角形 11"/>
            <p:cNvSpPr/>
            <p:nvPr userDrawn="1"/>
          </p:nvSpPr>
          <p:spPr>
            <a:xfrm flipV="1">
              <a:off x="1" y="-1"/>
              <a:ext cx="876300" cy="755431"/>
            </a:xfrm>
            <a:prstGeom prst="triangle">
              <a:avLst/>
            </a:prstGeom>
            <a:solidFill>
              <a:srgbClr val="A5C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 userDrawn="1"/>
          </p:nvSpPr>
          <p:spPr>
            <a:xfrm>
              <a:off x="169747" y="-1"/>
              <a:ext cx="639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39540" y="882461"/>
            <a:ext cx="492443" cy="188769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dirty="0">
                <a:solidFill>
                  <a:srgbClr val="A5C3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9367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579429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37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69B2-E8DE-4FF9-B587-1775ABFF8B6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43B9-9EFB-43A4-A1A3-F51D89DD7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5" name="TextBox 1"/>
          <p:cNvSpPr txBox="1"/>
          <p:nvPr/>
        </p:nvSpPr>
        <p:spPr>
          <a:xfrm>
            <a:off x="2110923" y="2296416"/>
            <a:ext cx="8453383" cy="1791742"/>
          </a:xfrm>
          <a:prstGeom prst="rect">
            <a:avLst/>
          </a:prstGeom>
          <a:noFill/>
        </p:spPr>
        <p:txBody>
          <a:bodyPr wrap="square" lIns="128494" tIns="64247" rIns="128494" bIns="64247" rtlCol="0">
            <a:spAutoFit/>
          </a:bodyPr>
          <a:lstStyle/>
          <a:p>
            <a:pPr algn="ctr"/>
            <a:r>
              <a:rPr lang="en-US" altLang="zh-CN" sz="5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How good is my GAN? (ECCV 2018)</a:t>
            </a:r>
            <a:endParaRPr lang="zh-CN" altLang="en-US" sz="5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124" y="1055942"/>
            <a:ext cx="4321817" cy="156609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5461" y="1575431"/>
            <a:ext cx="611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 experiments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124" y="4401084"/>
            <a:ext cx="5555461" cy="17146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124" y="2760925"/>
            <a:ext cx="4328535" cy="15012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55461" y="3249950"/>
            <a:ext cx="611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CIFAR100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55461" y="4996799"/>
            <a:ext cx="611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 experiments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1461" y="759847"/>
            <a:ext cx="611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image diversity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1" y="2202203"/>
            <a:ext cx="5265876" cy="21795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1461" y="4579956"/>
            <a:ext cx="526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varying the size of the generated image set 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GAN-train accuracy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47" y="2217444"/>
            <a:ext cx="5677392" cy="21490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6647" y="4579956"/>
            <a:ext cx="526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training a classifier with a combination of real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SNGAN generated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1892871" y="2680221"/>
            <a:ext cx="8477908" cy="1053079"/>
          </a:xfrm>
          <a:prstGeom prst="rect">
            <a:avLst/>
          </a:prstGeom>
          <a:noFill/>
        </p:spPr>
        <p:txBody>
          <a:bodyPr wrap="square" lIns="128494" tIns="64247" rIns="128494" bIns="64247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Lucida Fax" panose="02060602050505020204" pitchFamily="18" charset="0"/>
                <a:ea typeface="方正正准黑简体" panose="02000000000000000000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accent1"/>
              </a:solidFill>
              <a:latin typeface="Lucida Fax" panose="02060602050505020204" pitchFamily="18" charset="0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4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413799" y="1055499"/>
            <a:ext cx="2516048" cy="647844"/>
            <a:chOff x="4071938" y="642938"/>
            <a:chExt cx="2386012" cy="61436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4123818" y="1038644"/>
            <a:ext cx="3095654" cy="64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2438" y="4263584"/>
            <a:ext cx="281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endParaRPr lang="zh-CN" altLang="en-US" sz="4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22633" y="2775965"/>
            <a:ext cx="1210087" cy="121008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218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6615" y="4288023"/>
            <a:ext cx="188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</a:t>
            </a:r>
            <a:endParaRPr lang="zh-CN" altLang="en-US" sz="4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96181" y="2775965"/>
            <a:ext cx="1210087" cy="121008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218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7400" y="4228422"/>
            <a:ext cx="284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</a:t>
            </a:r>
            <a:endParaRPr lang="zh-CN" altLang="en-US" sz="4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68760" y="2789075"/>
            <a:ext cx="1210087" cy="121008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218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5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3607" y="3811002"/>
            <a:ext cx="387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183069" y="1597892"/>
            <a:ext cx="1596422" cy="142758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77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1488" y="942111"/>
            <a:ext cx="9966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Generative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Networks (GANs)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exploited with some success in several computer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 problems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text-to-image 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, super-resolution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realistic natural image. Since the original GAN model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proposed, many variants have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past few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years.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and compared to each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?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1488" y="3925454"/>
            <a:ext cx="996603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important?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(1)To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the practitioner choose a better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(2)To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progress towards better algorithms and their understanding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35688" y="3604532"/>
            <a:ext cx="302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62435" y="1884218"/>
            <a:ext cx="1370874" cy="1325979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2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80209C5E-63F4-4CF0-95AC-261721A69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5982" y="1137029"/>
                <a:ext cx="10436018" cy="528224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Existing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measures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Inception Score (IS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~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𝐾𝐿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Fréchet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Inception Distance (FID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𝐹𝐼𝐷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80209C5E-63F4-4CF0-95AC-261721A6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82" y="1137029"/>
                <a:ext cx="10436018" cy="5282245"/>
              </a:xfrm>
              <a:prstGeom prst="rect">
                <a:avLst/>
              </a:prstGeom>
              <a:blipFill>
                <a:blip r:embed="rId4"/>
                <a:stretch>
                  <a:fillRect l="-2336" t="-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5460" y="779515"/>
            <a:ext cx="10244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in this paper</a:t>
            </a:r>
            <a:endParaRPr lang="zh-CN" alt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45309" y="2083904"/>
                <a:ext cx="4303676" cy="378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GAN-train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GAN-train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accuracy of a classifier trained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tested on a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real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GAN-test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GAN-test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accuracy of a classifier trained on the original training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tested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09" y="2083904"/>
                <a:ext cx="4303676" cy="3784241"/>
              </a:xfrm>
              <a:prstGeom prst="rect">
                <a:avLst/>
              </a:prstGeom>
              <a:blipFill>
                <a:blip r:embed="rId4"/>
                <a:stretch>
                  <a:fillRect l="-4391" t="-2254" r="-2691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985" y="2545569"/>
            <a:ext cx="4932688" cy="3470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2732" y="2083904"/>
            <a:ext cx="60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GAN-train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GAN-test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35688" y="3604532"/>
            <a:ext cx="317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62435" y="1884218"/>
            <a:ext cx="1370874" cy="1325979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75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923" cy="518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6582" y="1117601"/>
            <a:ext cx="8774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7636" y="2246292"/>
            <a:ext cx="78324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CIFAR10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CIFAR100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ImageNet1k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7636" y="4264437"/>
            <a:ext cx="78324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models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WGAN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SNGAN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DCGAN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PixelCNN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221</Words>
  <Application>Microsoft Office PowerPoint</Application>
  <PresentationFormat>宽屏</PresentationFormat>
  <Paragraphs>56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方正正准黑简体</vt:lpstr>
      <vt:lpstr>楷体</vt:lpstr>
      <vt:lpstr>宋体</vt:lpstr>
      <vt:lpstr>微软雅黑</vt:lpstr>
      <vt:lpstr>Arial</vt:lpstr>
      <vt:lpstr>Calibri</vt:lpstr>
      <vt:lpstr>Cambria Math</vt:lpstr>
      <vt:lpstr>Lucida Fax</vt:lpstr>
      <vt:lpstr>Times New Roman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清新蓝色</dc:title>
  <dc:creator>第一PPT</dc:creator>
  <cp:keywords>www.1ppt.com</cp:keywords>
  <dc:description>www.1ppt.com</dc:description>
  <cp:lastModifiedBy>zhang houde</cp:lastModifiedBy>
  <cp:revision>62</cp:revision>
  <dcterms:created xsi:type="dcterms:W3CDTF">2017-04-26T08:01:22Z</dcterms:created>
  <dcterms:modified xsi:type="dcterms:W3CDTF">2019-06-12T18:05:12Z</dcterms:modified>
</cp:coreProperties>
</file>