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8C38B-A9D6-49F8-94E8-BA04A52A9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BBEE71-2B81-4F39-8814-6369409D4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3C5BA-7B7C-467E-B161-1699083A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F04DA-5A9D-479F-B01D-827C7DF9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6B358-7825-4BD0-9C56-51789060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5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6FB01-739F-4B1C-955F-0085B853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B948F-869B-40FD-B94C-7308A911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D272-ABAB-4AEF-B716-EBC6B99F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4BA30-3CD4-4466-85CE-0AF507B6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347B0-4B61-49C4-8D27-02400C30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83EBEC-6BD0-47A3-BD95-3155EB53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3A2A3-2303-4792-8645-D8A111ED1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73365-5084-4BF3-905A-5C1F9A8F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A3DCA-D680-48D2-BF1A-1459328B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776B4-559E-4DC8-AA98-827BF0C6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10E5E-FA6C-4F9B-83BB-577CCB0F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EC983-6B1B-416A-B003-CD78DEA2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1BA09-CBA8-4DFA-880A-0BD6FF9C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FE8EF-A082-483B-9905-B2913E6D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E875A-7594-4E13-947C-A44F639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0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BA02F-196B-4DE5-BCD6-53AD148D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01DB3-EEDD-4DDA-9A60-595B8F92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4761C-E32D-40C1-B461-AA4D68D9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2927E-FEF5-4B7B-8AB9-059A7935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63206-B536-42B4-BAB1-6B0078F7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54232-5130-49CA-B8E7-668F0DBC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8D661-19AB-410F-BAEB-865628011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D5F3F-E34C-4ADE-9585-2809B75D0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FA6E-4D9E-4486-8D2B-624D6F43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D1D72-70FC-42D6-96F5-BD6FA509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00DAF-81EF-4755-B7B8-D459B37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F8C7D-5A28-4C7E-AA17-00178782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56C0A-B370-4643-A0EB-ABFD026C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A9569-A0B3-4BF8-BC05-319F96117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B9EB71-4407-44B8-AE83-F2152E6E9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B02DF-5867-4AFD-ACE8-7F4AEE02B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2A492-17EF-4329-B251-066D7F1B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43BDD-822A-4268-874A-7F78C17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99239F-7625-46DB-BA24-EF5E1711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92F2C-B531-4503-8B68-1428E043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24BF62-C74A-4845-9423-D51439C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E6881E-461A-42AA-A8BD-3BDDC76A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00026-ECE0-4015-A7E2-E27B124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5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1F4BD2-6C9B-4557-99AB-518F82F5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DF47D-7031-46F3-A14C-875A3C89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BA83-C0CC-42B1-8820-557803C7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2E394-F776-4122-BBCE-F91D3A43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08D9A-DB3D-4584-B569-AA4B94B1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FEB3E3-4D8E-4865-9392-3B560CC3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20E83-38F3-404B-A64F-BDAF0CA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E310F-3709-4EA9-A007-8319E670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79508-8774-4BEE-8763-740F9D70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8C2D5-F405-4BF1-8D7D-CC51B413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621C49-5854-41CC-927B-A1AB4E90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332E2-75DF-4B33-9951-588CE8121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52BDFB-4ABA-4C87-A1A8-AECDB57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85E70-7BDD-4317-B63A-E9107E7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D7838-48E8-4BF7-A1DE-57ADC636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1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1F0C5D-06DF-4472-9311-82DCCF9E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F2849-9E64-4050-9983-8F52739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CB52A-AA02-4B62-82A8-B75D9141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339C-C750-42A5-8C66-1D415A30DD0D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31784-E9CD-44EB-8DD5-D1C2FB785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34009-9B1F-42E7-B4A3-7C9C6B89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3520-3E43-4F23-9E73-8F12FEB2E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B0114-EE58-4795-9B04-68C23D665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GANalyze</a:t>
            </a:r>
            <a:r>
              <a:rPr lang="en-US" altLang="zh-CN" sz="3600" dirty="0"/>
              <a:t>: Toward Visual Definitions of Cognitive Image Properties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C8F91-5033-43FB-B943-41A76EF1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205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altLang="zh-CN" sz="1600" dirty="0"/>
          </a:p>
          <a:p>
            <a:endParaRPr lang="en-US" altLang="zh-CN" sz="1600" dirty="0"/>
          </a:p>
          <a:p>
            <a:pPr>
              <a:lnSpc>
                <a:spcPct val="160000"/>
              </a:lnSpc>
            </a:pPr>
            <a:r>
              <a:rPr lang="en-US" altLang="zh-CN" dirty="0" err="1"/>
              <a:t>Goetschalckx</a:t>
            </a:r>
            <a:r>
              <a:rPr lang="en-US" altLang="zh-CN" dirty="0"/>
              <a:t> Lore, </a:t>
            </a:r>
            <a:r>
              <a:rPr lang="en-US" altLang="zh-CN" dirty="0" err="1"/>
              <a:t>Andonian</a:t>
            </a:r>
            <a:r>
              <a:rPr lang="en-US" altLang="zh-CN" dirty="0"/>
              <a:t> Alex Oliva, Aude and Isola Phillip.</a:t>
            </a:r>
          </a:p>
          <a:p>
            <a:pPr>
              <a:lnSpc>
                <a:spcPct val="160000"/>
              </a:lnSpc>
            </a:pPr>
            <a:r>
              <a:rPr lang="en-US" altLang="zh-CN" dirty="0" err="1"/>
              <a:t>GANalyze</a:t>
            </a:r>
            <a:r>
              <a:rPr lang="en-US" altLang="zh-CN" dirty="0"/>
              <a:t>: Toward Visual Definitions of Cognitive Image Properties. International Conference on Computer Vision(ICCV), 2019: 5744-5753.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764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46A31-3647-4600-8B91-B97021B7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Inspiration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CB723-3D93-4687-87E8-81270E71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20000"/>
              </a:lnSpc>
              <a:buNone/>
            </a:pPr>
            <a:r>
              <a:rPr lang="en-US" altLang="zh-CN" dirty="0"/>
              <a:t>For less innovative work, we can verify the effectiveness of the algorithm by conducting experiments in more models.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6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EF187-B745-455B-8F0C-3F71845D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85F69-5B02-4C71-8AEB-AA318A26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r>
              <a:rPr lang="en-US" altLang="zh-CN" sz="6000" dirty="0"/>
              <a:t>Thanks for listening!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2778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EE3C8-C3F1-47FA-97EF-E321F62C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GANalyze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9A7CE-6957-4573-B5CE-0B232325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20000"/>
              </a:lnSpc>
              <a:buNone/>
            </a:pPr>
            <a:r>
              <a:rPr lang="en-US" altLang="zh-CN" dirty="0" err="1"/>
              <a:t>GANalyze</a:t>
            </a:r>
            <a:r>
              <a:rPr lang="en-US" altLang="zh-CN" dirty="0"/>
              <a:t> introduces a framework that uses Generative Adversarial Networks (GANs) to study cognitive properties like memorability, aesthetics, and emotional valence. </a:t>
            </a:r>
            <a:r>
              <a:rPr lang="en-US" altLang="zh-CN" dirty="0" err="1"/>
              <a:t>GANalyze</a:t>
            </a:r>
            <a:r>
              <a:rPr lang="en-US" altLang="zh-CN" dirty="0"/>
              <a:t> makes the model generates more impressive images by adjusting latent code z.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60145-DC13-4EEB-AE25-FEF7A2D4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5" y="4636776"/>
            <a:ext cx="10582869" cy="20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5A749-E32F-4564-8345-712287E3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altLang="zh-CN" dirty="0"/>
              <a:t>2. Model Framework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C865C1-F5FB-4AFF-A8D7-7E3FE3F4E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6466"/>
            <a:ext cx="10515600" cy="17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7B0EA-6B6A-46BD-88A7-B74A51F2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Loss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76064-3ABF-4859-8DF9-D42F1D278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CN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𝛼𝜃</m:t>
                      </m:r>
                    </m:oMath>
                  </m:oMathPara>
                </a14:m>
                <a:endParaRPr lang="en-US" altLang="zh-CN" dirty="0"/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en-US" altLang="zh-CN" dirty="0"/>
                  <a:t>Note that this is simply the MSE loss between the target memorability score, i.e. the seed image’s score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zh-CN" dirty="0"/>
                  <a:t>increased by α, and the memorability score of the transformed clone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76064-3ABF-4859-8DF9-D42F1D278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57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DDB48-86AF-47CC-A7B1-DABCDBCF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Experiments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A7B167-68A6-4E5A-8A27-5397B4921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19711"/>
            <a:ext cx="10515600" cy="34695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95C418-66F1-4CB3-B919-DA46F29FD3BD}"/>
              </a:ext>
            </a:extLst>
          </p:cNvPr>
          <p:cNvSpPr txBox="1"/>
          <p:nvPr/>
        </p:nvSpPr>
        <p:spPr>
          <a:xfrm>
            <a:off x="1047946" y="5113240"/>
            <a:ext cx="10096107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en-US" altLang="zh-CN" dirty="0"/>
              <a:t>(A) shows the mean </a:t>
            </a:r>
            <a:r>
              <a:rPr lang="en-US" altLang="zh-CN" dirty="0" err="1"/>
              <a:t>MemNet</a:t>
            </a:r>
            <a:r>
              <a:rPr lang="en-US" altLang="zh-CN" dirty="0"/>
              <a:t> score across the images in every α condition. (B) shows emerging factors potentially underlying the effect observed in (A), and graph of how they change in function of α.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42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DE54C-714C-4E5B-9940-F6832BFC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4. 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8C0BD-47B7-4583-B0A1-552B5701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23" y="2022591"/>
            <a:ext cx="8419354" cy="35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18DAD-5824-426D-90CE-011D6430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4. Experiments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279968-2472-488C-952A-9C5F9B09A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374" y="1864198"/>
            <a:ext cx="7183251" cy="34242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889E6D-BF7C-410A-A2F5-0700C817A0B4}"/>
              </a:ext>
            </a:extLst>
          </p:cNvPr>
          <p:cNvSpPr txBox="1"/>
          <p:nvPr/>
        </p:nvSpPr>
        <p:spPr>
          <a:xfrm>
            <a:off x="1457618" y="5373279"/>
            <a:ext cx="92767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en-US" altLang="zh-CN" dirty="0"/>
              <a:t>(A) Two popular automatic measures for evaluating the realness of a set of GAN images. Note that lower FID values indicate higher realness. (B) Human fakeness discriminability.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04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8621F-9A11-4E54-8E9A-42BBB91B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4. Experiments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547627-434A-4754-8528-1262B70C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98" y="2047932"/>
            <a:ext cx="11190403" cy="30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40990-7BFE-4360-8B6C-1F154C95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4. 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65E366-CF6A-4E82-9125-BC563EE5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808"/>
            <a:ext cx="9723765" cy="32837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15A235-6258-485E-A0E3-9D029D865BAD}"/>
              </a:ext>
            </a:extLst>
          </p:cNvPr>
          <p:cNvSpPr txBox="1"/>
          <p:nvPr/>
        </p:nvSpPr>
        <p:spPr>
          <a:xfrm>
            <a:off x="1046375" y="5043340"/>
            <a:ext cx="9723765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en-US" altLang="zh-CN" dirty="0"/>
              <a:t>These three graphs show the probability that a person can recognize two identical images under different alpha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3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286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GANalyze: Toward Visual Definitions of Cognitive Image Properties</vt:lpstr>
      <vt:lpstr>1. GANalyze</vt:lpstr>
      <vt:lpstr>2. Model Framework</vt:lpstr>
      <vt:lpstr>3. Loss Function</vt:lpstr>
      <vt:lpstr>4. Experiments</vt:lpstr>
      <vt:lpstr>4. Experiments</vt:lpstr>
      <vt:lpstr>4. Experiments</vt:lpstr>
      <vt:lpstr>4. Experiments</vt:lpstr>
      <vt:lpstr>4. Experiments</vt:lpstr>
      <vt:lpstr>5. Inspiration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GANalyze: Toward Visual Definitions of Cognitive Image Properties</dc:title>
  <dc:creator>Administrator</dc:creator>
  <cp:lastModifiedBy>Administrator</cp:lastModifiedBy>
  <cp:revision>12</cp:revision>
  <dcterms:created xsi:type="dcterms:W3CDTF">2020-06-11T01:51:27Z</dcterms:created>
  <dcterms:modified xsi:type="dcterms:W3CDTF">2020-06-11T10:22:35Z</dcterms:modified>
</cp:coreProperties>
</file>