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F1FE-884B-4021-824D-F6F3939A14AC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F4C7-F532-41F7-9972-3EC68130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16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F1FE-884B-4021-824D-F6F3939A14AC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F4C7-F532-41F7-9972-3EC68130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2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F1FE-884B-4021-824D-F6F3939A14AC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F4C7-F532-41F7-9972-3EC68130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F1FE-884B-4021-824D-F6F3939A14AC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F4C7-F532-41F7-9972-3EC68130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3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F1FE-884B-4021-824D-F6F3939A14AC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F4C7-F532-41F7-9972-3EC68130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6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F1FE-884B-4021-824D-F6F3939A14AC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F4C7-F532-41F7-9972-3EC68130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0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F1FE-884B-4021-824D-F6F3939A14AC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F4C7-F532-41F7-9972-3EC68130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45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F1FE-884B-4021-824D-F6F3939A14AC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F4C7-F532-41F7-9972-3EC68130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1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F1FE-884B-4021-824D-F6F3939A14AC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F4C7-F532-41F7-9972-3EC68130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7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F1FE-884B-4021-824D-F6F3939A14AC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F4C7-F532-41F7-9972-3EC68130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1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F1FE-884B-4021-824D-F6F3939A14AC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F4C7-F532-41F7-9972-3EC68130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04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F1FE-884B-4021-824D-F6F3939A14AC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F4C7-F532-41F7-9972-3EC68130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5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0761" y="1159100"/>
            <a:ext cx="11585619" cy="268236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Recent Developments Combining Ensemble Smoother and Deep Generative Networks for </a:t>
            </a:r>
            <a:r>
              <a:rPr lang="en-US" altLang="zh-CN" sz="3600" dirty="0" err="1" smtClean="0"/>
              <a:t>Facies</a:t>
            </a:r>
            <a:r>
              <a:rPr lang="en-US" altLang="zh-CN" sz="3600" dirty="0" smtClean="0"/>
              <a:t> History Matching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906851" y="3841462"/>
            <a:ext cx="2691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汇报人：吕云雪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r>
              <a:rPr lang="zh-CN" altLang="en-US" dirty="0" smtClean="0"/>
              <a:t>日   期 </a:t>
            </a:r>
            <a:r>
              <a:rPr lang="en-US" altLang="zh-CN" dirty="0" smtClean="0"/>
              <a:t>:   2020.6.19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81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71122" y="1769042"/>
            <a:ext cx="10649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• Why? </a:t>
            </a:r>
          </a:p>
          <a:p>
            <a:r>
              <a:rPr lang="en-US" altLang="zh-CN" sz="2400" dirty="0" smtClean="0"/>
              <a:t>   Because these methods rely on Gaussian assumptions, their performance is severely degraded when the prior geology is described in terms of com-</a:t>
            </a:r>
            <a:r>
              <a:rPr lang="en-US" altLang="zh-CN" sz="2400" dirty="0" err="1" smtClean="0"/>
              <a:t>plex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facies</a:t>
            </a:r>
            <a:r>
              <a:rPr lang="en-US" altLang="zh-CN" sz="2400" dirty="0" smtClean="0"/>
              <a:t> distributions.</a:t>
            </a:r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565" y="3382402"/>
            <a:ext cx="5876235" cy="283552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3786389"/>
            <a:ext cx="4505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vectors z are used as a continuous parameterization for history matching with ES-MDA.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848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267" y="4037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using deep </a:t>
            </a:r>
            <a:r>
              <a:rPr lang="en-US" altLang="zh-CN" sz="3600" dirty="0" err="1"/>
              <a:t>variational</a:t>
            </a:r>
            <a:r>
              <a:rPr lang="en-US" altLang="zh-CN" sz="3600" dirty="0"/>
              <a:t> </a:t>
            </a:r>
            <a:r>
              <a:rPr lang="en-US" altLang="zh-CN" sz="3600" dirty="0" err="1"/>
              <a:t>autoencoders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057" y="1416232"/>
            <a:ext cx="6778773" cy="32716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66" y="3419702"/>
            <a:ext cx="5494079" cy="27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3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smtClean="0"/>
              <a:t>deep generative adversarial network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000" y="2038634"/>
            <a:ext cx="8163934" cy="38598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19" y="4104447"/>
            <a:ext cx="3609459" cy="204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8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5260" y="25247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14" y="1394136"/>
            <a:ext cx="4303425" cy="28132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462" y="252477"/>
            <a:ext cx="6009524" cy="42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843" y="4516319"/>
            <a:ext cx="5857143" cy="1657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14" y="4741101"/>
            <a:ext cx="3899206" cy="75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4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624"/>
            <a:ext cx="4990476" cy="3761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676" y="1805624"/>
            <a:ext cx="5009524" cy="20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676" y="3753244"/>
            <a:ext cx="2552381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690688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latent vector z losses the spatial relation in the model such that it no longer possible to compute the spatial distance between a well, which represents the spatial location of the data, and a model parameter (entry of the vector z).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494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124</Words>
  <Application>Microsoft Office PowerPoint</Application>
  <PresentationFormat>宽屏</PresentationFormat>
  <Paragraphs>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Recent Developments Combining Ensemble Smoother and Deep Generative Networks for Facies History Matching</vt:lpstr>
      <vt:lpstr>Introduction</vt:lpstr>
      <vt:lpstr>using deep variational autoencoders</vt:lpstr>
      <vt:lpstr>using deep generative adversarial network</vt:lpstr>
      <vt:lpstr>result</vt:lpstr>
      <vt:lpstr>PowerPoint 演示文稿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Developments Combining Ensemble Smoother and Deep Generative Networks for Facies History Matching</dc:title>
  <dc:creator>吕小萌</dc:creator>
  <cp:lastModifiedBy>吕小萌</cp:lastModifiedBy>
  <cp:revision>10</cp:revision>
  <dcterms:created xsi:type="dcterms:W3CDTF">2020-06-19T03:36:43Z</dcterms:created>
  <dcterms:modified xsi:type="dcterms:W3CDTF">2020-06-19T07:32:35Z</dcterms:modified>
</cp:coreProperties>
</file>