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7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4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9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6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2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647C-12E0-41CE-864F-FEED6BC59FD7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44B8-0215-4E47-8971-BCCD425B5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4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8405"/>
            <a:ext cx="9144000" cy="24069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Super-Resolution Using Very Deep</a:t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Channel Attention Networks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293895"/>
            <a:ext cx="9144000" cy="77002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Yulun Zhang, Kunpeng Li, Kai Li, Lichen Wang, Bineng Zhong, and Yun Fu, ECCV, in 2018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4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in residual (RIR) structure allows RCAN to reach very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depth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LSC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RIR allows abundant low-frequency information to be bypassed through multiple skip connections, making the main network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learning high-frequency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channel attention (CA) mechanism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rescale channel-wise features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considering interdependencies among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0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deeper networks can further contribute to image SR to image SR and how to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very deep trainable networks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to be explored.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CNN-based methods treat channel-wise features equally, which lacks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dealing with different types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channel attention network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(RCAN) to obtain very deep trainable network.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in residual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(RIR) structure, where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residual group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(RG) serves as the basic module and long skip connection (LSC) allows residual learning in a coarse level.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(CA) mechanism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adaptively rescale each channel-wise feature by modeling the interdependencies across feature channels.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49" y="112390"/>
            <a:ext cx="9040777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Channel Attention Network (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RCAN)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5" y="1069506"/>
            <a:ext cx="9544199" cy="3440775"/>
          </a:xfrm>
        </p:spPr>
      </p:pic>
      <p:sp>
        <p:nvSpPr>
          <p:cNvPr id="7" name="文本框 6"/>
          <p:cNvSpPr txBox="1"/>
          <p:nvPr/>
        </p:nvSpPr>
        <p:spPr>
          <a:xfrm>
            <a:off x="2977120" y="4510281"/>
            <a:ext cx="603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structure of  residual channel attention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32917" y="3015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947" y="2974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09284" y="313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74690" y="3131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5249" y="5069861"/>
            <a:ext cx="1099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RCAN contains four parts: 1-shawllow feature extraction, 2-residual in residual (RIR)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deep feature extraction, 3-upscale module, 4-restruction part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pay more attention to the article important part, namely the second part.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79" y="206514"/>
            <a:ext cx="5217250" cy="8662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(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RIR)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885370" y="1051651"/>
                <a:ext cx="10914744" cy="5567498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altLang="zh-CN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RIR contains G residual groups (RG) and long skip connection (LSC). Each RG further contains B residual channel attention blocks (RCAB) with short skip connection (SSC). </a:t>
                </a:r>
              </a:p>
              <a:p>
                <a:pPr algn="just"/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RG in the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is formulated as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600" b="0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function of the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input and output for  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extracted shallow feature by part 1.</a:t>
                </a:r>
              </a:p>
              <a:p>
                <a:pPr lvl="0" algn="just"/>
                <a:r>
                  <a:rPr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LR images contain most low-frequency information, which can directly forwarded to the final HR outputs. The </a:t>
                </a:r>
                <a:r>
                  <a:rPr lang="en-US" altLang="zh-CN" sz="2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 and short skip connection 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well as the short-cut in residual block allow abundant  low-frequency information to be bypassed through these identity-based skip  connections, which can </a:t>
                </a:r>
                <a:r>
                  <a:rPr lang="en-US" altLang="zh-CN" sz="2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ease the flow of information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actor  observes that simply stacking many RGs would fail to achieve better performance. To solve the problem, the </a:t>
                </a:r>
                <a:r>
                  <a:rPr lang="en-US" altLang="zh-CN" sz="26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 skip connection</a:t>
                </a:r>
                <a:r>
                  <a:rPr lang="en-US" altLang="zh-CN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further introduced in RIR to </a:t>
                </a:r>
                <a:r>
                  <a:rPr lang="en-US" altLang="zh-CN" sz="26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stabilize the training </a:t>
                </a:r>
                <a:r>
                  <a:rPr lang="en-US" altLang="zh-CN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very deep network.</a:t>
                </a:r>
                <a:endParaRPr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5370" y="1051651"/>
                <a:ext cx="10914744" cy="5567498"/>
              </a:xfrm>
              <a:blipFill rotWithShape="0">
                <a:blip r:embed="rId2"/>
                <a:stretch>
                  <a:fillRect l="-1005" t="-1972" r="-1117" b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6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(CA)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613"/>
            <a:ext cx="10242884" cy="4767681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CNN-based SR methods treat LR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channel-wise features equally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flexible for the real cases. In order to make the network focus on more informative features, the article exploits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interdependencies among feature channels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channel attention mechanism.</a:t>
            </a:r>
          </a:p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article concerns: First, information in the LR space has abundant low-frequency and valuable high-frequency components.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low-frequency parts seem to be more complanate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components would usually be regions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being full of edges, texture, and other details. Second, each filter in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 layer operates with a local receptive field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output after convolution is unable to exploit contextual information outside of the local region.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527" y="363760"/>
            <a:ext cx="4695497" cy="81728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(CA)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34" y="1365952"/>
            <a:ext cx="9282132" cy="1940810"/>
          </a:xfrm>
        </p:spPr>
      </p:pic>
      <p:sp>
        <p:nvSpPr>
          <p:cNvPr id="4" name="文本框 3"/>
          <p:cNvSpPr txBox="1"/>
          <p:nvPr/>
        </p:nvSpPr>
        <p:spPr>
          <a:xfrm>
            <a:off x="4586580" y="3307236"/>
            <a:ext cx="30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Channel Attention.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67420" y="3670290"/>
                <a:ext cx="10727330" cy="37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previous problems, this article takes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channel-wise global spatial </a:t>
                </a:r>
              </a:p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 channel descriptor by using global average pooling. The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of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channel-wise statistic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determined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𝐺𝑃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Such channel statistic can be viewed as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collection of the local descriptors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whose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contribute to express the whole image.</a:t>
                </a: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0" y="3670290"/>
                <a:ext cx="10727330" cy="3757952"/>
              </a:xfrm>
              <a:prstGeom prst="rect">
                <a:avLst/>
              </a:prstGeom>
              <a:blipFill rotWithShape="0">
                <a:blip r:embed="rId3"/>
                <a:stretch>
                  <a:fillRect l="-910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五角星 2"/>
          <p:cNvSpPr/>
          <p:nvPr/>
        </p:nvSpPr>
        <p:spPr>
          <a:xfrm>
            <a:off x="4862286" y="1843314"/>
            <a:ext cx="174171" cy="17417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6156914" y="1843314"/>
            <a:ext cx="174171" cy="17417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655" y="365125"/>
            <a:ext cx="5042338" cy="81728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(CA)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9257" y="1182414"/>
                <a:ext cx="10960288" cy="49945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fully capture channel-wise dependencies from the aggregated information by global average pooling, the article introduce a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gating mechanism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are two criteria: First, it must be able to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nonlinear interactions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channels. Second, as multiple channel-wise features can be emphasized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opposed to one-hot activation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must learn a non-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mututually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-exclusive relationship.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sigmoid gating and 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function, respectively.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     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Conv layer, which acts as channel-downscaling with reduction ratio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 </a:t>
                </a: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activated by a channel-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upscaling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layer, whose weight is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obtain the final   channel statistic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used to rescale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scaling factor and feature map in the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channel. 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257" y="1182414"/>
                <a:ext cx="10960288" cy="4994549"/>
              </a:xfrm>
              <a:blipFill rotWithShape="0">
                <a:blip r:embed="rId2"/>
                <a:stretch>
                  <a:fillRect l="-834" t="-1709" r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4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920" y="239003"/>
            <a:ext cx="7785538" cy="101332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channel attention block (RCAB)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2" y="1252327"/>
            <a:ext cx="8040414" cy="21877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2920" y="3440041"/>
                <a:ext cx="11107194" cy="291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RCAB integrate CA into RB, for the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RB in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RG,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function of channel attention.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and output of RCAB, which learns the 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input. The residual component is mainly obtained by two stacked Conv layers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weight sets the two stacked Conv layers in RCAB.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0" y="3440041"/>
                <a:ext cx="11107194" cy="2916376"/>
              </a:xfrm>
              <a:prstGeom prst="rect">
                <a:avLst/>
              </a:prstGeom>
              <a:blipFill rotWithShape="0">
                <a:blip r:embed="rId3"/>
                <a:stretch>
                  <a:fillRect l="-878" t="-1670" b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4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586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Image Super-Resolution Using Very Deep Residual Channel Attention Networks </vt:lpstr>
      <vt:lpstr>QUESTION</vt:lpstr>
      <vt:lpstr>Methods</vt:lpstr>
      <vt:lpstr>Residual Channel Attention Network (RCAN)</vt:lpstr>
      <vt:lpstr>Residual in Residual (RIR)</vt:lpstr>
      <vt:lpstr>Channel Attention (CA)</vt:lpstr>
      <vt:lpstr>Channel Attention (CA)</vt:lpstr>
      <vt:lpstr>Channel Attention (CA)</vt:lpstr>
      <vt:lpstr>Residual channel attention block (RCAB)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Super-Resolution Using Very Deep Residual Channel Attention Networks</dc:title>
  <dc:creator>nihaoshuai</dc:creator>
  <cp:lastModifiedBy>nihaoshuai</cp:lastModifiedBy>
  <cp:revision>34</cp:revision>
  <dcterms:created xsi:type="dcterms:W3CDTF">2019-09-08T01:52:15Z</dcterms:created>
  <dcterms:modified xsi:type="dcterms:W3CDTF">2019-09-09T01:15:12Z</dcterms:modified>
</cp:coreProperties>
</file>