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1338F-91A9-4E93-85DC-18EF499671A3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34DB88-2EE6-4935-985D-28527B5905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104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B78D-F06A-4A14-820D-D2ABB6074EE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662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FD24-D00B-4379-BC42-359FEFAD0CEE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3E29B-6F3E-42E8-8624-D8E6AE1B2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03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FD24-D00B-4379-BC42-359FEFAD0CEE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3E29B-6F3E-42E8-8624-D8E6AE1B2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102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FD24-D00B-4379-BC42-359FEFAD0CEE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3E29B-6F3E-42E8-8624-D8E6AE1B2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126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FD24-D00B-4379-BC42-359FEFAD0CEE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3E29B-6F3E-42E8-8624-D8E6AE1B2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901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FD24-D00B-4379-BC42-359FEFAD0CEE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3E29B-6F3E-42E8-8624-D8E6AE1B2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07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FD24-D00B-4379-BC42-359FEFAD0CEE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3E29B-6F3E-42E8-8624-D8E6AE1B2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017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FD24-D00B-4379-BC42-359FEFAD0CEE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3E29B-6F3E-42E8-8624-D8E6AE1B2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079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FD24-D00B-4379-BC42-359FEFAD0CEE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3E29B-6F3E-42E8-8624-D8E6AE1B2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05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FD24-D00B-4379-BC42-359FEFAD0CEE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3E29B-6F3E-42E8-8624-D8E6AE1B2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866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FD24-D00B-4379-BC42-359FEFAD0CEE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3E29B-6F3E-42E8-8624-D8E6AE1B2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858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FD24-D00B-4379-BC42-359FEFAD0CEE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3E29B-6F3E-42E8-8624-D8E6AE1B2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58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9FD24-D00B-4379-BC42-359FEFAD0CEE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3E29B-6F3E-42E8-8624-D8E6AE1B2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721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32185" y="534573"/>
            <a:ext cx="689316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/>
              <a:t>基于图像的虚拟试衣方法研究</a:t>
            </a:r>
            <a:endParaRPr lang="en-US" altLang="zh-CN" sz="3600" b="1" dirty="0" smtClean="0"/>
          </a:p>
          <a:p>
            <a:pPr algn="ctr"/>
            <a:endParaRPr lang="en-US" altLang="zh-CN" sz="1400" b="1" dirty="0" smtClean="0"/>
          </a:p>
          <a:p>
            <a:pPr algn="ctr"/>
            <a:r>
              <a:rPr lang="en-US" altLang="zh-CN" sz="2400" dirty="0"/>
              <a:t>VITON: An Image-based Virtual Try-on Network</a:t>
            </a:r>
            <a:endParaRPr lang="zh-CN" altLang="en-US" sz="24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2082018" y="2278966"/>
            <a:ext cx="8046720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背景：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</a:t>
            </a:r>
            <a:r>
              <a:rPr lang="zh-CN" altLang="zh-CN" dirty="0" smtClean="0"/>
              <a:t>电子商务</a:t>
            </a:r>
            <a:r>
              <a:rPr lang="zh-CN" altLang="zh-CN" dirty="0"/>
              <a:t>的飞速发展使人们的购物方式发生了极大的变化。服装类商品的网购交易量逐年上升，但退货率却居高不下。造成退货的主要原因是用户着装效果与预期不符。若消费者在网上购物时能够</a:t>
            </a:r>
            <a:r>
              <a:rPr lang="zh-CN" altLang="zh-CN" dirty="0">
                <a:solidFill>
                  <a:srgbClr val="FF0000"/>
                </a:solidFill>
              </a:rPr>
              <a:t>虚拟试穿衣服</a:t>
            </a:r>
            <a:r>
              <a:rPr lang="zh-CN" altLang="zh-CN" dirty="0"/>
              <a:t>，可以在增强其购物体验的同时，减小退货带来的损失。</a:t>
            </a:r>
            <a:r>
              <a:rPr lang="zh-CN" altLang="zh-CN" dirty="0">
                <a:solidFill>
                  <a:srgbClr val="FF0000"/>
                </a:solidFill>
              </a:rPr>
              <a:t>目前</a:t>
            </a:r>
            <a:r>
              <a:rPr lang="zh-CN" altLang="zh-CN" dirty="0"/>
              <a:t>虚拟试衣技术在采集数据和计算上都需要很大的成本，阻碍了该技术的普及。随着人工智能的发展，通过构建基于</a:t>
            </a:r>
            <a:r>
              <a:rPr lang="zh-CN" altLang="zh-CN" dirty="0">
                <a:solidFill>
                  <a:srgbClr val="FF0000"/>
                </a:solidFill>
              </a:rPr>
              <a:t>图像</a:t>
            </a:r>
            <a:r>
              <a:rPr lang="zh-CN" altLang="zh-CN" dirty="0"/>
              <a:t>的虚拟试衣网络进行衣服与人体的合成，由于其耗时少计算代价小而逐渐引起关注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322102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Task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402" y="26124"/>
            <a:ext cx="7451414" cy="6348548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3535680" y="26124"/>
            <a:ext cx="7663543" cy="1419496"/>
          </a:xfrm>
          <a:prstGeom prst="roundRect">
            <a:avLst>
              <a:gd name="adj" fmla="val 8692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 rot="5400000">
            <a:off x="811585" y="2750222"/>
            <a:ext cx="6794423" cy="1346234"/>
          </a:xfrm>
          <a:prstGeom prst="roundRect">
            <a:avLst>
              <a:gd name="adj" fmla="val 8692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431181" y="251276"/>
            <a:ext cx="1538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Input:</a:t>
            </a:r>
          </a:p>
          <a:p>
            <a:pPr algn="ctr"/>
            <a:r>
              <a:rPr lang="en-US" altLang="zh-CN" dirty="0" smtClean="0"/>
              <a:t>Clothes image + User photo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028636" y="1533931"/>
            <a:ext cx="6170587" cy="5286620"/>
          </a:xfrm>
          <a:prstGeom prst="roundRect">
            <a:avLst>
              <a:gd name="adj" fmla="val 1757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 rot="16200000">
            <a:off x="7822606" y="4467599"/>
            <a:ext cx="492443" cy="421346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dirty="0" smtClean="0"/>
              <a:t>Output: User photo in the given clothes</a:t>
            </a:r>
            <a:endParaRPr lang="zh-CN" altLang="en-US" sz="2000" dirty="0"/>
          </a:p>
        </p:txBody>
      </p:sp>
      <p:sp>
        <p:nvSpPr>
          <p:cNvPr id="10" name="文本框 9"/>
          <p:cNvSpPr txBox="1"/>
          <p:nvPr/>
        </p:nvSpPr>
        <p:spPr>
          <a:xfrm>
            <a:off x="169628" y="5404777"/>
            <a:ext cx="3219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 smtClean="0"/>
              <a:t>Ref: Han et al., CVPR 2018, VITON: An Image-based Virtual Try-on Network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547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VITON: An Image-based Virtual Try-on Network</a:t>
            </a:r>
            <a:endParaRPr lang="zh-CN" altLang="en-US" sz="4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95" y="1606733"/>
            <a:ext cx="5568996" cy="503898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8923" y="2408835"/>
            <a:ext cx="4989603" cy="1639295"/>
          </a:xfrm>
          <a:prstGeom prst="rect">
            <a:avLst/>
          </a:prstGeom>
        </p:spPr>
      </p:pic>
      <p:sp>
        <p:nvSpPr>
          <p:cNvPr id="10" name="椭圆 9"/>
          <p:cNvSpPr/>
          <p:nvPr/>
        </p:nvSpPr>
        <p:spPr>
          <a:xfrm>
            <a:off x="9220200" y="2365252"/>
            <a:ext cx="1373182" cy="189242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56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2546251" y="1350497"/>
            <a:ext cx="6471139" cy="351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258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926" y="939803"/>
            <a:ext cx="8906856" cy="104124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7756"/>
            <a:ext cx="6597747" cy="327542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1365" y="177215"/>
            <a:ext cx="4352381" cy="60952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7747" y="2515730"/>
            <a:ext cx="5594252" cy="247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208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934" y="392476"/>
            <a:ext cx="5428571" cy="65714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67" y="1161492"/>
            <a:ext cx="4462732" cy="79859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594" y="2520761"/>
            <a:ext cx="5476190" cy="281904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582486" y="3088419"/>
            <a:ext cx="2349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Discriminator ?</a:t>
            </a:r>
          </a:p>
        </p:txBody>
      </p:sp>
    </p:spTree>
    <p:extLst>
      <p:ext uri="{BB962C8B-B14F-4D97-AF65-F5344CB8AC3E}">
        <p14:creationId xmlns:p14="http://schemas.microsoft.com/office/powerpoint/2010/main" val="3951571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189</Words>
  <Application>Microsoft Office PowerPoint</Application>
  <PresentationFormat>宽屏</PresentationFormat>
  <Paragraphs>13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Task</vt:lpstr>
      <vt:lpstr>VITON: An Image-based Virtual Try-on Network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</dc:title>
  <dc:creator>user</dc:creator>
  <cp:lastModifiedBy>user</cp:lastModifiedBy>
  <cp:revision>8</cp:revision>
  <dcterms:created xsi:type="dcterms:W3CDTF">2019-01-03T15:10:08Z</dcterms:created>
  <dcterms:modified xsi:type="dcterms:W3CDTF">2019-01-18T13:50:23Z</dcterms:modified>
</cp:coreProperties>
</file>