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80" r:id="rId7"/>
    <p:sldId id="269" r:id="rId8"/>
    <p:sldId id="281" r:id="rId9"/>
    <p:sldId id="273" r:id="rId10"/>
    <p:sldId id="270" r:id="rId11"/>
    <p:sldId id="272" r:id="rId12"/>
    <p:sldId id="271" r:id="rId13"/>
    <p:sldId id="275" r:id="rId14"/>
    <p:sldId id="274" r:id="rId15"/>
    <p:sldId id="276" r:id="rId16"/>
    <p:sldId id="283" r:id="rId17"/>
    <p:sldId id="277" r:id="rId18"/>
    <p:sldId id="278" r:id="rId19"/>
    <p:sldId id="282" r:id="rId20"/>
    <p:sldId id="263" r:id="rId21"/>
    <p:sldId id="279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9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DDA4D-D46F-4E91-B1B5-0A6F67039B89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650D9B4-0C7F-491D-8253-8E71D47E27B5}">
      <dgm:prSet phldrT="[文本]" custT="1"/>
      <dgm:spPr/>
      <dgm:t>
        <a:bodyPr/>
        <a:lstStyle/>
        <a:p>
          <a:r>
            <a:rPr lang="zh-CN" altLang="en-US" sz="2400" dirty="0"/>
            <a:t>研究背景</a:t>
          </a:r>
        </a:p>
      </dgm:t>
    </dgm:pt>
    <dgm:pt modelId="{F2BE6C57-E597-4A86-A337-8444E4F743A3}" type="parTrans" cxnId="{0DE733AC-E60D-485E-9D82-D68F61FBC5A1}">
      <dgm:prSet/>
      <dgm:spPr/>
      <dgm:t>
        <a:bodyPr/>
        <a:lstStyle/>
        <a:p>
          <a:endParaRPr lang="zh-CN" altLang="en-US"/>
        </a:p>
      </dgm:t>
    </dgm:pt>
    <dgm:pt modelId="{E7A19EBA-98FC-4B01-A007-4E031F67F81F}" type="sibTrans" cxnId="{0DE733AC-E60D-485E-9D82-D68F61FBC5A1}">
      <dgm:prSet/>
      <dgm:spPr/>
      <dgm:t>
        <a:bodyPr/>
        <a:lstStyle/>
        <a:p>
          <a:endParaRPr lang="zh-CN" altLang="en-US"/>
        </a:p>
      </dgm:t>
    </dgm:pt>
    <dgm:pt modelId="{30C1A0DE-1E85-48BC-8FDB-5B4BEF2E23DB}">
      <dgm:prSet phldrT="[文本]" custT="1"/>
      <dgm:spPr/>
      <dgm:t>
        <a:bodyPr/>
        <a:lstStyle/>
        <a:p>
          <a:r>
            <a:rPr lang="zh-CN" altLang="en-US" sz="2400" dirty="0"/>
            <a:t>研究方法</a:t>
          </a:r>
        </a:p>
      </dgm:t>
    </dgm:pt>
    <dgm:pt modelId="{65F59E50-6351-4E07-BE0C-FD807CD945C9}" type="parTrans" cxnId="{AECE9D5F-4C92-4B2C-9AF2-8C384100BF8F}">
      <dgm:prSet/>
      <dgm:spPr/>
      <dgm:t>
        <a:bodyPr/>
        <a:lstStyle/>
        <a:p>
          <a:endParaRPr lang="zh-CN" altLang="en-US"/>
        </a:p>
      </dgm:t>
    </dgm:pt>
    <dgm:pt modelId="{0D3B563A-BB88-4DB8-AF71-CC7A2C054D3E}" type="sibTrans" cxnId="{AECE9D5F-4C92-4B2C-9AF2-8C384100BF8F}">
      <dgm:prSet/>
      <dgm:spPr/>
      <dgm:t>
        <a:bodyPr/>
        <a:lstStyle/>
        <a:p>
          <a:endParaRPr lang="zh-CN" altLang="en-US"/>
        </a:p>
      </dgm:t>
    </dgm:pt>
    <dgm:pt modelId="{7D1EAFD7-5A5F-42BD-AF80-B4AFCE814316}">
      <dgm:prSet phldrT="[文本]" custT="1"/>
      <dgm:spPr/>
      <dgm:t>
        <a:bodyPr/>
        <a:lstStyle/>
        <a:p>
          <a:r>
            <a:rPr lang="zh-CN" altLang="en-US" sz="2400" dirty="0"/>
            <a:t>实验结果</a:t>
          </a:r>
        </a:p>
      </dgm:t>
    </dgm:pt>
    <dgm:pt modelId="{0F4EFC98-D14F-4C38-8B4C-1BDE219C933F}" type="parTrans" cxnId="{759043E0-F82D-451F-BFBB-5F6878C414B1}">
      <dgm:prSet/>
      <dgm:spPr/>
      <dgm:t>
        <a:bodyPr/>
        <a:lstStyle/>
        <a:p>
          <a:endParaRPr lang="zh-CN" altLang="en-US"/>
        </a:p>
      </dgm:t>
    </dgm:pt>
    <dgm:pt modelId="{963FAB6E-F36F-4DCB-B673-81E58193F6D9}" type="sibTrans" cxnId="{759043E0-F82D-451F-BFBB-5F6878C414B1}">
      <dgm:prSet/>
      <dgm:spPr/>
      <dgm:t>
        <a:bodyPr/>
        <a:lstStyle/>
        <a:p>
          <a:endParaRPr lang="zh-CN" altLang="en-US"/>
        </a:p>
      </dgm:t>
    </dgm:pt>
    <dgm:pt modelId="{CE54A101-4B75-44F4-96D7-5B3390E16390}" type="pres">
      <dgm:prSet presAssocID="{225DDA4D-D46F-4E91-B1B5-0A6F67039B89}" presName="Name0" presStyleCnt="0">
        <dgm:presLayoutVars>
          <dgm:dir/>
          <dgm:resizeHandles val="exact"/>
        </dgm:presLayoutVars>
      </dgm:prSet>
      <dgm:spPr/>
    </dgm:pt>
    <dgm:pt modelId="{C906E490-51F8-443B-906A-47BDD4165860}" type="pres">
      <dgm:prSet presAssocID="{225DDA4D-D46F-4E91-B1B5-0A6F67039B89}" presName="fgShape" presStyleLbl="fgShp" presStyleIdx="0" presStyleCnt="1"/>
      <dgm:spPr/>
    </dgm:pt>
    <dgm:pt modelId="{2E5C0A58-AA1C-4728-836C-3A4AEE30887C}" type="pres">
      <dgm:prSet presAssocID="{225DDA4D-D46F-4E91-B1B5-0A6F67039B89}" presName="linComp" presStyleCnt="0"/>
      <dgm:spPr/>
    </dgm:pt>
    <dgm:pt modelId="{62FCAF02-F3BB-4EC3-8DCF-BEF36E22E314}" type="pres">
      <dgm:prSet presAssocID="{D650D9B4-0C7F-491D-8253-8E71D47E27B5}" presName="compNode" presStyleCnt="0"/>
      <dgm:spPr/>
    </dgm:pt>
    <dgm:pt modelId="{1CEE2D69-00E6-4B8C-AE90-91839D40248E}" type="pres">
      <dgm:prSet presAssocID="{D650D9B4-0C7F-491D-8253-8E71D47E27B5}" presName="bkgdShape" presStyleLbl="node1" presStyleIdx="0" presStyleCnt="3"/>
      <dgm:spPr/>
    </dgm:pt>
    <dgm:pt modelId="{A17EDE40-FB5C-4D03-831E-CD7939399BE7}" type="pres">
      <dgm:prSet presAssocID="{D650D9B4-0C7F-491D-8253-8E71D47E27B5}" presName="nodeTx" presStyleLbl="node1" presStyleIdx="0" presStyleCnt="3">
        <dgm:presLayoutVars>
          <dgm:bulletEnabled val="1"/>
        </dgm:presLayoutVars>
      </dgm:prSet>
      <dgm:spPr/>
    </dgm:pt>
    <dgm:pt modelId="{4FA875A1-1A44-4C25-A266-B2914FE0ACA3}" type="pres">
      <dgm:prSet presAssocID="{D650D9B4-0C7F-491D-8253-8E71D47E27B5}" presName="invisiNode" presStyleLbl="node1" presStyleIdx="0" presStyleCnt="3"/>
      <dgm:spPr/>
    </dgm:pt>
    <dgm:pt modelId="{F4565D43-0BE6-4ABE-AD51-520874249D75}" type="pres">
      <dgm:prSet presAssocID="{D650D9B4-0C7F-491D-8253-8E71D47E27B5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DA902B4F-F0E7-4B99-997B-D1A53687A30E}" type="pres">
      <dgm:prSet presAssocID="{E7A19EBA-98FC-4B01-A007-4E031F67F81F}" presName="sibTrans" presStyleLbl="sibTrans2D1" presStyleIdx="0" presStyleCnt="0"/>
      <dgm:spPr/>
    </dgm:pt>
    <dgm:pt modelId="{537EACFC-5AEF-41A6-AFB2-0DCFF1EEF4B0}" type="pres">
      <dgm:prSet presAssocID="{30C1A0DE-1E85-48BC-8FDB-5B4BEF2E23DB}" presName="compNode" presStyleCnt="0"/>
      <dgm:spPr/>
    </dgm:pt>
    <dgm:pt modelId="{EA0E2B7E-15A8-4E9B-89D2-92A5EF65861E}" type="pres">
      <dgm:prSet presAssocID="{30C1A0DE-1E85-48BC-8FDB-5B4BEF2E23DB}" presName="bkgdShape" presStyleLbl="node1" presStyleIdx="1" presStyleCnt="3"/>
      <dgm:spPr/>
    </dgm:pt>
    <dgm:pt modelId="{454B5424-E572-4D01-81A1-B8C293949022}" type="pres">
      <dgm:prSet presAssocID="{30C1A0DE-1E85-48BC-8FDB-5B4BEF2E23DB}" presName="nodeTx" presStyleLbl="node1" presStyleIdx="1" presStyleCnt="3">
        <dgm:presLayoutVars>
          <dgm:bulletEnabled val="1"/>
        </dgm:presLayoutVars>
      </dgm:prSet>
      <dgm:spPr/>
    </dgm:pt>
    <dgm:pt modelId="{48C9B9EF-5CD3-4F74-8B9D-B0A694EE8B18}" type="pres">
      <dgm:prSet presAssocID="{30C1A0DE-1E85-48BC-8FDB-5B4BEF2E23DB}" presName="invisiNode" presStyleLbl="node1" presStyleIdx="1" presStyleCnt="3"/>
      <dgm:spPr/>
    </dgm:pt>
    <dgm:pt modelId="{4CB94B5E-CF2D-4DEB-8FFF-8B93A9A7BB52}" type="pres">
      <dgm:prSet presAssocID="{30C1A0DE-1E85-48BC-8FDB-5B4BEF2E23DB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1C8D03AA-C7BA-413C-A0BA-3F016954C716}" type="pres">
      <dgm:prSet presAssocID="{0D3B563A-BB88-4DB8-AF71-CC7A2C054D3E}" presName="sibTrans" presStyleLbl="sibTrans2D1" presStyleIdx="0" presStyleCnt="0"/>
      <dgm:spPr/>
    </dgm:pt>
    <dgm:pt modelId="{97319BB1-5E50-402B-B613-EC93A76777AC}" type="pres">
      <dgm:prSet presAssocID="{7D1EAFD7-5A5F-42BD-AF80-B4AFCE814316}" presName="compNode" presStyleCnt="0"/>
      <dgm:spPr/>
    </dgm:pt>
    <dgm:pt modelId="{D7A90B46-7EA3-444E-91B6-06EFEE935AB6}" type="pres">
      <dgm:prSet presAssocID="{7D1EAFD7-5A5F-42BD-AF80-B4AFCE814316}" presName="bkgdShape" presStyleLbl="node1" presStyleIdx="2" presStyleCnt="3"/>
      <dgm:spPr/>
    </dgm:pt>
    <dgm:pt modelId="{8E7B68F5-AEC4-49E8-ADF2-7A49F69D23D6}" type="pres">
      <dgm:prSet presAssocID="{7D1EAFD7-5A5F-42BD-AF80-B4AFCE814316}" presName="nodeTx" presStyleLbl="node1" presStyleIdx="2" presStyleCnt="3">
        <dgm:presLayoutVars>
          <dgm:bulletEnabled val="1"/>
        </dgm:presLayoutVars>
      </dgm:prSet>
      <dgm:spPr/>
    </dgm:pt>
    <dgm:pt modelId="{FD132717-7BA3-4481-8F5E-A957D1BEA357}" type="pres">
      <dgm:prSet presAssocID="{7D1EAFD7-5A5F-42BD-AF80-B4AFCE814316}" presName="invisiNode" presStyleLbl="node1" presStyleIdx="2" presStyleCnt="3"/>
      <dgm:spPr/>
    </dgm:pt>
    <dgm:pt modelId="{6F126E7C-2434-47E0-82B9-77FB24ADC595}" type="pres">
      <dgm:prSet presAssocID="{7D1EAFD7-5A5F-42BD-AF80-B4AFCE814316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AECE9D5F-4C92-4B2C-9AF2-8C384100BF8F}" srcId="{225DDA4D-D46F-4E91-B1B5-0A6F67039B89}" destId="{30C1A0DE-1E85-48BC-8FDB-5B4BEF2E23DB}" srcOrd="1" destOrd="0" parTransId="{65F59E50-6351-4E07-BE0C-FD807CD945C9}" sibTransId="{0D3B563A-BB88-4DB8-AF71-CC7A2C054D3E}"/>
    <dgm:cxn modelId="{796DE448-C796-4C5E-9907-059FD9C53E3A}" type="presOf" srcId="{30C1A0DE-1E85-48BC-8FDB-5B4BEF2E23DB}" destId="{EA0E2B7E-15A8-4E9B-89D2-92A5EF65861E}" srcOrd="0" destOrd="0" presId="urn:microsoft.com/office/officeart/2005/8/layout/hList7"/>
    <dgm:cxn modelId="{CA886950-AFBA-454D-A658-4F56E688918E}" type="presOf" srcId="{0D3B563A-BB88-4DB8-AF71-CC7A2C054D3E}" destId="{1C8D03AA-C7BA-413C-A0BA-3F016954C716}" srcOrd="0" destOrd="0" presId="urn:microsoft.com/office/officeart/2005/8/layout/hList7"/>
    <dgm:cxn modelId="{998B8151-C5C2-460F-B800-69BE36F17ED7}" type="presOf" srcId="{225DDA4D-D46F-4E91-B1B5-0A6F67039B89}" destId="{CE54A101-4B75-44F4-96D7-5B3390E16390}" srcOrd="0" destOrd="0" presId="urn:microsoft.com/office/officeart/2005/8/layout/hList7"/>
    <dgm:cxn modelId="{B509FD81-8AF5-4B86-AC38-EA3B0F8740A0}" type="presOf" srcId="{E7A19EBA-98FC-4B01-A007-4E031F67F81F}" destId="{DA902B4F-F0E7-4B99-997B-D1A53687A30E}" srcOrd="0" destOrd="0" presId="urn:microsoft.com/office/officeart/2005/8/layout/hList7"/>
    <dgm:cxn modelId="{95C03789-BA25-4BF1-9206-DB611BC8ABEC}" type="presOf" srcId="{7D1EAFD7-5A5F-42BD-AF80-B4AFCE814316}" destId="{8E7B68F5-AEC4-49E8-ADF2-7A49F69D23D6}" srcOrd="1" destOrd="0" presId="urn:microsoft.com/office/officeart/2005/8/layout/hList7"/>
    <dgm:cxn modelId="{CFE20D97-8915-49A9-9D21-7E6D79A0A5E2}" type="presOf" srcId="{30C1A0DE-1E85-48BC-8FDB-5B4BEF2E23DB}" destId="{454B5424-E572-4D01-81A1-B8C293949022}" srcOrd="1" destOrd="0" presId="urn:microsoft.com/office/officeart/2005/8/layout/hList7"/>
    <dgm:cxn modelId="{0DE733AC-E60D-485E-9D82-D68F61FBC5A1}" srcId="{225DDA4D-D46F-4E91-B1B5-0A6F67039B89}" destId="{D650D9B4-0C7F-491D-8253-8E71D47E27B5}" srcOrd="0" destOrd="0" parTransId="{F2BE6C57-E597-4A86-A337-8444E4F743A3}" sibTransId="{E7A19EBA-98FC-4B01-A007-4E031F67F81F}"/>
    <dgm:cxn modelId="{2E9542BC-37AB-4671-9913-5D20E52C0D50}" type="presOf" srcId="{D650D9B4-0C7F-491D-8253-8E71D47E27B5}" destId="{1CEE2D69-00E6-4B8C-AE90-91839D40248E}" srcOrd="0" destOrd="0" presId="urn:microsoft.com/office/officeart/2005/8/layout/hList7"/>
    <dgm:cxn modelId="{416A67D4-F95F-4066-B464-C2B8A121CD4F}" type="presOf" srcId="{D650D9B4-0C7F-491D-8253-8E71D47E27B5}" destId="{A17EDE40-FB5C-4D03-831E-CD7939399BE7}" srcOrd="1" destOrd="0" presId="urn:microsoft.com/office/officeart/2005/8/layout/hList7"/>
    <dgm:cxn modelId="{1646F2DB-C183-45B4-9AD3-1DBE29CA364D}" type="presOf" srcId="{7D1EAFD7-5A5F-42BD-AF80-B4AFCE814316}" destId="{D7A90B46-7EA3-444E-91B6-06EFEE935AB6}" srcOrd="0" destOrd="0" presId="urn:microsoft.com/office/officeart/2005/8/layout/hList7"/>
    <dgm:cxn modelId="{759043E0-F82D-451F-BFBB-5F6878C414B1}" srcId="{225DDA4D-D46F-4E91-B1B5-0A6F67039B89}" destId="{7D1EAFD7-5A5F-42BD-AF80-B4AFCE814316}" srcOrd="2" destOrd="0" parTransId="{0F4EFC98-D14F-4C38-8B4C-1BDE219C933F}" sibTransId="{963FAB6E-F36F-4DCB-B673-81E58193F6D9}"/>
    <dgm:cxn modelId="{0E5AAE4B-7023-4D0C-8A0B-F801A2C46BD2}" type="presParOf" srcId="{CE54A101-4B75-44F4-96D7-5B3390E16390}" destId="{C906E490-51F8-443B-906A-47BDD4165860}" srcOrd="0" destOrd="0" presId="urn:microsoft.com/office/officeart/2005/8/layout/hList7"/>
    <dgm:cxn modelId="{460CE415-DB14-43A6-A90D-D02B1B9ADE6C}" type="presParOf" srcId="{CE54A101-4B75-44F4-96D7-5B3390E16390}" destId="{2E5C0A58-AA1C-4728-836C-3A4AEE30887C}" srcOrd="1" destOrd="0" presId="urn:microsoft.com/office/officeart/2005/8/layout/hList7"/>
    <dgm:cxn modelId="{45E4C650-2956-4303-AABC-1ED7482ECD0E}" type="presParOf" srcId="{2E5C0A58-AA1C-4728-836C-3A4AEE30887C}" destId="{62FCAF02-F3BB-4EC3-8DCF-BEF36E22E314}" srcOrd="0" destOrd="0" presId="urn:microsoft.com/office/officeart/2005/8/layout/hList7"/>
    <dgm:cxn modelId="{101578A0-11E5-491A-99F0-CA471BEA8D4A}" type="presParOf" srcId="{62FCAF02-F3BB-4EC3-8DCF-BEF36E22E314}" destId="{1CEE2D69-00E6-4B8C-AE90-91839D40248E}" srcOrd="0" destOrd="0" presId="urn:microsoft.com/office/officeart/2005/8/layout/hList7"/>
    <dgm:cxn modelId="{4CB03060-E1DB-429D-BEE7-D04C03683EC5}" type="presParOf" srcId="{62FCAF02-F3BB-4EC3-8DCF-BEF36E22E314}" destId="{A17EDE40-FB5C-4D03-831E-CD7939399BE7}" srcOrd="1" destOrd="0" presId="urn:microsoft.com/office/officeart/2005/8/layout/hList7"/>
    <dgm:cxn modelId="{E9D2E7DD-B31C-4745-B37F-87CB01CC7896}" type="presParOf" srcId="{62FCAF02-F3BB-4EC3-8DCF-BEF36E22E314}" destId="{4FA875A1-1A44-4C25-A266-B2914FE0ACA3}" srcOrd="2" destOrd="0" presId="urn:microsoft.com/office/officeart/2005/8/layout/hList7"/>
    <dgm:cxn modelId="{0527C2D2-C56F-448A-91CB-3F4D88BA685F}" type="presParOf" srcId="{62FCAF02-F3BB-4EC3-8DCF-BEF36E22E314}" destId="{F4565D43-0BE6-4ABE-AD51-520874249D75}" srcOrd="3" destOrd="0" presId="urn:microsoft.com/office/officeart/2005/8/layout/hList7"/>
    <dgm:cxn modelId="{BC5E1E07-EEC5-4FD1-B74F-549B45131117}" type="presParOf" srcId="{2E5C0A58-AA1C-4728-836C-3A4AEE30887C}" destId="{DA902B4F-F0E7-4B99-997B-D1A53687A30E}" srcOrd="1" destOrd="0" presId="urn:microsoft.com/office/officeart/2005/8/layout/hList7"/>
    <dgm:cxn modelId="{448946A2-C87F-44BE-9611-06C0F1A94AEB}" type="presParOf" srcId="{2E5C0A58-AA1C-4728-836C-3A4AEE30887C}" destId="{537EACFC-5AEF-41A6-AFB2-0DCFF1EEF4B0}" srcOrd="2" destOrd="0" presId="urn:microsoft.com/office/officeart/2005/8/layout/hList7"/>
    <dgm:cxn modelId="{2DEEE7EF-DD7B-4662-B83F-7858F23B52D5}" type="presParOf" srcId="{537EACFC-5AEF-41A6-AFB2-0DCFF1EEF4B0}" destId="{EA0E2B7E-15A8-4E9B-89D2-92A5EF65861E}" srcOrd="0" destOrd="0" presId="urn:microsoft.com/office/officeart/2005/8/layout/hList7"/>
    <dgm:cxn modelId="{769B2437-8AB6-43FA-AD78-6AEE2F7483F2}" type="presParOf" srcId="{537EACFC-5AEF-41A6-AFB2-0DCFF1EEF4B0}" destId="{454B5424-E572-4D01-81A1-B8C293949022}" srcOrd="1" destOrd="0" presId="urn:microsoft.com/office/officeart/2005/8/layout/hList7"/>
    <dgm:cxn modelId="{B557EDCF-CBE7-4DB7-8526-309302225B1E}" type="presParOf" srcId="{537EACFC-5AEF-41A6-AFB2-0DCFF1EEF4B0}" destId="{48C9B9EF-5CD3-4F74-8B9D-B0A694EE8B18}" srcOrd="2" destOrd="0" presId="urn:microsoft.com/office/officeart/2005/8/layout/hList7"/>
    <dgm:cxn modelId="{D97C74CC-1C8B-468F-AF0A-15722AB3C3E0}" type="presParOf" srcId="{537EACFC-5AEF-41A6-AFB2-0DCFF1EEF4B0}" destId="{4CB94B5E-CF2D-4DEB-8FFF-8B93A9A7BB52}" srcOrd="3" destOrd="0" presId="urn:microsoft.com/office/officeart/2005/8/layout/hList7"/>
    <dgm:cxn modelId="{6B79811B-66A9-41A6-BB2D-D21C61CB3A68}" type="presParOf" srcId="{2E5C0A58-AA1C-4728-836C-3A4AEE30887C}" destId="{1C8D03AA-C7BA-413C-A0BA-3F016954C716}" srcOrd="3" destOrd="0" presId="urn:microsoft.com/office/officeart/2005/8/layout/hList7"/>
    <dgm:cxn modelId="{16DDBEB8-5BF6-4845-9FC3-BE5692AB6A8D}" type="presParOf" srcId="{2E5C0A58-AA1C-4728-836C-3A4AEE30887C}" destId="{97319BB1-5E50-402B-B613-EC93A76777AC}" srcOrd="4" destOrd="0" presId="urn:microsoft.com/office/officeart/2005/8/layout/hList7"/>
    <dgm:cxn modelId="{5783BE32-796A-457B-8E7F-60647022235B}" type="presParOf" srcId="{97319BB1-5E50-402B-B613-EC93A76777AC}" destId="{D7A90B46-7EA3-444E-91B6-06EFEE935AB6}" srcOrd="0" destOrd="0" presId="urn:microsoft.com/office/officeart/2005/8/layout/hList7"/>
    <dgm:cxn modelId="{256933B8-D8AE-4F37-A63A-32C195E545C9}" type="presParOf" srcId="{97319BB1-5E50-402B-B613-EC93A76777AC}" destId="{8E7B68F5-AEC4-49E8-ADF2-7A49F69D23D6}" srcOrd="1" destOrd="0" presId="urn:microsoft.com/office/officeart/2005/8/layout/hList7"/>
    <dgm:cxn modelId="{41114425-71C0-470F-931B-D7F45BDF5DE6}" type="presParOf" srcId="{97319BB1-5E50-402B-B613-EC93A76777AC}" destId="{FD132717-7BA3-4481-8F5E-A957D1BEA357}" srcOrd="2" destOrd="0" presId="urn:microsoft.com/office/officeart/2005/8/layout/hList7"/>
    <dgm:cxn modelId="{1F33E035-EB7E-4404-9E98-BE850887846F}" type="presParOf" srcId="{97319BB1-5E50-402B-B613-EC93A76777AC}" destId="{6F126E7C-2434-47E0-82B9-77FB24ADC59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A5607-145B-4F20-8C9E-BFBABCA4054F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5A6AE3C2-BC87-4329-B28B-A679D40448A5}">
      <dgm:prSet phldrT="[文本]" custT="1"/>
      <dgm:spPr/>
      <dgm:t>
        <a:bodyPr/>
        <a:lstStyle/>
        <a:p>
          <a:r>
            <a:rPr lang="en-US" altLang="zh-CN" sz="2400" dirty="0"/>
            <a:t>Single labelling annotation using binary classification</a:t>
          </a:r>
          <a:endParaRPr lang="zh-CN" altLang="en-US" sz="2400" dirty="0"/>
        </a:p>
      </dgm:t>
    </dgm:pt>
    <dgm:pt modelId="{B4531A24-C126-4829-A7DB-ABFCF50CC79C}" type="parTrans" cxnId="{60AC66F8-2B84-46E6-9FC2-5EC6CC925DB0}">
      <dgm:prSet/>
      <dgm:spPr/>
      <dgm:t>
        <a:bodyPr/>
        <a:lstStyle/>
        <a:p>
          <a:endParaRPr lang="zh-CN" altLang="en-US"/>
        </a:p>
      </dgm:t>
    </dgm:pt>
    <dgm:pt modelId="{5B97466B-EFB7-447C-909E-58CA9E4CFF46}" type="sibTrans" cxnId="{60AC66F8-2B84-46E6-9FC2-5EC6CC925DB0}">
      <dgm:prSet/>
      <dgm:spPr/>
      <dgm:t>
        <a:bodyPr/>
        <a:lstStyle/>
        <a:p>
          <a:endParaRPr lang="zh-CN" altLang="en-US"/>
        </a:p>
      </dgm:t>
    </dgm:pt>
    <dgm:pt modelId="{34F4DBB4-9539-4414-AB9C-00D70E010797}">
      <dgm:prSet phldrT="[文本]" custT="1"/>
      <dgm:spPr/>
      <dgm:t>
        <a:bodyPr/>
        <a:lstStyle/>
        <a:p>
          <a:r>
            <a:rPr lang="en-US" altLang="zh-CN" sz="2400" dirty="0"/>
            <a:t>Image annotation incorporating metadata</a:t>
          </a:r>
          <a:endParaRPr lang="zh-CN" altLang="en-US" sz="2400" dirty="0"/>
        </a:p>
      </dgm:t>
    </dgm:pt>
    <dgm:pt modelId="{B5A5B8F5-CD6F-4BD5-BAFC-C454B3D6A634}" type="parTrans" cxnId="{A90AEAD3-54CF-44F6-9C59-7289AB13F5D4}">
      <dgm:prSet/>
      <dgm:spPr/>
      <dgm:t>
        <a:bodyPr/>
        <a:lstStyle/>
        <a:p>
          <a:endParaRPr lang="zh-CN" altLang="en-US"/>
        </a:p>
      </dgm:t>
    </dgm:pt>
    <dgm:pt modelId="{A49BA317-8E47-489C-B81F-E92039580B72}" type="sibTrans" cxnId="{A90AEAD3-54CF-44F6-9C59-7289AB13F5D4}">
      <dgm:prSet/>
      <dgm:spPr/>
      <dgm:t>
        <a:bodyPr/>
        <a:lstStyle/>
        <a:p>
          <a:endParaRPr lang="zh-CN" altLang="en-US"/>
        </a:p>
      </dgm:t>
    </dgm:pt>
    <dgm:pt modelId="{6FEF9F1C-4CED-4545-9F73-B78BC5612E7D}">
      <dgm:prSet phldrT="[文本]" custT="1"/>
      <dgm:spPr/>
      <dgm:t>
        <a:bodyPr/>
        <a:lstStyle/>
        <a:p>
          <a:r>
            <a:rPr lang="en-US" altLang="zh-CN" sz="2400" dirty="0"/>
            <a:t>Multi-labelling annotation</a:t>
          </a:r>
          <a:endParaRPr lang="zh-CN" altLang="en-US" sz="2400" dirty="0"/>
        </a:p>
      </dgm:t>
    </dgm:pt>
    <dgm:pt modelId="{8D0CC535-DBD2-404F-A5B2-6F11F790FF8C}" type="parTrans" cxnId="{3D633F7B-4CCD-465A-9190-B777EDB52230}">
      <dgm:prSet/>
      <dgm:spPr/>
      <dgm:t>
        <a:bodyPr/>
        <a:lstStyle/>
        <a:p>
          <a:endParaRPr lang="zh-CN" altLang="en-US"/>
        </a:p>
      </dgm:t>
    </dgm:pt>
    <dgm:pt modelId="{F3F72ACF-4D55-430D-9F27-11788D40A20E}" type="sibTrans" cxnId="{3D633F7B-4CCD-465A-9190-B777EDB52230}">
      <dgm:prSet/>
      <dgm:spPr/>
      <dgm:t>
        <a:bodyPr/>
        <a:lstStyle/>
        <a:p>
          <a:endParaRPr lang="zh-CN" altLang="en-US"/>
        </a:p>
      </dgm:t>
    </dgm:pt>
    <dgm:pt modelId="{0269636A-73BA-4FA2-93C3-43FEC903E097}" type="pres">
      <dgm:prSet presAssocID="{E91A5607-145B-4F20-8C9E-BFBABCA4054F}" presName="CompostProcess" presStyleCnt="0">
        <dgm:presLayoutVars>
          <dgm:dir/>
          <dgm:resizeHandles val="exact"/>
        </dgm:presLayoutVars>
      </dgm:prSet>
      <dgm:spPr/>
    </dgm:pt>
    <dgm:pt modelId="{AE691D3F-45E4-41DF-8F90-EEB27C0A1028}" type="pres">
      <dgm:prSet presAssocID="{E91A5607-145B-4F20-8C9E-BFBABCA4054F}" presName="arrow" presStyleLbl="bgShp" presStyleIdx="0" presStyleCnt="1"/>
      <dgm:spPr/>
    </dgm:pt>
    <dgm:pt modelId="{5E44C9D7-85E6-4EAE-8A7C-F5DE31E12520}" type="pres">
      <dgm:prSet presAssocID="{E91A5607-145B-4F20-8C9E-BFBABCA4054F}" presName="linearProcess" presStyleCnt="0"/>
      <dgm:spPr/>
    </dgm:pt>
    <dgm:pt modelId="{4B33D790-F24F-4004-B00D-AE2B07EB6847}" type="pres">
      <dgm:prSet presAssocID="{5A6AE3C2-BC87-4329-B28B-A679D40448A5}" presName="textNode" presStyleLbl="node1" presStyleIdx="0" presStyleCnt="3" custScaleX="150497">
        <dgm:presLayoutVars>
          <dgm:bulletEnabled val="1"/>
        </dgm:presLayoutVars>
      </dgm:prSet>
      <dgm:spPr/>
    </dgm:pt>
    <dgm:pt modelId="{3A8F9877-6C06-4CE5-81BE-5945BF9B9ECA}" type="pres">
      <dgm:prSet presAssocID="{5B97466B-EFB7-447C-909E-58CA9E4CFF46}" presName="sibTrans" presStyleCnt="0"/>
      <dgm:spPr/>
    </dgm:pt>
    <dgm:pt modelId="{EE85EC08-AE55-4364-B382-B9D054B109CE}" type="pres">
      <dgm:prSet presAssocID="{34F4DBB4-9539-4414-AB9C-00D70E010797}" presName="textNode" presStyleLbl="node1" presStyleIdx="1" presStyleCnt="3" custScaleX="149164">
        <dgm:presLayoutVars>
          <dgm:bulletEnabled val="1"/>
        </dgm:presLayoutVars>
      </dgm:prSet>
      <dgm:spPr/>
    </dgm:pt>
    <dgm:pt modelId="{1134207E-88C3-467D-84FE-E8BC14D0204C}" type="pres">
      <dgm:prSet presAssocID="{A49BA317-8E47-489C-B81F-E92039580B72}" presName="sibTrans" presStyleCnt="0"/>
      <dgm:spPr/>
    </dgm:pt>
    <dgm:pt modelId="{2E675550-D98F-4F70-916B-59E5E3710B07}" type="pres">
      <dgm:prSet presAssocID="{6FEF9F1C-4CED-4545-9F73-B78BC5612E7D}" presName="textNode" presStyleLbl="node1" presStyleIdx="2" presStyleCnt="3" custScaleX="149620">
        <dgm:presLayoutVars>
          <dgm:bulletEnabled val="1"/>
        </dgm:presLayoutVars>
      </dgm:prSet>
      <dgm:spPr/>
    </dgm:pt>
  </dgm:ptLst>
  <dgm:cxnLst>
    <dgm:cxn modelId="{4A742611-220D-4AD4-A390-E8C5E9348EBB}" type="presOf" srcId="{6FEF9F1C-4CED-4545-9F73-B78BC5612E7D}" destId="{2E675550-D98F-4F70-916B-59E5E3710B07}" srcOrd="0" destOrd="0" presId="urn:microsoft.com/office/officeart/2005/8/layout/hProcess9"/>
    <dgm:cxn modelId="{3D633F7B-4CCD-465A-9190-B777EDB52230}" srcId="{E91A5607-145B-4F20-8C9E-BFBABCA4054F}" destId="{6FEF9F1C-4CED-4545-9F73-B78BC5612E7D}" srcOrd="2" destOrd="0" parTransId="{8D0CC535-DBD2-404F-A5B2-6F11F790FF8C}" sibTransId="{F3F72ACF-4D55-430D-9F27-11788D40A20E}"/>
    <dgm:cxn modelId="{C4610E8B-FD75-4BCD-94BD-7F81DF732B00}" type="presOf" srcId="{34F4DBB4-9539-4414-AB9C-00D70E010797}" destId="{EE85EC08-AE55-4364-B382-B9D054B109CE}" srcOrd="0" destOrd="0" presId="urn:microsoft.com/office/officeart/2005/8/layout/hProcess9"/>
    <dgm:cxn modelId="{0610E6C2-17DC-4F29-96D5-59A5F9F5DFCE}" type="presOf" srcId="{5A6AE3C2-BC87-4329-B28B-A679D40448A5}" destId="{4B33D790-F24F-4004-B00D-AE2B07EB6847}" srcOrd="0" destOrd="0" presId="urn:microsoft.com/office/officeart/2005/8/layout/hProcess9"/>
    <dgm:cxn modelId="{CF974DC9-3B6E-4A53-95E6-68EF53A18742}" type="presOf" srcId="{E91A5607-145B-4F20-8C9E-BFBABCA4054F}" destId="{0269636A-73BA-4FA2-93C3-43FEC903E097}" srcOrd="0" destOrd="0" presId="urn:microsoft.com/office/officeart/2005/8/layout/hProcess9"/>
    <dgm:cxn modelId="{A90AEAD3-54CF-44F6-9C59-7289AB13F5D4}" srcId="{E91A5607-145B-4F20-8C9E-BFBABCA4054F}" destId="{34F4DBB4-9539-4414-AB9C-00D70E010797}" srcOrd="1" destOrd="0" parTransId="{B5A5B8F5-CD6F-4BD5-BAFC-C454B3D6A634}" sibTransId="{A49BA317-8E47-489C-B81F-E92039580B72}"/>
    <dgm:cxn modelId="{60AC66F8-2B84-46E6-9FC2-5EC6CC925DB0}" srcId="{E91A5607-145B-4F20-8C9E-BFBABCA4054F}" destId="{5A6AE3C2-BC87-4329-B28B-A679D40448A5}" srcOrd="0" destOrd="0" parTransId="{B4531A24-C126-4829-A7DB-ABFCF50CC79C}" sibTransId="{5B97466B-EFB7-447C-909E-58CA9E4CFF46}"/>
    <dgm:cxn modelId="{9337BC87-845A-4D66-A51C-2D2098A38A1F}" type="presParOf" srcId="{0269636A-73BA-4FA2-93C3-43FEC903E097}" destId="{AE691D3F-45E4-41DF-8F90-EEB27C0A1028}" srcOrd="0" destOrd="0" presId="urn:microsoft.com/office/officeart/2005/8/layout/hProcess9"/>
    <dgm:cxn modelId="{503B4837-D6B6-4404-9779-028919ECDF07}" type="presParOf" srcId="{0269636A-73BA-4FA2-93C3-43FEC903E097}" destId="{5E44C9D7-85E6-4EAE-8A7C-F5DE31E12520}" srcOrd="1" destOrd="0" presId="urn:microsoft.com/office/officeart/2005/8/layout/hProcess9"/>
    <dgm:cxn modelId="{6785EE55-9E0E-48E0-B05E-5792CB5CD90E}" type="presParOf" srcId="{5E44C9D7-85E6-4EAE-8A7C-F5DE31E12520}" destId="{4B33D790-F24F-4004-B00D-AE2B07EB6847}" srcOrd="0" destOrd="0" presId="urn:microsoft.com/office/officeart/2005/8/layout/hProcess9"/>
    <dgm:cxn modelId="{2E955524-46DF-4C71-B272-6B3DE24D74F5}" type="presParOf" srcId="{5E44C9D7-85E6-4EAE-8A7C-F5DE31E12520}" destId="{3A8F9877-6C06-4CE5-81BE-5945BF9B9ECA}" srcOrd="1" destOrd="0" presId="urn:microsoft.com/office/officeart/2005/8/layout/hProcess9"/>
    <dgm:cxn modelId="{33AC8087-FC89-408E-B962-BBFE7BFABB87}" type="presParOf" srcId="{5E44C9D7-85E6-4EAE-8A7C-F5DE31E12520}" destId="{EE85EC08-AE55-4364-B382-B9D054B109CE}" srcOrd="2" destOrd="0" presId="urn:microsoft.com/office/officeart/2005/8/layout/hProcess9"/>
    <dgm:cxn modelId="{A9C5D80F-D849-4A92-9398-33F0A12745D5}" type="presParOf" srcId="{5E44C9D7-85E6-4EAE-8A7C-F5DE31E12520}" destId="{1134207E-88C3-467D-84FE-E8BC14D0204C}" srcOrd="3" destOrd="0" presId="urn:microsoft.com/office/officeart/2005/8/layout/hProcess9"/>
    <dgm:cxn modelId="{E51B29B2-351E-46D7-AE5A-9505C8EAE983}" type="presParOf" srcId="{5E44C9D7-85E6-4EAE-8A7C-F5DE31E12520}" destId="{2E675550-D98F-4F70-916B-59E5E3710B0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69C9AF-B066-4AA0-9011-2FA02CA0D78D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3C49185-1561-4AFE-8507-70E8D1583ADD}">
      <dgm:prSet phldrT="[文本]" custT="1"/>
      <dgm:spPr/>
      <dgm:t>
        <a:bodyPr/>
        <a:lstStyle/>
        <a:p>
          <a:r>
            <a:rPr lang="en-US" altLang="zh-CN" sz="2400" dirty="0"/>
            <a:t>Single labeling annotation using binary classification</a:t>
          </a:r>
          <a:endParaRPr lang="zh-CN" altLang="en-US" sz="2400" dirty="0"/>
        </a:p>
      </dgm:t>
    </dgm:pt>
    <dgm:pt modelId="{8D04FEF9-468E-43F2-B52E-93A496E571DD}" type="parTrans" cxnId="{E9481BEB-ED55-4299-A5C1-1BA97AA1B15C}">
      <dgm:prSet/>
      <dgm:spPr/>
      <dgm:t>
        <a:bodyPr/>
        <a:lstStyle/>
        <a:p>
          <a:endParaRPr lang="zh-CN" altLang="en-US"/>
        </a:p>
      </dgm:t>
    </dgm:pt>
    <dgm:pt modelId="{2543C6A0-B99D-4A90-9232-726C901E3522}" type="sibTrans" cxnId="{E9481BEB-ED55-4299-A5C1-1BA97AA1B15C}">
      <dgm:prSet/>
      <dgm:spPr/>
      <dgm:t>
        <a:bodyPr/>
        <a:lstStyle/>
        <a:p>
          <a:endParaRPr lang="zh-CN" altLang="en-US"/>
        </a:p>
      </dgm:t>
    </dgm:pt>
    <dgm:pt modelId="{E85E03CD-7F8E-448A-8295-DA4AF56614BE}">
      <dgm:prSet phldrT="[文本]" custT="1"/>
      <dgm:spPr/>
      <dgm:t>
        <a:bodyPr/>
        <a:lstStyle/>
        <a:p>
          <a:r>
            <a:rPr lang="en-US" altLang="zh-CN" sz="2400" dirty="0"/>
            <a:t>SVM</a:t>
          </a:r>
          <a:endParaRPr lang="zh-CN" altLang="en-US" sz="2400" dirty="0"/>
        </a:p>
      </dgm:t>
    </dgm:pt>
    <dgm:pt modelId="{B9DE0D71-630D-42CD-8374-A736B23BF53D}" type="parTrans" cxnId="{D083F7DC-DCBE-4EED-94E7-ABFED1192840}">
      <dgm:prSet/>
      <dgm:spPr/>
      <dgm:t>
        <a:bodyPr/>
        <a:lstStyle/>
        <a:p>
          <a:endParaRPr lang="zh-CN" altLang="en-US"/>
        </a:p>
      </dgm:t>
    </dgm:pt>
    <dgm:pt modelId="{4581D1F7-4BCB-4469-B37F-9B8BDDB909BE}" type="sibTrans" cxnId="{D083F7DC-DCBE-4EED-94E7-ABFED1192840}">
      <dgm:prSet/>
      <dgm:spPr/>
      <dgm:t>
        <a:bodyPr/>
        <a:lstStyle/>
        <a:p>
          <a:endParaRPr lang="zh-CN" altLang="en-US"/>
        </a:p>
      </dgm:t>
    </dgm:pt>
    <dgm:pt modelId="{6AC17CE2-096D-4992-8E0F-7EB3F2AF6E87}">
      <dgm:prSet custT="1"/>
      <dgm:spPr/>
      <dgm:t>
        <a:bodyPr/>
        <a:lstStyle/>
        <a:p>
          <a:r>
            <a:rPr lang="en-US" altLang="en-US" sz="2400"/>
            <a:t>artificial neural network</a:t>
          </a:r>
          <a:endParaRPr lang="zh-CN" altLang="en-US" sz="2400"/>
        </a:p>
      </dgm:t>
    </dgm:pt>
    <dgm:pt modelId="{8226344F-7CAB-4D7A-AAF7-BA2CE4B50698}" type="parTrans" cxnId="{C6FF4B83-F551-4930-A1F1-918A154E59E6}">
      <dgm:prSet/>
      <dgm:spPr/>
      <dgm:t>
        <a:bodyPr/>
        <a:lstStyle/>
        <a:p>
          <a:endParaRPr lang="zh-CN" altLang="en-US"/>
        </a:p>
      </dgm:t>
    </dgm:pt>
    <dgm:pt modelId="{D604A698-00EF-44D1-BF45-6350DDE65DC4}" type="sibTrans" cxnId="{C6FF4B83-F551-4930-A1F1-918A154E59E6}">
      <dgm:prSet/>
      <dgm:spPr/>
      <dgm:t>
        <a:bodyPr/>
        <a:lstStyle/>
        <a:p>
          <a:endParaRPr lang="zh-CN" altLang="en-US"/>
        </a:p>
      </dgm:t>
    </dgm:pt>
    <dgm:pt modelId="{789906C4-EF8F-436E-9A52-295C051C04BB}">
      <dgm:prSet custT="1"/>
      <dgm:spPr/>
      <dgm:t>
        <a:bodyPr/>
        <a:lstStyle/>
        <a:p>
          <a:r>
            <a:rPr lang="en-US" altLang="en-US" sz="2400"/>
            <a:t> decision tree</a:t>
          </a:r>
          <a:endParaRPr lang="zh-CN" altLang="en-US" sz="2400"/>
        </a:p>
      </dgm:t>
    </dgm:pt>
    <dgm:pt modelId="{757CCB23-9B15-4AD3-8E6B-08493599868A}" type="parTrans" cxnId="{E7617522-32DB-475C-B2A1-329596AFB91B}">
      <dgm:prSet/>
      <dgm:spPr/>
      <dgm:t>
        <a:bodyPr/>
        <a:lstStyle/>
        <a:p>
          <a:endParaRPr lang="zh-CN" altLang="en-US"/>
        </a:p>
      </dgm:t>
    </dgm:pt>
    <dgm:pt modelId="{E1AC3E70-3CDB-4456-B429-53055779CC44}" type="sibTrans" cxnId="{E7617522-32DB-475C-B2A1-329596AFB91B}">
      <dgm:prSet/>
      <dgm:spPr/>
      <dgm:t>
        <a:bodyPr/>
        <a:lstStyle/>
        <a:p>
          <a:endParaRPr lang="zh-CN" altLang="en-US"/>
        </a:p>
      </dgm:t>
    </dgm:pt>
    <dgm:pt modelId="{3D8F6303-7234-4DE4-8CAE-D384A745E517}" type="pres">
      <dgm:prSet presAssocID="{5069C9AF-B066-4AA0-9011-2FA02CA0D7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8894C1-4AFF-4CBC-87F8-DBD1C51DF1E7}" type="pres">
      <dgm:prSet presAssocID="{33C49185-1561-4AFE-8507-70E8D1583ADD}" presName="hierRoot1" presStyleCnt="0">
        <dgm:presLayoutVars>
          <dgm:hierBranch val="init"/>
        </dgm:presLayoutVars>
      </dgm:prSet>
      <dgm:spPr/>
    </dgm:pt>
    <dgm:pt modelId="{8CD67745-722A-4CCF-9042-2973FEE62439}" type="pres">
      <dgm:prSet presAssocID="{33C49185-1561-4AFE-8507-70E8D1583ADD}" presName="rootComposite1" presStyleCnt="0"/>
      <dgm:spPr/>
    </dgm:pt>
    <dgm:pt modelId="{B178F2BB-F722-4644-A652-983970C57595}" type="pres">
      <dgm:prSet presAssocID="{33C49185-1561-4AFE-8507-70E8D1583ADD}" presName="rootText1" presStyleLbl="node0" presStyleIdx="0" presStyleCnt="1" custScaleX="253499">
        <dgm:presLayoutVars>
          <dgm:chPref val="3"/>
        </dgm:presLayoutVars>
      </dgm:prSet>
      <dgm:spPr/>
    </dgm:pt>
    <dgm:pt modelId="{588E8F55-4126-4171-86B7-2E1290A67252}" type="pres">
      <dgm:prSet presAssocID="{33C49185-1561-4AFE-8507-70E8D1583ADD}" presName="rootConnector1" presStyleLbl="node1" presStyleIdx="0" presStyleCnt="0"/>
      <dgm:spPr/>
    </dgm:pt>
    <dgm:pt modelId="{399E5A5A-6CF5-416C-B081-5B0AAA6CC01A}" type="pres">
      <dgm:prSet presAssocID="{33C49185-1561-4AFE-8507-70E8D1583ADD}" presName="hierChild2" presStyleCnt="0"/>
      <dgm:spPr/>
    </dgm:pt>
    <dgm:pt modelId="{25FCC349-41EC-4302-9975-79F49F25BEE8}" type="pres">
      <dgm:prSet presAssocID="{B9DE0D71-630D-42CD-8374-A736B23BF53D}" presName="Name37" presStyleLbl="parChTrans1D2" presStyleIdx="0" presStyleCnt="3"/>
      <dgm:spPr/>
    </dgm:pt>
    <dgm:pt modelId="{B7E5ECB3-A16C-4079-A7D6-F30245194381}" type="pres">
      <dgm:prSet presAssocID="{E85E03CD-7F8E-448A-8295-DA4AF56614BE}" presName="hierRoot2" presStyleCnt="0">
        <dgm:presLayoutVars>
          <dgm:hierBranch val="init"/>
        </dgm:presLayoutVars>
      </dgm:prSet>
      <dgm:spPr/>
    </dgm:pt>
    <dgm:pt modelId="{9696B97B-A93B-40C5-AC29-082E48856B08}" type="pres">
      <dgm:prSet presAssocID="{E85E03CD-7F8E-448A-8295-DA4AF56614BE}" presName="rootComposite" presStyleCnt="0"/>
      <dgm:spPr/>
    </dgm:pt>
    <dgm:pt modelId="{9E33402B-71A6-42B9-9825-18683203F474}" type="pres">
      <dgm:prSet presAssocID="{E85E03CD-7F8E-448A-8295-DA4AF56614BE}" presName="rootText" presStyleLbl="node2" presStyleIdx="0" presStyleCnt="3">
        <dgm:presLayoutVars>
          <dgm:chPref val="3"/>
        </dgm:presLayoutVars>
      </dgm:prSet>
      <dgm:spPr/>
    </dgm:pt>
    <dgm:pt modelId="{40B5A39C-8B8F-480E-B597-929693FFA533}" type="pres">
      <dgm:prSet presAssocID="{E85E03CD-7F8E-448A-8295-DA4AF56614BE}" presName="rootConnector" presStyleLbl="node2" presStyleIdx="0" presStyleCnt="3"/>
      <dgm:spPr/>
    </dgm:pt>
    <dgm:pt modelId="{208DEEF0-DB88-408A-99FA-514EFFF75DC7}" type="pres">
      <dgm:prSet presAssocID="{E85E03CD-7F8E-448A-8295-DA4AF56614BE}" presName="hierChild4" presStyleCnt="0"/>
      <dgm:spPr/>
    </dgm:pt>
    <dgm:pt modelId="{D54B4617-9BF0-4E18-A066-2E5217123B01}" type="pres">
      <dgm:prSet presAssocID="{E85E03CD-7F8E-448A-8295-DA4AF56614BE}" presName="hierChild5" presStyleCnt="0"/>
      <dgm:spPr/>
    </dgm:pt>
    <dgm:pt modelId="{51C3918B-CC69-40EE-BC65-4A3D5FEB07E7}" type="pres">
      <dgm:prSet presAssocID="{8226344F-7CAB-4D7A-AAF7-BA2CE4B50698}" presName="Name37" presStyleLbl="parChTrans1D2" presStyleIdx="1" presStyleCnt="3"/>
      <dgm:spPr/>
    </dgm:pt>
    <dgm:pt modelId="{2511DB89-551F-4629-A085-D7B94B466547}" type="pres">
      <dgm:prSet presAssocID="{6AC17CE2-096D-4992-8E0F-7EB3F2AF6E87}" presName="hierRoot2" presStyleCnt="0">
        <dgm:presLayoutVars>
          <dgm:hierBranch val="init"/>
        </dgm:presLayoutVars>
      </dgm:prSet>
      <dgm:spPr/>
    </dgm:pt>
    <dgm:pt modelId="{BEBE4F4B-6A02-4991-9889-4C74E5E90FCA}" type="pres">
      <dgm:prSet presAssocID="{6AC17CE2-096D-4992-8E0F-7EB3F2AF6E87}" presName="rootComposite" presStyleCnt="0"/>
      <dgm:spPr/>
    </dgm:pt>
    <dgm:pt modelId="{40C363DC-4619-4700-86A9-765F7F6AD810}" type="pres">
      <dgm:prSet presAssocID="{6AC17CE2-096D-4992-8E0F-7EB3F2AF6E87}" presName="rootText" presStyleLbl="node2" presStyleIdx="1" presStyleCnt="3">
        <dgm:presLayoutVars>
          <dgm:chPref val="3"/>
        </dgm:presLayoutVars>
      </dgm:prSet>
      <dgm:spPr/>
    </dgm:pt>
    <dgm:pt modelId="{62EAD3D9-33D1-4877-848F-41524712914B}" type="pres">
      <dgm:prSet presAssocID="{6AC17CE2-096D-4992-8E0F-7EB3F2AF6E87}" presName="rootConnector" presStyleLbl="node2" presStyleIdx="1" presStyleCnt="3"/>
      <dgm:spPr/>
    </dgm:pt>
    <dgm:pt modelId="{C340831D-FDF3-4591-9D4B-9CA6A2EF0C54}" type="pres">
      <dgm:prSet presAssocID="{6AC17CE2-096D-4992-8E0F-7EB3F2AF6E87}" presName="hierChild4" presStyleCnt="0"/>
      <dgm:spPr/>
    </dgm:pt>
    <dgm:pt modelId="{9D9E39A9-C193-4BE6-97B4-1EB7DE3F68AA}" type="pres">
      <dgm:prSet presAssocID="{6AC17CE2-096D-4992-8E0F-7EB3F2AF6E87}" presName="hierChild5" presStyleCnt="0"/>
      <dgm:spPr/>
    </dgm:pt>
    <dgm:pt modelId="{E387E62D-11DD-4291-B4BF-F17F76BB286A}" type="pres">
      <dgm:prSet presAssocID="{757CCB23-9B15-4AD3-8E6B-08493599868A}" presName="Name37" presStyleLbl="parChTrans1D2" presStyleIdx="2" presStyleCnt="3"/>
      <dgm:spPr/>
    </dgm:pt>
    <dgm:pt modelId="{744ADE9A-CC58-4E5D-9232-202595E2D37B}" type="pres">
      <dgm:prSet presAssocID="{789906C4-EF8F-436E-9A52-295C051C04BB}" presName="hierRoot2" presStyleCnt="0">
        <dgm:presLayoutVars>
          <dgm:hierBranch val="init"/>
        </dgm:presLayoutVars>
      </dgm:prSet>
      <dgm:spPr/>
    </dgm:pt>
    <dgm:pt modelId="{C6ABECDE-98E2-4BD8-9FEB-A647550CB1BC}" type="pres">
      <dgm:prSet presAssocID="{789906C4-EF8F-436E-9A52-295C051C04BB}" presName="rootComposite" presStyleCnt="0"/>
      <dgm:spPr/>
    </dgm:pt>
    <dgm:pt modelId="{0B4D7E66-8226-409E-93D5-F6227A1B82D7}" type="pres">
      <dgm:prSet presAssocID="{789906C4-EF8F-436E-9A52-295C051C04BB}" presName="rootText" presStyleLbl="node2" presStyleIdx="2" presStyleCnt="3">
        <dgm:presLayoutVars>
          <dgm:chPref val="3"/>
        </dgm:presLayoutVars>
      </dgm:prSet>
      <dgm:spPr/>
    </dgm:pt>
    <dgm:pt modelId="{7E9E4910-EAD5-41CF-9CD7-D4B2F69E35E2}" type="pres">
      <dgm:prSet presAssocID="{789906C4-EF8F-436E-9A52-295C051C04BB}" presName="rootConnector" presStyleLbl="node2" presStyleIdx="2" presStyleCnt="3"/>
      <dgm:spPr/>
    </dgm:pt>
    <dgm:pt modelId="{70588690-7F5D-4CFA-8C03-1235A5F1362D}" type="pres">
      <dgm:prSet presAssocID="{789906C4-EF8F-436E-9A52-295C051C04BB}" presName="hierChild4" presStyleCnt="0"/>
      <dgm:spPr/>
    </dgm:pt>
    <dgm:pt modelId="{51F9B768-935C-42F0-8CA4-6A4BB2DFF34C}" type="pres">
      <dgm:prSet presAssocID="{789906C4-EF8F-436E-9A52-295C051C04BB}" presName="hierChild5" presStyleCnt="0"/>
      <dgm:spPr/>
    </dgm:pt>
    <dgm:pt modelId="{D00A90BE-71C7-43CD-B82C-FA9EE438B955}" type="pres">
      <dgm:prSet presAssocID="{33C49185-1561-4AFE-8507-70E8D1583ADD}" presName="hierChild3" presStyleCnt="0"/>
      <dgm:spPr/>
    </dgm:pt>
  </dgm:ptLst>
  <dgm:cxnLst>
    <dgm:cxn modelId="{17DD3E13-AF2B-4A85-A82E-2D563E0F6342}" type="presOf" srcId="{33C49185-1561-4AFE-8507-70E8D1583ADD}" destId="{588E8F55-4126-4171-86B7-2E1290A67252}" srcOrd="1" destOrd="0" presId="urn:microsoft.com/office/officeart/2005/8/layout/orgChart1"/>
    <dgm:cxn modelId="{E7617522-32DB-475C-B2A1-329596AFB91B}" srcId="{33C49185-1561-4AFE-8507-70E8D1583ADD}" destId="{789906C4-EF8F-436E-9A52-295C051C04BB}" srcOrd="2" destOrd="0" parTransId="{757CCB23-9B15-4AD3-8E6B-08493599868A}" sibTransId="{E1AC3E70-3CDB-4456-B429-53055779CC44}"/>
    <dgm:cxn modelId="{20885224-D07C-4C99-A8D8-B52461BDC960}" type="presOf" srcId="{B9DE0D71-630D-42CD-8374-A736B23BF53D}" destId="{25FCC349-41EC-4302-9975-79F49F25BEE8}" srcOrd="0" destOrd="0" presId="urn:microsoft.com/office/officeart/2005/8/layout/orgChart1"/>
    <dgm:cxn modelId="{6A7D6462-EDB3-4029-880E-87CF0087DED7}" type="presOf" srcId="{789906C4-EF8F-436E-9A52-295C051C04BB}" destId="{7E9E4910-EAD5-41CF-9CD7-D4B2F69E35E2}" srcOrd="1" destOrd="0" presId="urn:microsoft.com/office/officeart/2005/8/layout/orgChart1"/>
    <dgm:cxn modelId="{ADF5446C-E2F9-4841-ACC5-A787756CFB56}" type="presOf" srcId="{8226344F-7CAB-4D7A-AAF7-BA2CE4B50698}" destId="{51C3918B-CC69-40EE-BC65-4A3D5FEB07E7}" srcOrd="0" destOrd="0" presId="urn:microsoft.com/office/officeart/2005/8/layout/orgChart1"/>
    <dgm:cxn modelId="{E50A3271-076E-483C-9073-5104D9AA2769}" type="presOf" srcId="{6AC17CE2-096D-4992-8E0F-7EB3F2AF6E87}" destId="{62EAD3D9-33D1-4877-848F-41524712914B}" srcOrd="1" destOrd="0" presId="urn:microsoft.com/office/officeart/2005/8/layout/orgChart1"/>
    <dgm:cxn modelId="{C6FF4B83-F551-4930-A1F1-918A154E59E6}" srcId="{33C49185-1561-4AFE-8507-70E8D1583ADD}" destId="{6AC17CE2-096D-4992-8E0F-7EB3F2AF6E87}" srcOrd="1" destOrd="0" parTransId="{8226344F-7CAB-4D7A-AAF7-BA2CE4B50698}" sibTransId="{D604A698-00EF-44D1-BF45-6350DDE65DC4}"/>
    <dgm:cxn modelId="{B15B7B94-FD31-4E8A-9888-46F40B75E1E0}" type="presOf" srcId="{E85E03CD-7F8E-448A-8295-DA4AF56614BE}" destId="{40B5A39C-8B8F-480E-B597-929693FFA533}" srcOrd="1" destOrd="0" presId="urn:microsoft.com/office/officeart/2005/8/layout/orgChart1"/>
    <dgm:cxn modelId="{A5255F95-F42C-4A9A-9D81-A41F78284800}" type="presOf" srcId="{E85E03CD-7F8E-448A-8295-DA4AF56614BE}" destId="{9E33402B-71A6-42B9-9825-18683203F474}" srcOrd="0" destOrd="0" presId="urn:microsoft.com/office/officeart/2005/8/layout/orgChart1"/>
    <dgm:cxn modelId="{6422069D-356F-44F1-AA10-59899A32E6C4}" type="presOf" srcId="{5069C9AF-B066-4AA0-9011-2FA02CA0D78D}" destId="{3D8F6303-7234-4DE4-8CAE-D384A745E517}" srcOrd="0" destOrd="0" presId="urn:microsoft.com/office/officeart/2005/8/layout/orgChart1"/>
    <dgm:cxn modelId="{C48332D0-C213-4519-8FF8-B877168CA718}" type="presOf" srcId="{6AC17CE2-096D-4992-8E0F-7EB3F2AF6E87}" destId="{40C363DC-4619-4700-86A9-765F7F6AD810}" srcOrd="0" destOrd="0" presId="urn:microsoft.com/office/officeart/2005/8/layout/orgChart1"/>
    <dgm:cxn modelId="{EBCD35D2-D77B-4EDF-A326-9DD74F25DBB1}" type="presOf" srcId="{757CCB23-9B15-4AD3-8E6B-08493599868A}" destId="{E387E62D-11DD-4291-B4BF-F17F76BB286A}" srcOrd="0" destOrd="0" presId="urn:microsoft.com/office/officeart/2005/8/layout/orgChart1"/>
    <dgm:cxn modelId="{D083F7DC-DCBE-4EED-94E7-ABFED1192840}" srcId="{33C49185-1561-4AFE-8507-70E8D1583ADD}" destId="{E85E03CD-7F8E-448A-8295-DA4AF56614BE}" srcOrd="0" destOrd="0" parTransId="{B9DE0D71-630D-42CD-8374-A736B23BF53D}" sibTransId="{4581D1F7-4BCB-4469-B37F-9B8BDDB909BE}"/>
    <dgm:cxn modelId="{CBA6B1E4-479C-4DA5-83CF-DBDFAFD4E0C8}" type="presOf" srcId="{33C49185-1561-4AFE-8507-70E8D1583ADD}" destId="{B178F2BB-F722-4644-A652-983970C57595}" srcOrd="0" destOrd="0" presId="urn:microsoft.com/office/officeart/2005/8/layout/orgChart1"/>
    <dgm:cxn modelId="{134A0DE5-CA18-459E-8228-258AF0F7293A}" type="presOf" srcId="{789906C4-EF8F-436E-9A52-295C051C04BB}" destId="{0B4D7E66-8226-409E-93D5-F6227A1B82D7}" srcOrd="0" destOrd="0" presId="urn:microsoft.com/office/officeart/2005/8/layout/orgChart1"/>
    <dgm:cxn modelId="{E9481BEB-ED55-4299-A5C1-1BA97AA1B15C}" srcId="{5069C9AF-B066-4AA0-9011-2FA02CA0D78D}" destId="{33C49185-1561-4AFE-8507-70E8D1583ADD}" srcOrd="0" destOrd="0" parTransId="{8D04FEF9-468E-43F2-B52E-93A496E571DD}" sibTransId="{2543C6A0-B99D-4A90-9232-726C901E3522}"/>
    <dgm:cxn modelId="{6C258A39-6151-4AA2-BBA0-DA7A57A3AC95}" type="presParOf" srcId="{3D8F6303-7234-4DE4-8CAE-D384A745E517}" destId="{058894C1-4AFF-4CBC-87F8-DBD1C51DF1E7}" srcOrd="0" destOrd="0" presId="urn:microsoft.com/office/officeart/2005/8/layout/orgChart1"/>
    <dgm:cxn modelId="{394C0EA7-2777-46D8-B658-6CD5135051C5}" type="presParOf" srcId="{058894C1-4AFF-4CBC-87F8-DBD1C51DF1E7}" destId="{8CD67745-722A-4CCF-9042-2973FEE62439}" srcOrd="0" destOrd="0" presId="urn:microsoft.com/office/officeart/2005/8/layout/orgChart1"/>
    <dgm:cxn modelId="{572AD1D7-3281-4565-A13B-5183999FCA58}" type="presParOf" srcId="{8CD67745-722A-4CCF-9042-2973FEE62439}" destId="{B178F2BB-F722-4644-A652-983970C57595}" srcOrd="0" destOrd="0" presId="urn:microsoft.com/office/officeart/2005/8/layout/orgChart1"/>
    <dgm:cxn modelId="{94671635-1A33-4958-81D5-1A9D89D99AF4}" type="presParOf" srcId="{8CD67745-722A-4CCF-9042-2973FEE62439}" destId="{588E8F55-4126-4171-86B7-2E1290A67252}" srcOrd="1" destOrd="0" presId="urn:microsoft.com/office/officeart/2005/8/layout/orgChart1"/>
    <dgm:cxn modelId="{F4C08C7E-1E5E-43D2-8194-710D3CD2CB77}" type="presParOf" srcId="{058894C1-4AFF-4CBC-87F8-DBD1C51DF1E7}" destId="{399E5A5A-6CF5-416C-B081-5B0AAA6CC01A}" srcOrd="1" destOrd="0" presId="urn:microsoft.com/office/officeart/2005/8/layout/orgChart1"/>
    <dgm:cxn modelId="{674C96C4-62AE-4744-807D-A3A8D8C8EF00}" type="presParOf" srcId="{399E5A5A-6CF5-416C-B081-5B0AAA6CC01A}" destId="{25FCC349-41EC-4302-9975-79F49F25BEE8}" srcOrd="0" destOrd="0" presId="urn:microsoft.com/office/officeart/2005/8/layout/orgChart1"/>
    <dgm:cxn modelId="{4CE8E80E-AF82-41A9-BCEE-5498BD17F294}" type="presParOf" srcId="{399E5A5A-6CF5-416C-B081-5B0AAA6CC01A}" destId="{B7E5ECB3-A16C-4079-A7D6-F30245194381}" srcOrd="1" destOrd="0" presId="urn:microsoft.com/office/officeart/2005/8/layout/orgChart1"/>
    <dgm:cxn modelId="{9EAD8F0F-9590-4468-8683-F1F6B95670CB}" type="presParOf" srcId="{B7E5ECB3-A16C-4079-A7D6-F30245194381}" destId="{9696B97B-A93B-40C5-AC29-082E48856B08}" srcOrd="0" destOrd="0" presId="urn:microsoft.com/office/officeart/2005/8/layout/orgChart1"/>
    <dgm:cxn modelId="{AB9C4897-2D6D-41CF-8518-AE4A651C0120}" type="presParOf" srcId="{9696B97B-A93B-40C5-AC29-082E48856B08}" destId="{9E33402B-71A6-42B9-9825-18683203F474}" srcOrd="0" destOrd="0" presId="urn:microsoft.com/office/officeart/2005/8/layout/orgChart1"/>
    <dgm:cxn modelId="{04C2912B-AAE8-4CBF-8742-F6F247C5F0DA}" type="presParOf" srcId="{9696B97B-A93B-40C5-AC29-082E48856B08}" destId="{40B5A39C-8B8F-480E-B597-929693FFA533}" srcOrd="1" destOrd="0" presId="urn:microsoft.com/office/officeart/2005/8/layout/orgChart1"/>
    <dgm:cxn modelId="{509B9004-0A2C-4F61-9A77-8FE57AD6D5D4}" type="presParOf" srcId="{B7E5ECB3-A16C-4079-A7D6-F30245194381}" destId="{208DEEF0-DB88-408A-99FA-514EFFF75DC7}" srcOrd="1" destOrd="0" presId="urn:microsoft.com/office/officeart/2005/8/layout/orgChart1"/>
    <dgm:cxn modelId="{C44DA268-1EED-4E81-8BA6-71266C0639CB}" type="presParOf" srcId="{B7E5ECB3-A16C-4079-A7D6-F30245194381}" destId="{D54B4617-9BF0-4E18-A066-2E5217123B01}" srcOrd="2" destOrd="0" presId="urn:microsoft.com/office/officeart/2005/8/layout/orgChart1"/>
    <dgm:cxn modelId="{7C48A71F-4835-4ED2-8114-AAF3268CFCCD}" type="presParOf" srcId="{399E5A5A-6CF5-416C-B081-5B0AAA6CC01A}" destId="{51C3918B-CC69-40EE-BC65-4A3D5FEB07E7}" srcOrd="2" destOrd="0" presId="urn:microsoft.com/office/officeart/2005/8/layout/orgChart1"/>
    <dgm:cxn modelId="{D23195E4-A0DF-4739-961E-B2F464B6038C}" type="presParOf" srcId="{399E5A5A-6CF5-416C-B081-5B0AAA6CC01A}" destId="{2511DB89-551F-4629-A085-D7B94B466547}" srcOrd="3" destOrd="0" presId="urn:microsoft.com/office/officeart/2005/8/layout/orgChart1"/>
    <dgm:cxn modelId="{78E2A2E1-AF4F-4D51-B3B1-12D7BD8A4AAB}" type="presParOf" srcId="{2511DB89-551F-4629-A085-D7B94B466547}" destId="{BEBE4F4B-6A02-4991-9889-4C74E5E90FCA}" srcOrd="0" destOrd="0" presId="urn:microsoft.com/office/officeart/2005/8/layout/orgChart1"/>
    <dgm:cxn modelId="{6D7988CF-2521-46B1-B4B3-9A1FEAE96909}" type="presParOf" srcId="{BEBE4F4B-6A02-4991-9889-4C74E5E90FCA}" destId="{40C363DC-4619-4700-86A9-765F7F6AD810}" srcOrd="0" destOrd="0" presId="urn:microsoft.com/office/officeart/2005/8/layout/orgChart1"/>
    <dgm:cxn modelId="{840025EA-EB09-4F3D-B26E-B1D9AD4201E7}" type="presParOf" srcId="{BEBE4F4B-6A02-4991-9889-4C74E5E90FCA}" destId="{62EAD3D9-33D1-4877-848F-41524712914B}" srcOrd="1" destOrd="0" presId="urn:microsoft.com/office/officeart/2005/8/layout/orgChart1"/>
    <dgm:cxn modelId="{EFF00DC5-E375-4B06-83DD-C723EFE6EAA9}" type="presParOf" srcId="{2511DB89-551F-4629-A085-D7B94B466547}" destId="{C340831D-FDF3-4591-9D4B-9CA6A2EF0C54}" srcOrd="1" destOrd="0" presId="urn:microsoft.com/office/officeart/2005/8/layout/orgChart1"/>
    <dgm:cxn modelId="{E1D226E0-4DB6-47DC-8905-80694FFBC873}" type="presParOf" srcId="{2511DB89-551F-4629-A085-D7B94B466547}" destId="{9D9E39A9-C193-4BE6-97B4-1EB7DE3F68AA}" srcOrd="2" destOrd="0" presId="urn:microsoft.com/office/officeart/2005/8/layout/orgChart1"/>
    <dgm:cxn modelId="{E9664178-DF7E-4053-B182-A4B5396299EE}" type="presParOf" srcId="{399E5A5A-6CF5-416C-B081-5B0AAA6CC01A}" destId="{E387E62D-11DD-4291-B4BF-F17F76BB286A}" srcOrd="4" destOrd="0" presId="urn:microsoft.com/office/officeart/2005/8/layout/orgChart1"/>
    <dgm:cxn modelId="{6E309247-2063-41EB-A16B-98DCF4B64DF8}" type="presParOf" srcId="{399E5A5A-6CF5-416C-B081-5B0AAA6CC01A}" destId="{744ADE9A-CC58-4E5D-9232-202595E2D37B}" srcOrd="5" destOrd="0" presId="urn:microsoft.com/office/officeart/2005/8/layout/orgChart1"/>
    <dgm:cxn modelId="{702C78B9-E160-4E69-B773-3ED76CDABD8A}" type="presParOf" srcId="{744ADE9A-CC58-4E5D-9232-202595E2D37B}" destId="{C6ABECDE-98E2-4BD8-9FEB-A647550CB1BC}" srcOrd="0" destOrd="0" presId="urn:microsoft.com/office/officeart/2005/8/layout/orgChart1"/>
    <dgm:cxn modelId="{6D5610DF-446F-46C6-988C-D4BADE2DA223}" type="presParOf" srcId="{C6ABECDE-98E2-4BD8-9FEB-A647550CB1BC}" destId="{0B4D7E66-8226-409E-93D5-F6227A1B82D7}" srcOrd="0" destOrd="0" presId="urn:microsoft.com/office/officeart/2005/8/layout/orgChart1"/>
    <dgm:cxn modelId="{BD798736-0D3D-440D-89AE-C3252AEB4D4D}" type="presParOf" srcId="{C6ABECDE-98E2-4BD8-9FEB-A647550CB1BC}" destId="{7E9E4910-EAD5-41CF-9CD7-D4B2F69E35E2}" srcOrd="1" destOrd="0" presId="urn:microsoft.com/office/officeart/2005/8/layout/orgChart1"/>
    <dgm:cxn modelId="{800B1813-3670-44B7-BA0E-8BEE3F875EF0}" type="presParOf" srcId="{744ADE9A-CC58-4E5D-9232-202595E2D37B}" destId="{70588690-7F5D-4CFA-8C03-1235A5F1362D}" srcOrd="1" destOrd="0" presId="urn:microsoft.com/office/officeart/2005/8/layout/orgChart1"/>
    <dgm:cxn modelId="{643055E9-F6FD-491E-89C6-53DE008A2B78}" type="presParOf" srcId="{744ADE9A-CC58-4E5D-9232-202595E2D37B}" destId="{51F9B768-935C-42F0-8CA4-6A4BB2DFF34C}" srcOrd="2" destOrd="0" presId="urn:microsoft.com/office/officeart/2005/8/layout/orgChart1"/>
    <dgm:cxn modelId="{51F4AB16-CF67-4E54-A1F1-FC86335CC763}" type="presParOf" srcId="{058894C1-4AFF-4CBC-87F8-DBD1C51DF1E7}" destId="{D00A90BE-71C7-43CD-B82C-FA9EE438B9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E77E26-3437-48AB-AD1B-550B35F34B8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33C1212-601C-42BA-A9BB-1B0AFEF5D621}">
      <dgm:prSet phldrT="[文本]" custT="1"/>
      <dgm:spPr/>
      <dgm:t>
        <a:bodyPr/>
        <a:lstStyle/>
        <a:p>
          <a:r>
            <a:rPr lang="en-US" altLang="zh-CN" sz="2400" dirty="0"/>
            <a:t>Multi-labelling annotation</a:t>
          </a:r>
          <a:endParaRPr lang="zh-CN" altLang="en-US" sz="2400" dirty="0"/>
        </a:p>
      </dgm:t>
    </dgm:pt>
    <dgm:pt modelId="{B8DA5B1C-08A1-4CA4-9F4E-721C4AEAAF25}" type="parTrans" cxnId="{568CE222-6B1D-4D4E-AF1F-97E9A7BB815D}">
      <dgm:prSet/>
      <dgm:spPr/>
      <dgm:t>
        <a:bodyPr/>
        <a:lstStyle/>
        <a:p>
          <a:endParaRPr lang="zh-CN" altLang="en-US"/>
        </a:p>
      </dgm:t>
    </dgm:pt>
    <dgm:pt modelId="{6E22DDCB-1AE1-46DD-9141-36E889924F51}" type="sibTrans" cxnId="{568CE222-6B1D-4D4E-AF1F-97E9A7BB815D}">
      <dgm:prSet/>
      <dgm:spPr/>
      <dgm:t>
        <a:bodyPr/>
        <a:lstStyle/>
        <a:p>
          <a:endParaRPr lang="zh-CN" altLang="en-US"/>
        </a:p>
      </dgm:t>
    </dgm:pt>
    <dgm:pt modelId="{A37643C0-1F40-4DE5-8B4A-109E414E8230}">
      <dgm:prSet phldrT="[文本]" custT="1"/>
      <dgm:spPr/>
      <dgm:t>
        <a:bodyPr/>
        <a:lstStyle/>
        <a:p>
          <a:r>
            <a:rPr lang="en-US" altLang="zh-CN" sz="2400" dirty="0"/>
            <a:t>Bayesian methods</a:t>
          </a:r>
          <a:endParaRPr lang="zh-CN" altLang="en-US" sz="2400" dirty="0"/>
        </a:p>
      </dgm:t>
    </dgm:pt>
    <dgm:pt modelId="{D57DB7CD-F7E1-4DA3-A876-FE2BF21E6EF4}" type="parTrans" cxnId="{6CB0BF05-C0A9-4F21-A348-843C74389783}">
      <dgm:prSet/>
      <dgm:spPr/>
      <dgm:t>
        <a:bodyPr/>
        <a:lstStyle/>
        <a:p>
          <a:endParaRPr lang="zh-CN" altLang="en-US"/>
        </a:p>
      </dgm:t>
    </dgm:pt>
    <dgm:pt modelId="{59105B89-A0A6-4A6D-AA39-91BA25A99225}" type="sibTrans" cxnId="{6CB0BF05-C0A9-4F21-A348-843C74389783}">
      <dgm:prSet/>
      <dgm:spPr/>
      <dgm:t>
        <a:bodyPr/>
        <a:lstStyle/>
        <a:p>
          <a:endParaRPr lang="zh-CN" altLang="en-US"/>
        </a:p>
      </dgm:t>
    </dgm:pt>
    <dgm:pt modelId="{BBA69AF9-D6FB-423A-987C-E583E3EF4FCB}">
      <dgm:prSet phldrT="[文本]" custT="1"/>
      <dgm:spPr/>
      <dgm:t>
        <a:bodyPr/>
        <a:lstStyle/>
        <a:p>
          <a:r>
            <a:rPr lang="en-US" altLang="zh-CN" sz="2400" dirty="0"/>
            <a:t>Non-parametric approach</a:t>
          </a:r>
          <a:endParaRPr lang="zh-CN" altLang="en-US" sz="2400" dirty="0"/>
        </a:p>
      </dgm:t>
    </dgm:pt>
    <dgm:pt modelId="{FA813558-5A66-4FF4-9270-AA49D5DED4F1}" type="parTrans" cxnId="{1134CE92-6D1A-42F1-9FEB-D6FE0026F4C1}">
      <dgm:prSet/>
      <dgm:spPr/>
      <dgm:t>
        <a:bodyPr/>
        <a:lstStyle/>
        <a:p>
          <a:endParaRPr lang="zh-CN" altLang="en-US"/>
        </a:p>
      </dgm:t>
    </dgm:pt>
    <dgm:pt modelId="{5F1D7E7C-5E25-4D13-9757-268FAE88ADDC}" type="sibTrans" cxnId="{1134CE92-6D1A-42F1-9FEB-D6FE0026F4C1}">
      <dgm:prSet/>
      <dgm:spPr/>
      <dgm:t>
        <a:bodyPr/>
        <a:lstStyle/>
        <a:p>
          <a:endParaRPr lang="zh-CN" altLang="en-US"/>
        </a:p>
      </dgm:t>
    </dgm:pt>
    <dgm:pt modelId="{F3C65355-4AF5-4D56-83F5-7A27FE5B39C1}">
      <dgm:prSet phldrT="[文本]" custT="1"/>
      <dgm:spPr/>
      <dgm:t>
        <a:bodyPr/>
        <a:lstStyle/>
        <a:p>
          <a:r>
            <a:rPr lang="en-US" altLang="zh-CN" sz="2400" dirty="0"/>
            <a:t>Parametric approach</a:t>
          </a:r>
          <a:endParaRPr lang="zh-CN" altLang="en-US" sz="2400" dirty="0"/>
        </a:p>
      </dgm:t>
    </dgm:pt>
    <dgm:pt modelId="{A5A95516-946E-40F1-B394-80DF7CF92CB1}" type="parTrans" cxnId="{73280AF3-C900-474F-A450-097C07E32D9C}">
      <dgm:prSet/>
      <dgm:spPr/>
      <dgm:t>
        <a:bodyPr/>
        <a:lstStyle/>
        <a:p>
          <a:endParaRPr lang="zh-CN" altLang="en-US"/>
        </a:p>
      </dgm:t>
    </dgm:pt>
    <dgm:pt modelId="{4D0F58C6-271F-42CB-AE54-83203903A240}" type="sibTrans" cxnId="{73280AF3-C900-474F-A450-097C07E32D9C}">
      <dgm:prSet/>
      <dgm:spPr/>
      <dgm:t>
        <a:bodyPr/>
        <a:lstStyle/>
        <a:p>
          <a:endParaRPr lang="zh-CN" altLang="en-US"/>
        </a:p>
      </dgm:t>
    </dgm:pt>
    <dgm:pt modelId="{D0B5D314-18DD-461B-B781-55C043C7AC5F}">
      <dgm:prSet phldrT="[文本]" custT="1"/>
      <dgm:spPr/>
      <dgm:t>
        <a:bodyPr/>
        <a:lstStyle/>
        <a:p>
          <a:r>
            <a:rPr lang="en-US" altLang="zh-CN" sz="2400" dirty="0"/>
            <a:t>Other algorithms</a:t>
          </a:r>
          <a:r>
            <a:rPr lang="zh-CN" altLang="en-US" sz="2400" dirty="0"/>
            <a:t>（</a:t>
          </a:r>
          <a:r>
            <a:rPr lang="en-US" altLang="zh-CN" sz="2400" dirty="0"/>
            <a:t>papers</a:t>
          </a:r>
          <a:r>
            <a:rPr lang="zh-CN" altLang="en-US" sz="2400" dirty="0"/>
            <a:t>）</a:t>
          </a:r>
        </a:p>
      </dgm:t>
    </dgm:pt>
    <dgm:pt modelId="{033FCE1E-867F-40A4-BE1E-62E4EAE43316}" type="parTrans" cxnId="{362419EF-BA30-4106-9531-C23AE40A7D7B}">
      <dgm:prSet/>
      <dgm:spPr/>
      <dgm:t>
        <a:bodyPr/>
        <a:lstStyle/>
        <a:p>
          <a:endParaRPr lang="zh-CN" altLang="en-US"/>
        </a:p>
      </dgm:t>
    </dgm:pt>
    <dgm:pt modelId="{30AC33B2-E1A9-4949-A8B5-B4E57ABBCBF1}" type="sibTrans" cxnId="{362419EF-BA30-4106-9531-C23AE40A7D7B}">
      <dgm:prSet/>
      <dgm:spPr/>
      <dgm:t>
        <a:bodyPr/>
        <a:lstStyle/>
        <a:p>
          <a:endParaRPr lang="zh-CN" altLang="en-US"/>
        </a:p>
      </dgm:t>
    </dgm:pt>
    <dgm:pt modelId="{50AC6C6D-D071-46E2-8D28-0E0C6C023624}" type="pres">
      <dgm:prSet presAssocID="{9DE77E26-3437-48AB-AD1B-550B35F34B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71ABCE-D169-48A2-B7A1-AECADCF6F17F}" type="pres">
      <dgm:prSet presAssocID="{C33C1212-601C-42BA-A9BB-1B0AFEF5D621}" presName="root1" presStyleCnt="0"/>
      <dgm:spPr/>
    </dgm:pt>
    <dgm:pt modelId="{DAB0357C-0075-4943-A628-D777E75A6250}" type="pres">
      <dgm:prSet presAssocID="{C33C1212-601C-42BA-A9BB-1B0AFEF5D621}" presName="LevelOneTextNode" presStyleLbl="node0" presStyleIdx="0" presStyleCnt="1" custScaleY="68894" custLinFactNeighborX="652" custLinFactNeighborY="-13049">
        <dgm:presLayoutVars>
          <dgm:chPref val="3"/>
        </dgm:presLayoutVars>
      </dgm:prSet>
      <dgm:spPr/>
    </dgm:pt>
    <dgm:pt modelId="{F3829E46-5D8E-4464-8130-A7BF871CB0CD}" type="pres">
      <dgm:prSet presAssocID="{C33C1212-601C-42BA-A9BB-1B0AFEF5D621}" presName="level2hierChild" presStyleCnt="0"/>
      <dgm:spPr/>
    </dgm:pt>
    <dgm:pt modelId="{982C266C-154B-4644-A774-407691371F98}" type="pres">
      <dgm:prSet presAssocID="{D57DB7CD-F7E1-4DA3-A876-FE2BF21E6EF4}" presName="conn2-1" presStyleLbl="parChTrans1D2" presStyleIdx="0" presStyleCnt="2"/>
      <dgm:spPr/>
    </dgm:pt>
    <dgm:pt modelId="{82A13061-7566-4ED7-BF36-A8138EF7DE2E}" type="pres">
      <dgm:prSet presAssocID="{D57DB7CD-F7E1-4DA3-A876-FE2BF21E6EF4}" presName="connTx" presStyleLbl="parChTrans1D2" presStyleIdx="0" presStyleCnt="2"/>
      <dgm:spPr/>
    </dgm:pt>
    <dgm:pt modelId="{9165BBBF-3A71-4179-8D0D-D312990D160E}" type="pres">
      <dgm:prSet presAssocID="{A37643C0-1F40-4DE5-8B4A-109E414E8230}" presName="root2" presStyleCnt="0"/>
      <dgm:spPr/>
    </dgm:pt>
    <dgm:pt modelId="{6AF30DC5-F416-4E36-B253-7FCD512D0AAF}" type="pres">
      <dgm:prSet presAssocID="{A37643C0-1F40-4DE5-8B4A-109E414E8230}" presName="LevelTwoTextNode" presStyleLbl="node2" presStyleIdx="0" presStyleCnt="2" custScaleY="65054" custLinFactNeighborX="-979" custLinFactNeighborY="-39146">
        <dgm:presLayoutVars>
          <dgm:chPref val="3"/>
        </dgm:presLayoutVars>
      </dgm:prSet>
      <dgm:spPr/>
    </dgm:pt>
    <dgm:pt modelId="{3C1CC7D1-6B60-4CF0-8FB4-3A85F3045FF8}" type="pres">
      <dgm:prSet presAssocID="{A37643C0-1F40-4DE5-8B4A-109E414E8230}" presName="level3hierChild" presStyleCnt="0"/>
      <dgm:spPr/>
    </dgm:pt>
    <dgm:pt modelId="{B766A1D2-9305-4BC7-9DAB-300183633092}" type="pres">
      <dgm:prSet presAssocID="{FA813558-5A66-4FF4-9270-AA49D5DED4F1}" presName="conn2-1" presStyleLbl="parChTrans1D3" presStyleIdx="0" presStyleCnt="2"/>
      <dgm:spPr/>
    </dgm:pt>
    <dgm:pt modelId="{10369F25-EEA7-45CC-94E8-DAA21BB29C6F}" type="pres">
      <dgm:prSet presAssocID="{FA813558-5A66-4FF4-9270-AA49D5DED4F1}" presName="connTx" presStyleLbl="parChTrans1D3" presStyleIdx="0" presStyleCnt="2"/>
      <dgm:spPr/>
    </dgm:pt>
    <dgm:pt modelId="{1D963A25-66FE-4935-A5EC-99C288BF0E97}" type="pres">
      <dgm:prSet presAssocID="{BBA69AF9-D6FB-423A-987C-E583E3EF4FCB}" presName="root2" presStyleCnt="0"/>
      <dgm:spPr/>
    </dgm:pt>
    <dgm:pt modelId="{49CD8B2F-F47A-4ABC-BFA9-AE062566CAF4}" type="pres">
      <dgm:prSet presAssocID="{BBA69AF9-D6FB-423A-987C-E583E3EF4FCB}" presName="LevelTwoTextNode" presStyleLbl="node3" presStyleIdx="0" presStyleCnt="2" custScaleY="64412" custLinFactNeighborX="-4967" custLinFactNeighborY="-30646">
        <dgm:presLayoutVars>
          <dgm:chPref val="3"/>
        </dgm:presLayoutVars>
      </dgm:prSet>
      <dgm:spPr/>
    </dgm:pt>
    <dgm:pt modelId="{ADAE6B9C-2BBE-4CCB-AB9A-B467475731D5}" type="pres">
      <dgm:prSet presAssocID="{BBA69AF9-D6FB-423A-987C-E583E3EF4FCB}" presName="level3hierChild" presStyleCnt="0"/>
      <dgm:spPr/>
    </dgm:pt>
    <dgm:pt modelId="{24EB36AE-5C02-4EBF-AA7C-083B23F89843}" type="pres">
      <dgm:prSet presAssocID="{A5A95516-946E-40F1-B394-80DF7CF92CB1}" presName="conn2-1" presStyleLbl="parChTrans1D3" presStyleIdx="1" presStyleCnt="2"/>
      <dgm:spPr/>
    </dgm:pt>
    <dgm:pt modelId="{269FD5C1-0A38-40D0-BECF-82235336AF9C}" type="pres">
      <dgm:prSet presAssocID="{A5A95516-946E-40F1-B394-80DF7CF92CB1}" presName="connTx" presStyleLbl="parChTrans1D3" presStyleIdx="1" presStyleCnt="2"/>
      <dgm:spPr/>
    </dgm:pt>
    <dgm:pt modelId="{AF8A549C-1118-4C34-9D96-DF229C2E0B44}" type="pres">
      <dgm:prSet presAssocID="{F3C65355-4AF5-4D56-83F5-7A27FE5B39C1}" presName="root2" presStyleCnt="0"/>
      <dgm:spPr/>
    </dgm:pt>
    <dgm:pt modelId="{900D4363-CED7-4C0A-9F81-47091B56F90D}" type="pres">
      <dgm:prSet presAssocID="{F3C65355-4AF5-4D56-83F5-7A27FE5B39C1}" presName="LevelTwoTextNode" presStyleLbl="node3" presStyleIdx="1" presStyleCnt="2" custScaleY="71012" custLinFactNeighborX="-4967" custLinFactNeighborY="-21895">
        <dgm:presLayoutVars>
          <dgm:chPref val="3"/>
        </dgm:presLayoutVars>
      </dgm:prSet>
      <dgm:spPr/>
    </dgm:pt>
    <dgm:pt modelId="{04A143C2-AA92-4E0C-B2F4-5CB30B03D98D}" type="pres">
      <dgm:prSet presAssocID="{F3C65355-4AF5-4D56-83F5-7A27FE5B39C1}" presName="level3hierChild" presStyleCnt="0"/>
      <dgm:spPr/>
    </dgm:pt>
    <dgm:pt modelId="{7701AC9E-B205-47AE-866D-B6E2C0E0BD20}" type="pres">
      <dgm:prSet presAssocID="{033FCE1E-867F-40A4-BE1E-62E4EAE43316}" presName="conn2-1" presStyleLbl="parChTrans1D2" presStyleIdx="1" presStyleCnt="2"/>
      <dgm:spPr/>
    </dgm:pt>
    <dgm:pt modelId="{CA550743-20AF-431A-8B9A-498ADC4821C2}" type="pres">
      <dgm:prSet presAssocID="{033FCE1E-867F-40A4-BE1E-62E4EAE43316}" presName="connTx" presStyleLbl="parChTrans1D2" presStyleIdx="1" presStyleCnt="2"/>
      <dgm:spPr/>
    </dgm:pt>
    <dgm:pt modelId="{DA97BBA6-4B32-442E-95DD-A006D0DF1F02}" type="pres">
      <dgm:prSet presAssocID="{D0B5D314-18DD-461B-B781-55C043C7AC5F}" presName="root2" presStyleCnt="0"/>
      <dgm:spPr/>
    </dgm:pt>
    <dgm:pt modelId="{5CF3F64D-060B-488F-AD79-D6E92A12904D}" type="pres">
      <dgm:prSet presAssocID="{D0B5D314-18DD-461B-B781-55C043C7AC5F}" presName="LevelTwoTextNode" presStyleLbl="node2" presStyleIdx="1" presStyleCnt="2" custScaleY="68442" custLinFactNeighborX="-979" custLinFactNeighborY="29307">
        <dgm:presLayoutVars>
          <dgm:chPref val="3"/>
        </dgm:presLayoutVars>
      </dgm:prSet>
      <dgm:spPr/>
    </dgm:pt>
    <dgm:pt modelId="{B3EB7C26-D6AA-40E1-A40D-9DFBD8E5530D}" type="pres">
      <dgm:prSet presAssocID="{D0B5D314-18DD-461B-B781-55C043C7AC5F}" presName="level3hierChild" presStyleCnt="0"/>
      <dgm:spPr/>
    </dgm:pt>
  </dgm:ptLst>
  <dgm:cxnLst>
    <dgm:cxn modelId="{463A7105-26B2-42CB-ADCD-09498535D56D}" type="presOf" srcId="{033FCE1E-867F-40A4-BE1E-62E4EAE43316}" destId="{7701AC9E-B205-47AE-866D-B6E2C0E0BD20}" srcOrd="0" destOrd="0" presId="urn:microsoft.com/office/officeart/2005/8/layout/hierarchy2"/>
    <dgm:cxn modelId="{6CB0BF05-C0A9-4F21-A348-843C74389783}" srcId="{C33C1212-601C-42BA-A9BB-1B0AFEF5D621}" destId="{A37643C0-1F40-4DE5-8B4A-109E414E8230}" srcOrd="0" destOrd="0" parTransId="{D57DB7CD-F7E1-4DA3-A876-FE2BF21E6EF4}" sibTransId="{59105B89-A0A6-4A6D-AA39-91BA25A99225}"/>
    <dgm:cxn modelId="{3CDFD41B-F270-4C54-8FDC-7EFE74EEA643}" type="presOf" srcId="{A5A95516-946E-40F1-B394-80DF7CF92CB1}" destId="{269FD5C1-0A38-40D0-BECF-82235336AF9C}" srcOrd="1" destOrd="0" presId="urn:microsoft.com/office/officeart/2005/8/layout/hierarchy2"/>
    <dgm:cxn modelId="{DC207E22-FF8E-4F86-B58C-ECA322061474}" type="presOf" srcId="{9DE77E26-3437-48AB-AD1B-550B35F34B8F}" destId="{50AC6C6D-D071-46E2-8D28-0E0C6C023624}" srcOrd="0" destOrd="0" presId="urn:microsoft.com/office/officeart/2005/8/layout/hierarchy2"/>
    <dgm:cxn modelId="{568CE222-6B1D-4D4E-AF1F-97E9A7BB815D}" srcId="{9DE77E26-3437-48AB-AD1B-550B35F34B8F}" destId="{C33C1212-601C-42BA-A9BB-1B0AFEF5D621}" srcOrd="0" destOrd="0" parTransId="{B8DA5B1C-08A1-4CA4-9F4E-721C4AEAAF25}" sibTransId="{6E22DDCB-1AE1-46DD-9141-36E889924F51}"/>
    <dgm:cxn modelId="{BF1B6463-05EC-4BCC-8ED5-27CF78457057}" type="presOf" srcId="{D57DB7CD-F7E1-4DA3-A876-FE2BF21E6EF4}" destId="{982C266C-154B-4644-A774-407691371F98}" srcOrd="0" destOrd="0" presId="urn:microsoft.com/office/officeart/2005/8/layout/hierarchy2"/>
    <dgm:cxn modelId="{779EEC6A-B1E4-4B74-9272-57419F263042}" type="presOf" srcId="{FA813558-5A66-4FF4-9270-AA49D5DED4F1}" destId="{10369F25-EEA7-45CC-94E8-DAA21BB29C6F}" srcOrd="1" destOrd="0" presId="urn:microsoft.com/office/officeart/2005/8/layout/hierarchy2"/>
    <dgm:cxn modelId="{949C2871-41ED-4EC7-AF76-094AC878C7FB}" type="presOf" srcId="{FA813558-5A66-4FF4-9270-AA49D5DED4F1}" destId="{B766A1D2-9305-4BC7-9DAB-300183633092}" srcOrd="0" destOrd="0" presId="urn:microsoft.com/office/officeart/2005/8/layout/hierarchy2"/>
    <dgm:cxn modelId="{1134CE92-6D1A-42F1-9FEB-D6FE0026F4C1}" srcId="{A37643C0-1F40-4DE5-8B4A-109E414E8230}" destId="{BBA69AF9-D6FB-423A-987C-E583E3EF4FCB}" srcOrd="0" destOrd="0" parTransId="{FA813558-5A66-4FF4-9270-AA49D5DED4F1}" sibTransId="{5F1D7E7C-5E25-4D13-9757-268FAE88ADDC}"/>
    <dgm:cxn modelId="{6BC88F9D-A762-42FB-B1AD-F545CC4A959D}" type="presOf" srcId="{D57DB7CD-F7E1-4DA3-A876-FE2BF21E6EF4}" destId="{82A13061-7566-4ED7-BF36-A8138EF7DE2E}" srcOrd="1" destOrd="0" presId="urn:microsoft.com/office/officeart/2005/8/layout/hierarchy2"/>
    <dgm:cxn modelId="{E20A2CC6-203C-4EA1-8A45-C709070C63E8}" type="presOf" srcId="{BBA69AF9-D6FB-423A-987C-E583E3EF4FCB}" destId="{49CD8B2F-F47A-4ABC-BFA9-AE062566CAF4}" srcOrd="0" destOrd="0" presId="urn:microsoft.com/office/officeart/2005/8/layout/hierarchy2"/>
    <dgm:cxn modelId="{E4A539DA-9030-4C68-9540-95FDFDD7B1F4}" type="presOf" srcId="{C33C1212-601C-42BA-A9BB-1B0AFEF5D621}" destId="{DAB0357C-0075-4943-A628-D777E75A6250}" srcOrd="0" destOrd="0" presId="urn:microsoft.com/office/officeart/2005/8/layout/hierarchy2"/>
    <dgm:cxn modelId="{805087E9-8ABA-4C65-979F-6328C99CB88C}" type="presOf" srcId="{A5A95516-946E-40F1-B394-80DF7CF92CB1}" destId="{24EB36AE-5C02-4EBF-AA7C-083B23F89843}" srcOrd="0" destOrd="0" presId="urn:microsoft.com/office/officeart/2005/8/layout/hierarchy2"/>
    <dgm:cxn modelId="{F2BB39ED-D5E1-49F3-9CE2-C0AA2853EDD0}" type="presOf" srcId="{033FCE1E-867F-40A4-BE1E-62E4EAE43316}" destId="{CA550743-20AF-431A-8B9A-498ADC4821C2}" srcOrd="1" destOrd="0" presId="urn:microsoft.com/office/officeart/2005/8/layout/hierarchy2"/>
    <dgm:cxn modelId="{362419EF-BA30-4106-9531-C23AE40A7D7B}" srcId="{C33C1212-601C-42BA-A9BB-1B0AFEF5D621}" destId="{D0B5D314-18DD-461B-B781-55C043C7AC5F}" srcOrd="1" destOrd="0" parTransId="{033FCE1E-867F-40A4-BE1E-62E4EAE43316}" sibTransId="{30AC33B2-E1A9-4949-A8B5-B4E57ABBCBF1}"/>
    <dgm:cxn modelId="{73280AF3-C900-474F-A450-097C07E32D9C}" srcId="{A37643C0-1F40-4DE5-8B4A-109E414E8230}" destId="{F3C65355-4AF5-4D56-83F5-7A27FE5B39C1}" srcOrd="1" destOrd="0" parTransId="{A5A95516-946E-40F1-B394-80DF7CF92CB1}" sibTransId="{4D0F58C6-271F-42CB-AE54-83203903A240}"/>
    <dgm:cxn modelId="{33F9FFF3-8D8D-4AC2-AE70-683882DD33C7}" type="presOf" srcId="{D0B5D314-18DD-461B-B781-55C043C7AC5F}" destId="{5CF3F64D-060B-488F-AD79-D6E92A12904D}" srcOrd="0" destOrd="0" presId="urn:microsoft.com/office/officeart/2005/8/layout/hierarchy2"/>
    <dgm:cxn modelId="{5C3F67F7-93F4-4BF5-BE62-6CDCE66A1F87}" type="presOf" srcId="{A37643C0-1F40-4DE5-8B4A-109E414E8230}" destId="{6AF30DC5-F416-4E36-B253-7FCD512D0AAF}" srcOrd="0" destOrd="0" presId="urn:microsoft.com/office/officeart/2005/8/layout/hierarchy2"/>
    <dgm:cxn modelId="{A0C1C9FA-3A02-4A77-A27A-517AF79FC485}" type="presOf" srcId="{F3C65355-4AF5-4D56-83F5-7A27FE5B39C1}" destId="{900D4363-CED7-4C0A-9F81-47091B56F90D}" srcOrd="0" destOrd="0" presId="urn:microsoft.com/office/officeart/2005/8/layout/hierarchy2"/>
    <dgm:cxn modelId="{BAFD0B80-F494-4F6B-BD80-6D0E7B56DEB5}" type="presParOf" srcId="{50AC6C6D-D071-46E2-8D28-0E0C6C023624}" destId="{0571ABCE-D169-48A2-B7A1-AECADCF6F17F}" srcOrd="0" destOrd="0" presId="urn:microsoft.com/office/officeart/2005/8/layout/hierarchy2"/>
    <dgm:cxn modelId="{ADB4AA5F-6EF1-4536-AE19-7CA7707ED10E}" type="presParOf" srcId="{0571ABCE-D169-48A2-B7A1-AECADCF6F17F}" destId="{DAB0357C-0075-4943-A628-D777E75A6250}" srcOrd="0" destOrd="0" presId="urn:microsoft.com/office/officeart/2005/8/layout/hierarchy2"/>
    <dgm:cxn modelId="{4E0D2507-58DB-4FDF-A0E6-137E23EF633E}" type="presParOf" srcId="{0571ABCE-D169-48A2-B7A1-AECADCF6F17F}" destId="{F3829E46-5D8E-4464-8130-A7BF871CB0CD}" srcOrd="1" destOrd="0" presId="urn:microsoft.com/office/officeart/2005/8/layout/hierarchy2"/>
    <dgm:cxn modelId="{56913FA4-78E6-480A-8E59-EFA61AF43875}" type="presParOf" srcId="{F3829E46-5D8E-4464-8130-A7BF871CB0CD}" destId="{982C266C-154B-4644-A774-407691371F98}" srcOrd="0" destOrd="0" presId="urn:microsoft.com/office/officeart/2005/8/layout/hierarchy2"/>
    <dgm:cxn modelId="{C837B246-32E8-4E8D-8506-3E50803DFF03}" type="presParOf" srcId="{982C266C-154B-4644-A774-407691371F98}" destId="{82A13061-7566-4ED7-BF36-A8138EF7DE2E}" srcOrd="0" destOrd="0" presId="urn:microsoft.com/office/officeart/2005/8/layout/hierarchy2"/>
    <dgm:cxn modelId="{4C405DB7-6DE3-417C-84C7-2759215BA390}" type="presParOf" srcId="{F3829E46-5D8E-4464-8130-A7BF871CB0CD}" destId="{9165BBBF-3A71-4179-8D0D-D312990D160E}" srcOrd="1" destOrd="0" presId="urn:microsoft.com/office/officeart/2005/8/layout/hierarchy2"/>
    <dgm:cxn modelId="{BCC50536-4848-4B9C-8C20-CC76A4345633}" type="presParOf" srcId="{9165BBBF-3A71-4179-8D0D-D312990D160E}" destId="{6AF30DC5-F416-4E36-B253-7FCD512D0AAF}" srcOrd="0" destOrd="0" presId="urn:microsoft.com/office/officeart/2005/8/layout/hierarchy2"/>
    <dgm:cxn modelId="{2EAB6F52-D86A-4E94-9277-BA6D6D5907D9}" type="presParOf" srcId="{9165BBBF-3A71-4179-8D0D-D312990D160E}" destId="{3C1CC7D1-6B60-4CF0-8FB4-3A85F3045FF8}" srcOrd="1" destOrd="0" presId="urn:microsoft.com/office/officeart/2005/8/layout/hierarchy2"/>
    <dgm:cxn modelId="{119EB4E0-8303-443F-8755-26CBE596A3C7}" type="presParOf" srcId="{3C1CC7D1-6B60-4CF0-8FB4-3A85F3045FF8}" destId="{B766A1D2-9305-4BC7-9DAB-300183633092}" srcOrd="0" destOrd="0" presId="urn:microsoft.com/office/officeart/2005/8/layout/hierarchy2"/>
    <dgm:cxn modelId="{A9BB43C3-B573-47C3-8CF5-1CC720B4EABE}" type="presParOf" srcId="{B766A1D2-9305-4BC7-9DAB-300183633092}" destId="{10369F25-EEA7-45CC-94E8-DAA21BB29C6F}" srcOrd="0" destOrd="0" presId="urn:microsoft.com/office/officeart/2005/8/layout/hierarchy2"/>
    <dgm:cxn modelId="{3955A291-ED89-4FFE-9311-445F85A060EE}" type="presParOf" srcId="{3C1CC7D1-6B60-4CF0-8FB4-3A85F3045FF8}" destId="{1D963A25-66FE-4935-A5EC-99C288BF0E97}" srcOrd="1" destOrd="0" presId="urn:microsoft.com/office/officeart/2005/8/layout/hierarchy2"/>
    <dgm:cxn modelId="{B64EDE9F-32F8-4F2D-899B-6B84F151A1E4}" type="presParOf" srcId="{1D963A25-66FE-4935-A5EC-99C288BF0E97}" destId="{49CD8B2F-F47A-4ABC-BFA9-AE062566CAF4}" srcOrd="0" destOrd="0" presId="urn:microsoft.com/office/officeart/2005/8/layout/hierarchy2"/>
    <dgm:cxn modelId="{DA2C6DD1-F2BE-44BD-A7F0-E74CECE11F51}" type="presParOf" srcId="{1D963A25-66FE-4935-A5EC-99C288BF0E97}" destId="{ADAE6B9C-2BBE-4CCB-AB9A-B467475731D5}" srcOrd="1" destOrd="0" presId="urn:microsoft.com/office/officeart/2005/8/layout/hierarchy2"/>
    <dgm:cxn modelId="{49409B11-CAD9-41AA-8BAB-F8AA943B5AE7}" type="presParOf" srcId="{3C1CC7D1-6B60-4CF0-8FB4-3A85F3045FF8}" destId="{24EB36AE-5C02-4EBF-AA7C-083B23F89843}" srcOrd="2" destOrd="0" presId="urn:microsoft.com/office/officeart/2005/8/layout/hierarchy2"/>
    <dgm:cxn modelId="{30DD9449-E98B-445C-A429-BBCC55F802A5}" type="presParOf" srcId="{24EB36AE-5C02-4EBF-AA7C-083B23F89843}" destId="{269FD5C1-0A38-40D0-BECF-82235336AF9C}" srcOrd="0" destOrd="0" presId="urn:microsoft.com/office/officeart/2005/8/layout/hierarchy2"/>
    <dgm:cxn modelId="{2256A804-16EF-4DE8-8D89-3E1AF021F101}" type="presParOf" srcId="{3C1CC7D1-6B60-4CF0-8FB4-3A85F3045FF8}" destId="{AF8A549C-1118-4C34-9D96-DF229C2E0B44}" srcOrd="3" destOrd="0" presId="urn:microsoft.com/office/officeart/2005/8/layout/hierarchy2"/>
    <dgm:cxn modelId="{9AA0F24F-A98D-4AEA-9796-EF108E0DC3AB}" type="presParOf" srcId="{AF8A549C-1118-4C34-9D96-DF229C2E0B44}" destId="{900D4363-CED7-4C0A-9F81-47091B56F90D}" srcOrd="0" destOrd="0" presId="urn:microsoft.com/office/officeart/2005/8/layout/hierarchy2"/>
    <dgm:cxn modelId="{B9B30B4D-A2A1-4C3E-A92A-AB2BB914D17B}" type="presParOf" srcId="{AF8A549C-1118-4C34-9D96-DF229C2E0B44}" destId="{04A143C2-AA92-4E0C-B2F4-5CB30B03D98D}" srcOrd="1" destOrd="0" presId="urn:microsoft.com/office/officeart/2005/8/layout/hierarchy2"/>
    <dgm:cxn modelId="{3269FE2A-B895-4DED-9B90-3CD20CEE57C7}" type="presParOf" srcId="{F3829E46-5D8E-4464-8130-A7BF871CB0CD}" destId="{7701AC9E-B205-47AE-866D-B6E2C0E0BD20}" srcOrd="2" destOrd="0" presId="urn:microsoft.com/office/officeart/2005/8/layout/hierarchy2"/>
    <dgm:cxn modelId="{16B23FE4-690B-4718-8149-EAB1547736FE}" type="presParOf" srcId="{7701AC9E-B205-47AE-866D-B6E2C0E0BD20}" destId="{CA550743-20AF-431A-8B9A-498ADC4821C2}" srcOrd="0" destOrd="0" presId="urn:microsoft.com/office/officeart/2005/8/layout/hierarchy2"/>
    <dgm:cxn modelId="{3B777838-193E-4134-A77A-27D6DC8E7DBD}" type="presParOf" srcId="{F3829E46-5D8E-4464-8130-A7BF871CB0CD}" destId="{DA97BBA6-4B32-442E-95DD-A006D0DF1F02}" srcOrd="3" destOrd="0" presId="urn:microsoft.com/office/officeart/2005/8/layout/hierarchy2"/>
    <dgm:cxn modelId="{40D76CCF-FF8B-4931-A081-E8BF11B2CD69}" type="presParOf" srcId="{DA97BBA6-4B32-442E-95DD-A006D0DF1F02}" destId="{5CF3F64D-060B-488F-AD79-D6E92A12904D}" srcOrd="0" destOrd="0" presId="urn:microsoft.com/office/officeart/2005/8/layout/hierarchy2"/>
    <dgm:cxn modelId="{0869E925-BB24-4353-BDA1-F66D503A5527}" type="presParOf" srcId="{DA97BBA6-4B32-442E-95DD-A006D0DF1F02}" destId="{B3EB7C26-D6AA-40E1-A40D-9DFBD8E553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255D67-EFA3-4BEB-A845-78D244762CBD}" type="doc">
      <dgm:prSet loTypeId="urn:microsoft.com/office/officeart/2005/8/layout/pyramid2" loCatId="pyramid" qsTypeId="urn:microsoft.com/office/officeart/2005/8/quickstyle/simple1" qsCatId="simple" csTypeId="urn:microsoft.com/office/officeart/2005/8/colors/colorful3" csCatId="colorful" phldr="1"/>
      <dgm:spPr/>
    </dgm:pt>
    <dgm:pt modelId="{161BFD43-CDE7-49E6-AF47-6D3DA4FBFDAB}" type="pres">
      <dgm:prSet presAssocID="{6F255D67-EFA3-4BEB-A845-78D244762CBD}" presName="compositeShape" presStyleCnt="0">
        <dgm:presLayoutVars>
          <dgm:dir/>
          <dgm:resizeHandles/>
        </dgm:presLayoutVars>
      </dgm:prSet>
      <dgm:spPr/>
    </dgm:pt>
  </dgm:ptLst>
  <dgm:cxnLst>
    <dgm:cxn modelId="{EBCD2230-7546-4CE2-9009-38BDD2075DB7}" type="presOf" srcId="{6F255D67-EFA3-4BEB-A845-78D244762CBD}" destId="{161BFD43-CDE7-49E6-AF47-6D3DA4FBFDAB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6BA66C-AE87-44FB-BC9A-A68BF0339771}" type="doc">
      <dgm:prSet loTypeId="urn:microsoft.com/office/officeart/2005/8/layout/chart3" loCatId="relationship" qsTypeId="urn:microsoft.com/office/officeart/2005/8/quickstyle/simple1" qsCatId="simple" csTypeId="urn:microsoft.com/office/officeart/2005/8/colors/colorful3" csCatId="colorful" phldr="1"/>
      <dgm:spPr/>
    </dgm:pt>
    <dgm:pt modelId="{5B565F04-7BC8-4CC8-9445-2C21998959F0}">
      <dgm:prSet phldrT="[文本]" custT="1"/>
      <dgm:spPr/>
      <dgm:t>
        <a:bodyPr/>
        <a:lstStyle/>
        <a:p>
          <a:r>
            <a:rPr lang="zh-CN" altLang="en-US" sz="2400" dirty="0"/>
            <a:t>样本之间的关系</a:t>
          </a:r>
        </a:p>
      </dgm:t>
    </dgm:pt>
    <dgm:pt modelId="{29952CCA-2364-4FE4-AF72-E9137007825B}" type="parTrans" cxnId="{9791E83D-7BBC-4E8C-ACCD-4222FB737D16}">
      <dgm:prSet/>
      <dgm:spPr/>
      <dgm:t>
        <a:bodyPr/>
        <a:lstStyle/>
        <a:p>
          <a:endParaRPr lang="zh-CN" altLang="en-US"/>
        </a:p>
      </dgm:t>
    </dgm:pt>
    <dgm:pt modelId="{D27B50C3-C5D4-4826-B21D-7C5DAA212470}" type="sibTrans" cxnId="{9791E83D-7BBC-4E8C-ACCD-4222FB737D16}">
      <dgm:prSet/>
      <dgm:spPr/>
      <dgm:t>
        <a:bodyPr/>
        <a:lstStyle/>
        <a:p>
          <a:endParaRPr lang="zh-CN" altLang="en-US"/>
        </a:p>
      </dgm:t>
    </dgm:pt>
    <dgm:pt modelId="{70B5E27E-534C-4BE9-8943-75959BB0B7D2}">
      <dgm:prSet phldrT="[文本]" custT="1"/>
      <dgm:spPr/>
      <dgm:t>
        <a:bodyPr/>
        <a:lstStyle/>
        <a:p>
          <a:r>
            <a:rPr lang="zh-CN" altLang="en-US" sz="2400" dirty="0"/>
            <a:t>标签之间的关系</a:t>
          </a:r>
        </a:p>
      </dgm:t>
    </dgm:pt>
    <dgm:pt modelId="{AEF42103-82D4-4A07-8252-E8FD73A7FDD6}" type="parTrans" cxnId="{26FEEFAF-FEE3-42E2-89CA-D64B30E941F4}">
      <dgm:prSet/>
      <dgm:spPr/>
      <dgm:t>
        <a:bodyPr/>
        <a:lstStyle/>
        <a:p>
          <a:endParaRPr lang="zh-CN" altLang="en-US"/>
        </a:p>
      </dgm:t>
    </dgm:pt>
    <dgm:pt modelId="{AAF89170-494A-4424-892D-4B69D97AF402}" type="sibTrans" cxnId="{26FEEFAF-FEE3-42E2-89CA-D64B30E941F4}">
      <dgm:prSet/>
      <dgm:spPr/>
      <dgm:t>
        <a:bodyPr/>
        <a:lstStyle/>
        <a:p>
          <a:endParaRPr lang="zh-CN" altLang="en-US"/>
        </a:p>
      </dgm:t>
    </dgm:pt>
    <dgm:pt modelId="{D318D3A5-1315-48AA-937B-F7BCDF80EE6A}">
      <dgm:prSet phldrT="[文本]" custT="1"/>
      <dgm:spPr/>
      <dgm:t>
        <a:bodyPr/>
        <a:lstStyle/>
        <a:p>
          <a:r>
            <a:rPr lang="zh-CN" altLang="en-US" sz="2400" dirty="0"/>
            <a:t>特征提取</a:t>
          </a:r>
        </a:p>
      </dgm:t>
    </dgm:pt>
    <dgm:pt modelId="{8C01C426-F8CB-4AF4-9D93-E6E11295C1AE}" type="parTrans" cxnId="{A0140B00-DCB5-425E-AF94-8781CB0A2BF7}">
      <dgm:prSet/>
      <dgm:spPr/>
      <dgm:t>
        <a:bodyPr/>
        <a:lstStyle/>
        <a:p>
          <a:endParaRPr lang="zh-CN" altLang="en-US"/>
        </a:p>
      </dgm:t>
    </dgm:pt>
    <dgm:pt modelId="{3F5CFE7B-80E6-4E6E-BE64-283CB087A75F}" type="sibTrans" cxnId="{A0140B00-DCB5-425E-AF94-8781CB0A2BF7}">
      <dgm:prSet/>
      <dgm:spPr/>
      <dgm:t>
        <a:bodyPr/>
        <a:lstStyle/>
        <a:p>
          <a:endParaRPr lang="zh-CN" altLang="en-US"/>
        </a:p>
      </dgm:t>
    </dgm:pt>
    <dgm:pt modelId="{25DBA9E1-D17C-4AB4-B1C4-D6BBCB6D5DE9}" type="pres">
      <dgm:prSet presAssocID="{D26BA66C-AE87-44FB-BC9A-A68BF0339771}" presName="compositeShape" presStyleCnt="0">
        <dgm:presLayoutVars>
          <dgm:chMax val="7"/>
          <dgm:dir/>
          <dgm:resizeHandles val="exact"/>
        </dgm:presLayoutVars>
      </dgm:prSet>
      <dgm:spPr/>
    </dgm:pt>
    <dgm:pt modelId="{3DA7EDA0-6838-498E-9A38-3293B8A47DDC}" type="pres">
      <dgm:prSet presAssocID="{D26BA66C-AE87-44FB-BC9A-A68BF0339771}" presName="wedge1" presStyleLbl="node1" presStyleIdx="0" presStyleCnt="3" custLinFactNeighborX="0"/>
      <dgm:spPr/>
    </dgm:pt>
    <dgm:pt modelId="{966C1FD5-A314-4BB4-8F15-B13C2F685C74}" type="pres">
      <dgm:prSet presAssocID="{D26BA66C-AE87-44FB-BC9A-A68BF033977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7CCC74-7D7D-4A0C-A0EB-BCD97246E4CE}" type="pres">
      <dgm:prSet presAssocID="{D26BA66C-AE87-44FB-BC9A-A68BF0339771}" presName="wedge2" presStyleLbl="node1" presStyleIdx="1" presStyleCnt="3"/>
      <dgm:spPr/>
    </dgm:pt>
    <dgm:pt modelId="{DDC02F21-BFCF-4625-9CD8-FE4B906F2458}" type="pres">
      <dgm:prSet presAssocID="{D26BA66C-AE87-44FB-BC9A-A68BF033977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60947B-7929-4F4D-A713-B07BCCD6F5C4}" type="pres">
      <dgm:prSet presAssocID="{D26BA66C-AE87-44FB-BC9A-A68BF0339771}" presName="wedge3" presStyleLbl="node1" presStyleIdx="2" presStyleCnt="3"/>
      <dgm:spPr/>
    </dgm:pt>
    <dgm:pt modelId="{F6BF59C3-59DB-4706-A3E5-EC5C7AA0E49C}" type="pres">
      <dgm:prSet presAssocID="{D26BA66C-AE87-44FB-BC9A-A68BF033977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0140B00-DCB5-425E-AF94-8781CB0A2BF7}" srcId="{D26BA66C-AE87-44FB-BC9A-A68BF0339771}" destId="{D318D3A5-1315-48AA-937B-F7BCDF80EE6A}" srcOrd="2" destOrd="0" parTransId="{8C01C426-F8CB-4AF4-9D93-E6E11295C1AE}" sibTransId="{3F5CFE7B-80E6-4E6E-BE64-283CB087A75F}"/>
    <dgm:cxn modelId="{BDB33324-74FA-4DAB-847A-A013E714E9AF}" type="presOf" srcId="{70B5E27E-534C-4BE9-8943-75959BB0B7D2}" destId="{EA7CCC74-7D7D-4A0C-A0EB-BCD97246E4CE}" srcOrd="0" destOrd="0" presId="urn:microsoft.com/office/officeart/2005/8/layout/chart3"/>
    <dgm:cxn modelId="{92D2E02B-3D44-4551-862B-9C215868247C}" type="presOf" srcId="{D318D3A5-1315-48AA-937B-F7BCDF80EE6A}" destId="{F6BF59C3-59DB-4706-A3E5-EC5C7AA0E49C}" srcOrd="1" destOrd="0" presId="urn:microsoft.com/office/officeart/2005/8/layout/chart3"/>
    <dgm:cxn modelId="{9791E83D-7BBC-4E8C-ACCD-4222FB737D16}" srcId="{D26BA66C-AE87-44FB-BC9A-A68BF0339771}" destId="{5B565F04-7BC8-4CC8-9445-2C21998959F0}" srcOrd="0" destOrd="0" parTransId="{29952CCA-2364-4FE4-AF72-E9137007825B}" sibTransId="{D27B50C3-C5D4-4826-B21D-7C5DAA212470}"/>
    <dgm:cxn modelId="{0FD5DE6F-615F-4476-8107-F23711389E43}" type="presOf" srcId="{5B565F04-7BC8-4CC8-9445-2C21998959F0}" destId="{966C1FD5-A314-4BB4-8F15-B13C2F685C74}" srcOrd="1" destOrd="0" presId="urn:microsoft.com/office/officeart/2005/8/layout/chart3"/>
    <dgm:cxn modelId="{43CACD99-1A45-4528-8F6E-0D41F9A495B9}" type="presOf" srcId="{70B5E27E-534C-4BE9-8943-75959BB0B7D2}" destId="{DDC02F21-BFCF-4625-9CD8-FE4B906F2458}" srcOrd="1" destOrd="0" presId="urn:microsoft.com/office/officeart/2005/8/layout/chart3"/>
    <dgm:cxn modelId="{26FEEFAF-FEE3-42E2-89CA-D64B30E941F4}" srcId="{D26BA66C-AE87-44FB-BC9A-A68BF0339771}" destId="{70B5E27E-534C-4BE9-8943-75959BB0B7D2}" srcOrd="1" destOrd="0" parTransId="{AEF42103-82D4-4A07-8252-E8FD73A7FDD6}" sibTransId="{AAF89170-494A-4424-892D-4B69D97AF402}"/>
    <dgm:cxn modelId="{A161B6CA-37E6-4BEA-A15B-11FE84D6B930}" type="presOf" srcId="{D26BA66C-AE87-44FB-BC9A-A68BF0339771}" destId="{25DBA9E1-D17C-4AB4-B1C4-D6BBCB6D5DE9}" srcOrd="0" destOrd="0" presId="urn:microsoft.com/office/officeart/2005/8/layout/chart3"/>
    <dgm:cxn modelId="{CA3ED2E2-45DE-45F1-A499-95796DE5F09E}" type="presOf" srcId="{5B565F04-7BC8-4CC8-9445-2C21998959F0}" destId="{3DA7EDA0-6838-498E-9A38-3293B8A47DDC}" srcOrd="0" destOrd="0" presId="urn:microsoft.com/office/officeart/2005/8/layout/chart3"/>
    <dgm:cxn modelId="{D4BDACFF-0A68-461B-95F1-D4C6A34ACF3A}" type="presOf" srcId="{D318D3A5-1315-48AA-937B-F7BCDF80EE6A}" destId="{C560947B-7929-4F4D-A713-B07BCCD6F5C4}" srcOrd="0" destOrd="0" presId="urn:microsoft.com/office/officeart/2005/8/layout/chart3"/>
    <dgm:cxn modelId="{5B99E00A-AC07-4B5B-B111-856406938ACB}" type="presParOf" srcId="{25DBA9E1-D17C-4AB4-B1C4-D6BBCB6D5DE9}" destId="{3DA7EDA0-6838-498E-9A38-3293B8A47DDC}" srcOrd="0" destOrd="0" presId="urn:microsoft.com/office/officeart/2005/8/layout/chart3"/>
    <dgm:cxn modelId="{AF81E045-1454-4199-ABD7-B8B8642F562F}" type="presParOf" srcId="{25DBA9E1-D17C-4AB4-B1C4-D6BBCB6D5DE9}" destId="{966C1FD5-A314-4BB4-8F15-B13C2F685C74}" srcOrd="1" destOrd="0" presId="urn:microsoft.com/office/officeart/2005/8/layout/chart3"/>
    <dgm:cxn modelId="{B26D381E-AFB1-466D-B187-DF442FAF4837}" type="presParOf" srcId="{25DBA9E1-D17C-4AB4-B1C4-D6BBCB6D5DE9}" destId="{EA7CCC74-7D7D-4A0C-A0EB-BCD97246E4CE}" srcOrd="2" destOrd="0" presId="urn:microsoft.com/office/officeart/2005/8/layout/chart3"/>
    <dgm:cxn modelId="{DE9B3268-3387-4F89-B56C-DA96E69B2CD7}" type="presParOf" srcId="{25DBA9E1-D17C-4AB4-B1C4-D6BBCB6D5DE9}" destId="{DDC02F21-BFCF-4625-9CD8-FE4B906F2458}" srcOrd="3" destOrd="0" presId="urn:microsoft.com/office/officeart/2005/8/layout/chart3"/>
    <dgm:cxn modelId="{EEA8B3F2-B27D-45C8-8A6A-C4A4E9192358}" type="presParOf" srcId="{25DBA9E1-D17C-4AB4-B1C4-D6BBCB6D5DE9}" destId="{C560947B-7929-4F4D-A713-B07BCCD6F5C4}" srcOrd="4" destOrd="0" presId="urn:microsoft.com/office/officeart/2005/8/layout/chart3"/>
    <dgm:cxn modelId="{2DCC695D-086A-41F2-A326-B50DFFDE5776}" type="presParOf" srcId="{25DBA9E1-D17C-4AB4-B1C4-D6BBCB6D5DE9}" destId="{F6BF59C3-59DB-4706-A3E5-EC5C7AA0E49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E2D69-00E6-4B8C-AE90-91839D40248E}">
      <dsp:nvSpPr>
        <dsp:cNvPr id="0" name=""/>
        <dsp:cNvSpPr/>
      </dsp:nvSpPr>
      <dsp:spPr>
        <a:xfrm>
          <a:off x="1730" y="0"/>
          <a:ext cx="2692471" cy="44515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研究背景</a:t>
          </a:r>
        </a:p>
      </dsp:txBody>
      <dsp:txXfrm>
        <a:off x="1730" y="1780630"/>
        <a:ext cx="2692471" cy="1780630"/>
      </dsp:txXfrm>
    </dsp:sp>
    <dsp:sp modelId="{F4565D43-0BE6-4ABE-AD51-520874249D75}">
      <dsp:nvSpPr>
        <dsp:cNvPr id="0" name=""/>
        <dsp:cNvSpPr/>
      </dsp:nvSpPr>
      <dsp:spPr>
        <a:xfrm>
          <a:off x="606778" y="267094"/>
          <a:ext cx="1482374" cy="14823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E2B7E-15A8-4E9B-89D2-92A5EF65861E}">
      <dsp:nvSpPr>
        <dsp:cNvPr id="0" name=""/>
        <dsp:cNvSpPr/>
      </dsp:nvSpPr>
      <dsp:spPr>
        <a:xfrm>
          <a:off x="2774975" y="0"/>
          <a:ext cx="2692471" cy="4451576"/>
        </a:xfrm>
        <a:prstGeom prst="roundRect">
          <a:avLst>
            <a:gd name="adj" fmla="val 10000"/>
          </a:avLst>
        </a:prstGeom>
        <a:solidFill>
          <a:schemeClr val="accent5">
            <a:hueOff val="-149917"/>
            <a:satOff val="-8711"/>
            <a:lumOff val="254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研究方法</a:t>
          </a:r>
        </a:p>
      </dsp:txBody>
      <dsp:txXfrm>
        <a:off x="2774975" y="1780630"/>
        <a:ext cx="2692471" cy="1780630"/>
      </dsp:txXfrm>
    </dsp:sp>
    <dsp:sp modelId="{4CB94B5E-CF2D-4DEB-8FFF-8B93A9A7BB52}">
      <dsp:nvSpPr>
        <dsp:cNvPr id="0" name=""/>
        <dsp:cNvSpPr/>
      </dsp:nvSpPr>
      <dsp:spPr>
        <a:xfrm>
          <a:off x="3380024" y="267094"/>
          <a:ext cx="1482374" cy="14823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90B46-7EA3-444E-91B6-06EFEE935AB6}">
      <dsp:nvSpPr>
        <dsp:cNvPr id="0" name=""/>
        <dsp:cNvSpPr/>
      </dsp:nvSpPr>
      <dsp:spPr>
        <a:xfrm>
          <a:off x="5548221" y="0"/>
          <a:ext cx="2692471" cy="4451576"/>
        </a:xfrm>
        <a:prstGeom prst="roundRect">
          <a:avLst>
            <a:gd name="adj" fmla="val 10000"/>
          </a:avLst>
        </a:prstGeom>
        <a:solidFill>
          <a:schemeClr val="accent5">
            <a:hueOff val="-299835"/>
            <a:satOff val="-17422"/>
            <a:lumOff val="509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实验结果</a:t>
          </a:r>
        </a:p>
      </dsp:txBody>
      <dsp:txXfrm>
        <a:off x="5548221" y="1780630"/>
        <a:ext cx="2692471" cy="1780630"/>
      </dsp:txXfrm>
    </dsp:sp>
    <dsp:sp modelId="{6F126E7C-2434-47E0-82B9-77FB24ADC595}">
      <dsp:nvSpPr>
        <dsp:cNvPr id="0" name=""/>
        <dsp:cNvSpPr/>
      </dsp:nvSpPr>
      <dsp:spPr>
        <a:xfrm>
          <a:off x="6153269" y="267094"/>
          <a:ext cx="1482374" cy="14823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6E490-51F8-443B-906A-47BDD4165860}">
      <dsp:nvSpPr>
        <dsp:cNvPr id="0" name=""/>
        <dsp:cNvSpPr/>
      </dsp:nvSpPr>
      <dsp:spPr>
        <a:xfrm>
          <a:off x="329696" y="3561260"/>
          <a:ext cx="7583029" cy="667736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91D3F-45E4-41DF-8F90-EEB27C0A1028}">
      <dsp:nvSpPr>
        <dsp:cNvPr id="0" name=""/>
        <dsp:cNvSpPr/>
      </dsp:nvSpPr>
      <dsp:spPr>
        <a:xfrm>
          <a:off x="863575" y="0"/>
          <a:ext cx="9787188" cy="4556464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3D790-F24F-4004-B00D-AE2B07EB6847}">
      <dsp:nvSpPr>
        <dsp:cNvPr id="0" name=""/>
        <dsp:cNvSpPr/>
      </dsp:nvSpPr>
      <dsp:spPr>
        <a:xfrm>
          <a:off x="2108" y="1366939"/>
          <a:ext cx="3589281" cy="18225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Single labelling annotation using binary classification</a:t>
          </a:r>
          <a:endParaRPr lang="zh-CN" altLang="en-US" sz="2400" kern="1200" dirty="0"/>
        </a:p>
      </dsp:txBody>
      <dsp:txXfrm>
        <a:off x="91079" y="1455910"/>
        <a:ext cx="3411339" cy="1644643"/>
      </dsp:txXfrm>
    </dsp:sp>
    <dsp:sp modelId="{EE85EC08-AE55-4364-B382-B9D054B109CE}">
      <dsp:nvSpPr>
        <dsp:cNvPr id="0" name=""/>
        <dsp:cNvSpPr/>
      </dsp:nvSpPr>
      <dsp:spPr>
        <a:xfrm>
          <a:off x="3988882" y="1366939"/>
          <a:ext cx="3557490" cy="1822585"/>
        </a:xfrm>
        <a:prstGeom prst="round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Image annotation incorporating metadata</a:t>
          </a:r>
          <a:endParaRPr lang="zh-CN" altLang="en-US" sz="2400" kern="1200" dirty="0"/>
        </a:p>
      </dsp:txBody>
      <dsp:txXfrm>
        <a:off x="4077853" y="1455910"/>
        <a:ext cx="3379548" cy="1644643"/>
      </dsp:txXfrm>
    </dsp:sp>
    <dsp:sp modelId="{2E675550-D98F-4F70-916B-59E5E3710B07}">
      <dsp:nvSpPr>
        <dsp:cNvPr id="0" name=""/>
        <dsp:cNvSpPr/>
      </dsp:nvSpPr>
      <dsp:spPr>
        <a:xfrm>
          <a:off x="7943864" y="1366939"/>
          <a:ext cx="3568365" cy="1822585"/>
        </a:xfrm>
        <a:prstGeom prst="round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Multi-labelling annotation</a:t>
          </a:r>
          <a:endParaRPr lang="zh-CN" altLang="en-US" sz="2400" kern="1200" dirty="0"/>
        </a:p>
      </dsp:txBody>
      <dsp:txXfrm>
        <a:off x="8032835" y="1455910"/>
        <a:ext cx="3390423" cy="1644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7E62D-11DD-4291-B4BF-F17F76BB286A}">
      <dsp:nvSpPr>
        <dsp:cNvPr id="0" name=""/>
        <dsp:cNvSpPr/>
      </dsp:nvSpPr>
      <dsp:spPr>
        <a:xfrm>
          <a:off x="4991100" y="1979570"/>
          <a:ext cx="3531239" cy="61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429"/>
              </a:lnTo>
              <a:lnTo>
                <a:pt x="3531239" y="306429"/>
              </a:lnTo>
              <a:lnTo>
                <a:pt x="3531239" y="61285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3918B-CC69-40EE-BC65-4A3D5FEB07E7}">
      <dsp:nvSpPr>
        <dsp:cNvPr id="0" name=""/>
        <dsp:cNvSpPr/>
      </dsp:nvSpPr>
      <dsp:spPr>
        <a:xfrm>
          <a:off x="4945379" y="1979570"/>
          <a:ext cx="91440" cy="612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285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CC349-41EC-4302-9975-79F49F25BEE8}">
      <dsp:nvSpPr>
        <dsp:cNvPr id="0" name=""/>
        <dsp:cNvSpPr/>
      </dsp:nvSpPr>
      <dsp:spPr>
        <a:xfrm>
          <a:off x="1459860" y="1979570"/>
          <a:ext cx="3531239" cy="612859"/>
        </a:xfrm>
        <a:custGeom>
          <a:avLst/>
          <a:gdLst/>
          <a:ahLst/>
          <a:cxnLst/>
          <a:rect l="0" t="0" r="0" b="0"/>
          <a:pathLst>
            <a:path>
              <a:moveTo>
                <a:pt x="3531239" y="0"/>
              </a:moveTo>
              <a:lnTo>
                <a:pt x="3531239" y="306429"/>
              </a:lnTo>
              <a:lnTo>
                <a:pt x="0" y="306429"/>
              </a:lnTo>
              <a:lnTo>
                <a:pt x="0" y="61285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8F2BB-F722-4644-A652-983970C57595}">
      <dsp:nvSpPr>
        <dsp:cNvPr id="0" name=""/>
        <dsp:cNvSpPr/>
      </dsp:nvSpPr>
      <dsp:spPr>
        <a:xfrm>
          <a:off x="1292067" y="520380"/>
          <a:ext cx="7398064" cy="14591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Single labeling annotation using binary classification</a:t>
          </a:r>
          <a:endParaRPr lang="zh-CN" altLang="en-US" sz="2400" kern="1200" dirty="0"/>
        </a:p>
      </dsp:txBody>
      <dsp:txXfrm>
        <a:off x="1292067" y="520380"/>
        <a:ext cx="7398064" cy="1459190"/>
      </dsp:txXfrm>
    </dsp:sp>
    <dsp:sp modelId="{9E33402B-71A6-42B9-9825-18683203F474}">
      <dsp:nvSpPr>
        <dsp:cNvPr id="0" name=""/>
        <dsp:cNvSpPr/>
      </dsp:nvSpPr>
      <dsp:spPr>
        <a:xfrm>
          <a:off x="670" y="2592429"/>
          <a:ext cx="2918380" cy="1459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SVM</a:t>
          </a:r>
          <a:endParaRPr lang="zh-CN" altLang="en-US" sz="2400" kern="1200" dirty="0"/>
        </a:p>
      </dsp:txBody>
      <dsp:txXfrm>
        <a:off x="670" y="2592429"/>
        <a:ext cx="2918380" cy="1459190"/>
      </dsp:txXfrm>
    </dsp:sp>
    <dsp:sp modelId="{40C363DC-4619-4700-86A9-765F7F6AD810}">
      <dsp:nvSpPr>
        <dsp:cNvPr id="0" name=""/>
        <dsp:cNvSpPr/>
      </dsp:nvSpPr>
      <dsp:spPr>
        <a:xfrm>
          <a:off x="3531909" y="2592429"/>
          <a:ext cx="2918380" cy="1459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artificial neural network</a:t>
          </a:r>
          <a:endParaRPr lang="zh-CN" altLang="en-US" sz="2400" kern="1200"/>
        </a:p>
      </dsp:txBody>
      <dsp:txXfrm>
        <a:off x="3531909" y="2592429"/>
        <a:ext cx="2918380" cy="1459190"/>
      </dsp:txXfrm>
    </dsp:sp>
    <dsp:sp modelId="{0B4D7E66-8226-409E-93D5-F6227A1B82D7}">
      <dsp:nvSpPr>
        <dsp:cNvPr id="0" name=""/>
        <dsp:cNvSpPr/>
      </dsp:nvSpPr>
      <dsp:spPr>
        <a:xfrm>
          <a:off x="7063149" y="2592429"/>
          <a:ext cx="2918380" cy="1459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 decision tree</a:t>
          </a:r>
          <a:endParaRPr lang="zh-CN" altLang="en-US" sz="2400" kern="1200"/>
        </a:p>
      </dsp:txBody>
      <dsp:txXfrm>
        <a:off x="7063149" y="2592429"/>
        <a:ext cx="2918380" cy="1459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0357C-0075-4943-A628-D777E75A6250}">
      <dsp:nvSpPr>
        <dsp:cNvPr id="0" name=""/>
        <dsp:cNvSpPr/>
      </dsp:nvSpPr>
      <dsp:spPr>
        <a:xfrm>
          <a:off x="22193" y="1926453"/>
          <a:ext cx="2724046" cy="938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Multi-labelling annotation</a:t>
          </a:r>
          <a:endParaRPr lang="zh-CN" altLang="en-US" sz="2400" kern="1200" dirty="0"/>
        </a:p>
      </dsp:txBody>
      <dsp:txXfrm>
        <a:off x="49676" y="1953936"/>
        <a:ext cx="2669080" cy="883386"/>
      </dsp:txXfrm>
    </dsp:sp>
    <dsp:sp modelId="{982C266C-154B-4644-A774-407691371F98}">
      <dsp:nvSpPr>
        <dsp:cNvPr id="0" name=""/>
        <dsp:cNvSpPr/>
      </dsp:nvSpPr>
      <dsp:spPr>
        <a:xfrm rot="19111862">
          <a:off x="2571403" y="1906930"/>
          <a:ext cx="1394860" cy="53701"/>
        </a:xfrm>
        <a:custGeom>
          <a:avLst/>
          <a:gdLst/>
          <a:ahLst/>
          <a:cxnLst/>
          <a:rect l="0" t="0" r="0" b="0"/>
          <a:pathLst>
            <a:path>
              <a:moveTo>
                <a:pt x="0" y="26850"/>
              </a:moveTo>
              <a:lnTo>
                <a:pt x="1394860" y="2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33962" y="1898909"/>
        <a:ext cx="69743" cy="69743"/>
      </dsp:txXfrm>
    </dsp:sp>
    <dsp:sp modelId="{6AF30DC5-F416-4E36-B253-7FCD512D0AAF}">
      <dsp:nvSpPr>
        <dsp:cNvPr id="0" name=""/>
        <dsp:cNvSpPr/>
      </dsp:nvSpPr>
      <dsp:spPr>
        <a:xfrm>
          <a:off x="3791428" y="1028907"/>
          <a:ext cx="2724046" cy="886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Bayesian methods</a:t>
          </a:r>
          <a:endParaRPr lang="zh-CN" altLang="en-US" sz="2400" kern="1200" dirty="0"/>
        </a:p>
      </dsp:txBody>
      <dsp:txXfrm>
        <a:off x="3817380" y="1054859"/>
        <a:ext cx="2672142" cy="834146"/>
      </dsp:txXfrm>
    </dsp:sp>
    <dsp:sp modelId="{B766A1D2-9305-4BC7-9DAB-300183633092}">
      <dsp:nvSpPr>
        <dsp:cNvPr id="0" name=""/>
        <dsp:cNvSpPr/>
      </dsp:nvSpPr>
      <dsp:spPr>
        <a:xfrm rot="20064082">
          <a:off x="6462089" y="1210092"/>
          <a:ext cx="1087754" cy="53701"/>
        </a:xfrm>
        <a:custGeom>
          <a:avLst/>
          <a:gdLst/>
          <a:ahLst/>
          <a:cxnLst/>
          <a:rect l="0" t="0" r="0" b="0"/>
          <a:pathLst>
            <a:path>
              <a:moveTo>
                <a:pt x="0" y="26850"/>
              </a:moveTo>
              <a:lnTo>
                <a:pt x="1087754" y="2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978773" y="1209749"/>
        <a:ext cx="54387" cy="54387"/>
      </dsp:txXfrm>
    </dsp:sp>
    <dsp:sp modelId="{49CD8B2F-F47A-4ABC-BFA9-AE062566CAF4}">
      <dsp:nvSpPr>
        <dsp:cNvPr id="0" name=""/>
        <dsp:cNvSpPr/>
      </dsp:nvSpPr>
      <dsp:spPr>
        <a:xfrm>
          <a:off x="7496458" y="563300"/>
          <a:ext cx="2724046" cy="8773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Non-parametric approach</a:t>
          </a:r>
          <a:endParaRPr lang="zh-CN" altLang="en-US" sz="2400" kern="1200" dirty="0"/>
        </a:p>
      </dsp:txBody>
      <dsp:txXfrm>
        <a:off x="7522153" y="588995"/>
        <a:ext cx="2672656" cy="825916"/>
      </dsp:txXfrm>
    </dsp:sp>
    <dsp:sp modelId="{24EB36AE-5C02-4EBF-AA7C-083B23F89843}">
      <dsp:nvSpPr>
        <dsp:cNvPr id="0" name=""/>
        <dsp:cNvSpPr/>
      </dsp:nvSpPr>
      <dsp:spPr>
        <a:xfrm rot="2300229">
          <a:off x="6380638" y="1832966"/>
          <a:ext cx="1250657" cy="53701"/>
        </a:xfrm>
        <a:custGeom>
          <a:avLst/>
          <a:gdLst/>
          <a:ahLst/>
          <a:cxnLst/>
          <a:rect l="0" t="0" r="0" b="0"/>
          <a:pathLst>
            <a:path>
              <a:moveTo>
                <a:pt x="0" y="26850"/>
              </a:moveTo>
              <a:lnTo>
                <a:pt x="1250657" y="2685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974700" y="1828550"/>
        <a:ext cx="62532" cy="62532"/>
      </dsp:txXfrm>
    </dsp:sp>
    <dsp:sp modelId="{900D4363-CED7-4C0A-9F81-47091B56F90D}">
      <dsp:nvSpPr>
        <dsp:cNvPr id="0" name=""/>
        <dsp:cNvSpPr/>
      </dsp:nvSpPr>
      <dsp:spPr>
        <a:xfrm>
          <a:off x="7496458" y="1764100"/>
          <a:ext cx="2724046" cy="9671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Parametric approach</a:t>
          </a:r>
          <a:endParaRPr lang="zh-CN" altLang="en-US" sz="2400" kern="1200" dirty="0"/>
        </a:p>
      </dsp:txBody>
      <dsp:txXfrm>
        <a:off x="7524786" y="1792428"/>
        <a:ext cx="2667390" cy="910543"/>
      </dsp:txXfrm>
    </dsp:sp>
    <dsp:sp modelId="{7701AC9E-B205-47AE-866D-B6E2C0E0BD20}">
      <dsp:nvSpPr>
        <dsp:cNvPr id="0" name=""/>
        <dsp:cNvSpPr/>
      </dsp:nvSpPr>
      <dsp:spPr>
        <a:xfrm rot="2821907">
          <a:off x="2502108" y="2929817"/>
          <a:ext cx="1533451" cy="53701"/>
        </a:xfrm>
        <a:custGeom>
          <a:avLst/>
          <a:gdLst/>
          <a:ahLst/>
          <a:cxnLst/>
          <a:rect l="0" t="0" r="0" b="0"/>
          <a:pathLst>
            <a:path>
              <a:moveTo>
                <a:pt x="0" y="26850"/>
              </a:moveTo>
              <a:lnTo>
                <a:pt x="1533451" y="2685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30498" y="2918331"/>
        <a:ext cx="76672" cy="76672"/>
      </dsp:txXfrm>
    </dsp:sp>
    <dsp:sp modelId="{5CF3F64D-060B-488F-AD79-D6E92A12904D}">
      <dsp:nvSpPr>
        <dsp:cNvPr id="0" name=""/>
        <dsp:cNvSpPr/>
      </dsp:nvSpPr>
      <dsp:spPr>
        <a:xfrm>
          <a:off x="3791428" y="3051607"/>
          <a:ext cx="2724046" cy="932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Other algorithms</a:t>
          </a:r>
          <a:r>
            <a:rPr lang="zh-CN" altLang="en-US" sz="2400" kern="1200" dirty="0"/>
            <a:t>（</a:t>
          </a:r>
          <a:r>
            <a:rPr lang="en-US" altLang="zh-CN" sz="2400" kern="1200" dirty="0"/>
            <a:t>papers</a:t>
          </a:r>
          <a:r>
            <a:rPr lang="zh-CN" altLang="en-US" sz="2400" kern="1200" dirty="0"/>
            <a:t>）</a:t>
          </a:r>
        </a:p>
      </dsp:txBody>
      <dsp:txXfrm>
        <a:off x="3818731" y="3078910"/>
        <a:ext cx="2669440" cy="877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7EDA0-6838-498E-9A38-3293B8A47DDC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样本之间的关系</a:t>
          </a:r>
        </a:p>
      </dsp:txBody>
      <dsp:txXfrm>
        <a:off x="4380179" y="1205653"/>
        <a:ext cx="1544320" cy="1517226"/>
      </dsp:txXfrm>
    </dsp:sp>
    <dsp:sp modelId="{EA7CCC74-7D7D-4A0C-A0EB-BCD97246E4CE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标签之间的关系</a:t>
          </a:r>
        </a:p>
      </dsp:txBody>
      <dsp:txXfrm>
        <a:off x="2917139" y="3373120"/>
        <a:ext cx="2059093" cy="1408853"/>
      </dsp:txXfrm>
    </dsp:sp>
    <dsp:sp modelId="{C560947B-7929-4F4D-A713-B07BCCD6F5C4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特征提取</a:t>
          </a:r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2018/12/20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2018/12/20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2018/12/20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2018/12/20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图像自动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939400" y="4307597"/>
            <a:ext cx="5734050" cy="955565"/>
          </a:xfrm>
        </p:spPr>
        <p:txBody>
          <a:bodyPr rtlCol="0"/>
          <a:lstStyle/>
          <a:p>
            <a:pPr rtl="0"/>
            <a:r>
              <a:rPr lang="zh-CN" altLang="en-US" dirty="0"/>
              <a:t>汇报人：邵倩倩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524E9-8B32-493A-8296-57A09719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  <a:r>
              <a:rPr lang="en-US" altLang="zh-CN" dirty="0"/>
              <a:t>-Other algorithms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51D3A89-B4B8-4B5A-9CD9-5B38AA8AB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9977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286CA13-06DA-4501-86E0-F24A3B9E8991}"/>
              </a:ext>
            </a:extLst>
          </p:cNvPr>
          <p:cNvSpPr txBox="1"/>
          <p:nvPr/>
        </p:nvSpPr>
        <p:spPr>
          <a:xfrm>
            <a:off x="1582494" y="2825264"/>
            <a:ext cx="17755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使用训练好的网络进行特征（整体特征）的提取。</a:t>
            </a:r>
            <a:endParaRPr lang="en-US" altLang="zh-CN" sz="24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48DCFAF7-C05A-4743-8B82-D5A2E684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478103"/>
              </p:ext>
            </p:extLst>
          </p:nvPr>
        </p:nvGraphicFramePr>
        <p:xfrm>
          <a:off x="2880434" y="13631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箭头: 左 9">
            <a:extLst>
              <a:ext uri="{FF2B5EF4-FFF2-40B4-BE49-F238E27FC236}">
                <a16:creationId xmlns:a16="http://schemas.microsoft.com/office/drawing/2014/main" id="{646721CF-8554-4654-ACB1-308C096FD00F}"/>
              </a:ext>
            </a:extLst>
          </p:cNvPr>
          <p:cNvSpPr/>
          <p:nvPr/>
        </p:nvSpPr>
        <p:spPr>
          <a:xfrm>
            <a:off x="3401282" y="3529584"/>
            <a:ext cx="868680" cy="6400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46E3-2AF3-4165-B547-95F58D78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zh-CN" altLang="en-US" dirty="0"/>
              <a:t>二、研究方法</a:t>
            </a:r>
            <a:r>
              <a:rPr lang="en-US" altLang="zh-CN" dirty="0"/>
              <a:t>-Other algorithms-</a:t>
            </a:r>
            <a:r>
              <a:rPr lang="zh-CN" altLang="en-US" dirty="0"/>
              <a:t>样本之间的关系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A088B4-B003-4646-9CBE-6283B40AE148}"/>
              </a:ext>
            </a:extLst>
          </p:cNvPr>
          <p:cNvSpPr txBox="1"/>
          <p:nvPr/>
        </p:nvSpPr>
        <p:spPr>
          <a:xfrm>
            <a:off x="71021" y="6156009"/>
            <a:ext cx="1212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Ranking-Preserving Low-Rank Factorization for Image Annotation With Missing Labels.  IEEE TRANSACTIONS ON MULTIMEDIA,2018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198EEE-5A5C-4644-979D-9A6BBF61E82E}"/>
                  </a:ext>
                </a:extLst>
              </p:cNvPr>
              <p:cNvSpPr txBox="1"/>
              <p:nvPr/>
            </p:nvSpPr>
            <p:spPr>
              <a:xfrm>
                <a:off x="8162859" y="1929412"/>
                <a:ext cx="4109010" cy="504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𝑋𝑆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198EEE-5A5C-4644-979D-9A6BBF61E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859" y="1929412"/>
                <a:ext cx="4109010" cy="504497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1DFF964-85CB-42A2-AD17-FDB4CDB61466}"/>
              </a:ext>
            </a:extLst>
          </p:cNvPr>
          <p:cNvSpPr/>
          <p:nvPr/>
        </p:nvSpPr>
        <p:spPr>
          <a:xfrm>
            <a:off x="918273" y="1862583"/>
            <a:ext cx="2578608" cy="17839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zh-CN" altLang="en-US" sz="3600" dirty="0">
                <a:solidFill>
                  <a:schemeClr val="bg1"/>
                </a:solidFill>
              </a:rPr>
              <a:t>近邻算法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FBB09DE-66DB-495F-B753-9FD8496F1714}"/>
              </a:ext>
            </a:extLst>
          </p:cNvPr>
          <p:cNvSpPr/>
          <p:nvPr/>
        </p:nvSpPr>
        <p:spPr>
          <a:xfrm>
            <a:off x="1539983" y="3190159"/>
            <a:ext cx="3249367" cy="2423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利用</a:t>
            </a:r>
            <a:r>
              <a:rPr lang="en-US" altLang="zh-CN" sz="2000" dirty="0">
                <a:solidFill>
                  <a:schemeClr val="tx2"/>
                </a:solidFill>
              </a:rPr>
              <a:t>K</a:t>
            </a:r>
            <a:r>
              <a:rPr lang="zh-CN" altLang="en-US" sz="2000" dirty="0">
                <a:solidFill>
                  <a:schemeClr val="tx2"/>
                </a:solidFill>
              </a:rPr>
              <a:t>近邻算法，对于不同的测试图片，使用</a:t>
            </a:r>
            <a:r>
              <a:rPr lang="en-US" altLang="zh-CN" sz="2000" dirty="0">
                <a:solidFill>
                  <a:schemeClr val="tx2"/>
                </a:solidFill>
              </a:rPr>
              <a:t>K</a:t>
            </a:r>
            <a:r>
              <a:rPr lang="zh-CN" altLang="en-US" sz="2000" dirty="0">
                <a:solidFill>
                  <a:schemeClr val="tx2"/>
                </a:solidFill>
              </a:rPr>
              <a:t>近邻算法选择与测试图片特征相近的</a:t>
            </a:r>
            <a:r>
              <a:rPr lang="en-US" altLang="zh-CN" sz="2000" dirty="0">
                <a:solidFill>
                  <a:schemeClr val="tx2"/>
                </a:solidFill>
              </a:rPr>
              <a:t>K</a:t>
            </a:r>
            <a:r>
              <a:rPr lang="zh-CN" altLang="en-US" sz="2000" dirty="0">
                <a:solidFill>
                  <a:schemeClr val="tx2"/>
                </a:solidFill>
              </a:rPr>
              <a:t>个图片作为训练集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BE4FEE1-5DFB-4070-A5C5-1E20797BA80C}"/>
              </a:ext>
            </a:extLst>
          </p:cNvPr>
          <p:cNvSpPr/>
          <p:nvPr/>
        </p:nvSpPr>
        <p:spPr>
          <a:xfrm>
            <a:off x="5490705" y="1959062"/>
            <a:ext cx="2578608" cy="16946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3600" dirty="0"/>
              <a:t>LLE</a:t>
            </a:r>
            <a:r>
              <a:rPr lang="zh-CN" altLang="en-US" sz="3600" dirty="0"/>
              <a:t>算法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08CB36C-A9D1-4178-B33D-CB7CFB7A8E48}"/>
              </a:ext>
            </a:extLst>
          </p:cNvPr>
          <p:cNvSpPr/>
          <p:nvPr/>
        </p:nvSpPr>
        <p:spPr>
          <a:xfrm>
            <a:off x="6229334" y="3190159"/>
            <a:ext cx="3249367" cy="2423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</a:rPr>
              <a:t>LLE</a:t>
            </a:r>
            <a:r>
              <a:rPr lang="zh-CN" altLang="en-US" sz="2000" dirty="0">
                <a:solidFill>
                  <a:schemeClr val="tx2"/>
                </a:solidFill>
              </a:rPr>
              <a:t>假设数据在较小的局部是线性的，也就是说，某一个数据可以由它</a:t>
            </a:r>
            <a:r>
              <a:rPr lang="zh-CN" altLang="en-US" sz="2000" dirty="0">
                <a:solidFill>
                  <a:srgbClr val="FF0000"/>
                </a:solidFill>
              </a:rPr>
              <a:t>邻域</a:t>
            </a:r>
            <a:r>
              <a:rPr lang="zh-CN" altLang="en-US" sz="2000" dirty="0">
                <a:solidFill>
                  <a:schemeClr val="tx2"/>
                </a:solidFill>
              </a:rPr>
              <a:t>中的几个样本来</a:t>
            </a:r>
            <a:r>
              <a:rPr lang="zh-CN" altLang="en-US" sz="2000" dirty="0">
                <a:solidFill>
                  <a:srgbClr val="FF0000"/>
                </a:solidFill>
              </a:rPr>
              <a:t>线性</a:t>
            </a:r>
            <a:r>
              <a:rPr lang="zh-CN" altLang="en-US" sz="2000" dirty="0">
                <a:solidFill>
                  <a:schemeClr val="tx2"/>
                </a:solidFill>
              </a:rPr>
              <a:t>表示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1763C22-0CAF-4093-A314-19D76D36263C}"/>
              </a:ext>
            </a:extLst>
          </p:cNvPr>
          <p:cNvSpPr/>
          <p:nvPr/>
        </p:nvSpPr>
        <p:spPr>
          <a:xfrm>
            <a:off x="4006113" y="2357201"/>
            <a:ext cx="975360" cy="4491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上弧形 22">
            <a:extLst>
              <a:ext uri="{FF2B5EF4-FFF2-40B4-BE49-F238E27FC236}">
                <a16:creationId xmlns:a16="http://schemas.microsoft.com/office/drawing/2014/main" id="{540F4A45-0A9F-4F4D-ACDF-C4CAE834FF40}"/>
              </a:ext>
            </a:extLst>
          </p:cNvPr>
          <p:cNvSpPr/>
          <p:nvPr/>
        </p:nvSpPr>
        <p:spPr>
          <a:xfrm>
            <a:off x="7435911" y="1325029"/>
            <a:ext cx="1655064" cy="604383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DF5D6-A24F-49FF-844D-F33844FC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  <a:r>
              <a:rPr lang="en-US" altLang="zh-CN" dirty="0"/>
              <a:t>-Other algorithms-</a:t>
            </a:r>
            <a:r>
              <a:rPr lang="zh-CN" altLang="en-US" dirty="0"/>
              <a:t>标签之间的关系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0ED58C-1668-4A66-ACAB-D7F3CB3E0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438183"/>
                <a:ext cx="9980682" cy="381850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800" dirty="0"/>
                  <a:t>1</a:t>
                </a:r>
                <a:r>
                  <a:rPr lang="zh-CN" altLang="en-US" sz="3800" dirty="0"/>
                  <a:t>、标签之间的共生关系</a:t>
                </a:r>
                <a:endParaRPr lang="en-US" altLang="zh-CN" sz="3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</m:t>
                    </m:r>
                    <m:d>
                      <m:d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9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  <m:d>
                        <m:dPr>
                          <m:ctrlPr>
                            <a:rPr lang="en-US" altLang="zh-CN" sz="2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9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𝑊𝐶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𝑊𝐶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9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𝑊𝐶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𝑊𝐶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9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sz="2600" dirty="0"/>
                  <a:t>        </a:t>
                </a:r>
                <a:endParaRPr lang="en-US" altLang="zh-CN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600" dirty="0"/>
                  <a:t>         </a:t>
                </a:r>
                <a:r>
                  <a:rPr lang="zh-CN" altLang="en-US" sz="32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dirty="0"/>
                  <a:t>中的元素是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同时出现的次数，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altLang="en-US" sz="3200" dirty="0"/>
                  <a:t>是所有的图片数，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32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3200" dirty="0"/>
                  <a:t>出现的次数，公式（</a:t>
                </a:r>
                <a:r>
                  <a:rPr lang="en-US" altLang="zh-CN" sz="3200" dirty="0"/>
                  <a:t>1</a:t>
                </a:r>
                <a:r>
                  <a:rPr lang="zh-CN" altLang="en-US" sz="3200" dirty="0"/>
                  <a:t>）是由</a:t>
                </a:r>
                <a:r>
                  <a:rPr lang="en-US" altLang="zh-CN" sz="3200" dirty="0"/>
                  <a:t>Term Frequency-Inverse Document Frequency</a:t>
                </a:r>
                <a:r>
                  <a:rPr lang="zh-CN" altLang="en-US" sz="3200" dirty="0"/>
                  <a:t>的思想得出。</a:t>
                </a:r>
                <a:endParaRPr lang="en-US" altLang="zh-CN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0ED58C-1668-4A66-ACAB-D7F3CB3E0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438183"/>
                <a:ext cx="9980682" cy="3818507"/>
              </a:xfrm>
              <a:blipFill>
                <a:blip r:embed="rId2"/>
                <a:stretch>
                  <a:fillRect l="-1832" t="-3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A3CDAEA-CEB5-49F4-A5B0-BB7163C7D60C}"/>
              </a:ext>
            </a:extLst>
          </p:cNvPr>
          <p:cNvSpPr txBox="1"/>
          <p:nvPr/>
        </p:nvSpPr>
        <p:spPr>
          <a:xfrm>
            <a:off x="151261" y="5596132"/>
            <a:ext cx="11887959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Integration of Image Feature and Word </a:t>
            </a:r>
            <a:r>
              <a:rPr lang="en-US" altLang="zh-CN" dirty="0" err="1"/>
              <a:t>Relevance:Toward</a:t>
            </a:r>
            <a:r>
              <a:rPr lang="en-US" altLang="zh-CN" dirty="0"/>
              <a:t> Automatic Image Annotation in Cyber-Physical-Social Systems. IEEE Access 2018</a:t>
            </a:r>
          </a:p>
        </p:txBody>
      </p:sp>
    </p:spTree>
    <p:extLst>
      <p:ext uri="{BB962C8B-B14F-4D97-AF65-F5344CB8AC3E}">
        <p14:creationId xmlns:p14="http://schemas.microsoft.com/office/powerpoint/2010/main" val="1001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2F408-97B0-441C-8148-1D5A6F11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  <a:r>
              <a:rPr lang="en-US" altLang="zh-CN" dirty="0"/>
              <a:t>-Other algorithms-</a:t>
            </a:r>
            <a:r>
              <a:rPr lang="zh-CN" altLang="en-US" dirty="0"/>
              <a:t>标签之间的关系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04913-CC5C-4A31-BB1C-B471C27E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9746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、标签之间的相关性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(1) WordNet</a:t>
            </a:r>
            <a:r>
              <a:rPr lang="zh-CN" altLang="en-US" dirty="0"/>
              <a:t>是一种认知语言学的英语词典，它不是光把单词以字母顺序排列，而且按照单词的意义组成一个“单词的网络”，以</a:t>
            </a:r>
            <a:r>
              <a:rPr lang="en-US" altLang="zh-CN" dirty="0"/>
              <a:t>WordNet</a:t>
            </a:r>
            <a:r>
              <a:rPr lang="zh-CN" altLang="en-US" dirty="0"/>
              <a:t>为基础来描述标签语义的相关性。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22C984-78A0-4FBB-B1F9-507F1E67B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27" y="3429000"/>
            <a:ext cx="5468645" cy="31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F8BA-65DF-4F86-B3CF-10705E0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  <a:r>
              <a:rPr lang="en-US" altLang="zh-CN" dirty="0"/>
              <a:t>-Other algorithms-</a:t>
            </a:r>
            <a:r>
              <a:rPr lang="zh-CN" altLang="en-US" dirty="0"/>
              <a:t>标签之间的关系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C6F308-6219-482B-BB7B-EA8EB05B8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𝑝𝑎𝑡h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𝐿𝑆𝐶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𝐿𝑆𝐶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       其中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是标签词的语义，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与父节点的边界权重，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的距离，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𝐿𝑆𝐶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的最低公共父</a:t>
                </a:r>
                <a:r>
                  <a:rPr lang="zh-CN" altLang="en-US" dirty="0"/>
                  <a:t>节点，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𝑓𝑟𝑒𝑞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是所有语义概念的出现总数，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标签相关性取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的最小距离。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C6F308-6219-482B-BB7B-EA8EB05B8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6" r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A311009-2B7C-46A0-90B2-3BEE82B94B28}"/>
              </a:ext>
            </a:extLst>
          </p:cNvPr>
          <p:cNvSpPr txBox="1"/>
          <p:nvPr/>
        </p:nvSpPr>
        <p:spPr>
          <a:xfrm>
            <a:off x="1020173" y="61354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Similarity Based on Corpus Statistics and Lexical Taxonomy. Compute.Linguistics,1997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2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0158-3C17-40BA-BA4E-7C2FBE4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  <a:r>
              <a:rPr lang="en-US" altLang="zh-CN" dirty="0"/>
              <a:t>-Other algorithms-</a:t>
            </a:r>
            <a:r>
              <a:rPr lang="zh-CN" altLang="en-US" dirty="0"/>
              <a:t>标签之间的关系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A45A90-70FC-4856-8748-26CD220DA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(2) </a:t>
                </a:r>
                <a:r>
                  <a:rPr lang="zh-CN" altLang="en-US" dirty="0"/>
                  <a:t>与样本之间的关系相似，标签之间也可使用</a:t>
                </a:r>
                <a:r>
                  <a:rPr lang="en-US" altLang="zh-CN" dirty="0"/>
                  <a:t>LLE</a:t>
                </a:r>
                <a:r>
                  <a:rPr lang="zh-CN" altLang="en-US" dirty="0"/>
                  <a:t>算法，与样本对应的每个标签都可由其它标签表示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𝑇𝑌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A45A90-70FC-4856-8748-26CD220DA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9356090-D7B4-416D-8329-156F0B7AA2F0}"/>
              </a:ext>
            </a:extLst>
          </p:cNvPr>
          <p:cNvSpPr txBox="1"/>
          <p:nvPr/>
        </p:nvSpPr>
        <p:spPr>
          <a:xfrm>
            <a:off x="150920" y="5785300"/>
            <a:ext cx="1204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Ranking-Preserving Low-Rank Factorization for Image Annotation With Missing Labels.  IEEE TRANSACTIONS ON MULTIMEDIA,2018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6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04CB58-DE46-48E9-9BFC-2DCC322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三、实验结果</a:t>
            </a:r>
          </a:p>
        </p:txBody>
      </p:sp>
    </p:spTree>
    <p:extLst>
      <p:ext uri="{BB962C8B-B14F-4D97-AF65-F5344CB8AC3E}">
        <p14:creationId xmlns:p14="http://schemas.microsoft.com/office/powerpoint/2010/main" val="21329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三、实验结果</a:t>
            </a:r>
            <a:endParaRPr 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AF5B1D2-B744-46BC-817C-E667F6FE9EC2}"/>
              </a:ext>
            </a:extLst>
          </p:cNvPr>
          <p:cNvCxnSpPr/>
          <p:nvPr/>
        </p:nvCxnSpPr>
        <p:spPr>
          <a:xfrm>
            <a:off x="1020930" y="6676009"/>
            <a:ext cx="1054667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121A2470-C309-40A2-9B23-4ADBDA4F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3" y="1293615"/>
            <a:ext cx="2423594" cy="183507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0FA2D4F-8957-4812-B298-329187E2AF7E}"/>
              </a:ext>
            </a:extLst>
          </p:cNvPr>
          <p:cNvSpPr txBox="1"/>
          <p:nvPr/>
        </p:nvSpPr>
        <p:spPr>
          <a:xfrm>
            <a:off x="1282811" y="3173736"/>
            <a:ext cx="232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Sun clouds tree sea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3FAB57-694B-48DE-A695-F99C525A0C3C}"/>
              </a:ext>
            </a:extLst>
          </p:cNvPr>
          <p:cNvSpPr txBox="1"/>
          <p:nvPr/>
        </p:nvSpPr>
        <p:spPr>
          <a:xfrm>
            <a:off x="1140773" y="3508599"/>
            <a:ext cx="2610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Sky </a:t>
            </a:r>
            <a:r>
              <a:rPr lang="en-US" altLang="zh-CN" sz="1600" dirty="0">
                <a:solidFill>
                  <a:srgbClr val="FF0000"/>
                </a:solidFill>
              </a:rPr>
              <a:t>clouds</a:t>
            </a:r>
            <a:r>
              <a:rPr lang="en-US" altLang="zh-CN" sz="1600" dirty="0"/>
              <a:t> water </a:t>
            </a:r>
            <a:r>
              <a:rPr lang="en-US" altLang="zh-CN" sz="1600" dirty="0">
                <a:solidFill>
                  <a:srgbClr val="FF0000"/>
                </a:solidFill>
              </a:rPr>
              <a:t>sun tree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376638D-F9DA-4D9B-8D0D-08DE6DDA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39" y="1314878"/>
            <a:ext cx="2361450" cy="1835079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DB829E8-0A5E-4B06-AAAD-B636D03EF642}"/>
              </a:ext>
            </a:extLst>
          </p:cNvPr>
          <p:cNvSpPr txBox="1"/>
          <p:nvPr/>
        </p:nvSpPr>
        <p:spPr>
          <a:xfrm>
            <a:off x="5002556" y="3173736"/>
            <a:ext cx="210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  Jet plane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15795CC-5CA9-48F0-9B7D-7DB497F885CF}"/>
              </a:ext>
            </a:extLst>
          </p:cNvPr>
          <p:cNvSpPr txBox="1"/>
          <p:nvPr/>
        </p:nvSpPr>
        <p:spPr>
          <a:xfrm>
            <a:off x="4776184" y="3508599"/>
            <a:ext cx="343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Plane jet </a:t>
            </a:r>
            <a:r>
              <a:rPr lang="en-US" altLang="zh-CN" sz="1600" dirty="0"/>
              <a:t>sky runway people</a:t>
            </a:r>
            <a:endParaRPr lang="zh-CN" altLang="en-US" sz="16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17331E5-99B0-4A02-99A4-C3C0C5806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41" y="1314878"/>
            <a:ext cx="2361450" cy="1835074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997683AC-640F-4327-997A-BF72BB27ABE0}"/>
              </a:ext>
            </a:extLst>
          </p:cNvPr>
          <p:cNvSpPr txBox="1"/>
          <p:nvPr/>
        </p:nvSpPr>
        <p:spPr>
          <a:xfrm>
            <a:off x="8639457" y="3173736"/>
            <a:ext cx="229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Coral ocean reefs</a:t>
            </a:r>
            <a:endParaRPr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92EB0A-30D0-4E7F-87A0-A06D7ABE3E48}"/>
              </a:ext>
            </a:extLst>
          </p:cNvPr>
          <p:cNvSpPr txBox="1"/>
          <p:nvPr/>
        </p:nvSpPr>
        <p:spPr>
          <a:xfrm>
            <a:off x="8419321" y="3508599"/>
            <a:ext cx="2666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Tree sky water </a:t>
            </a:r>
            <a:r>
              <a:rPr lang="en-US" altLang="zh-CN" sz="1600" dirty="0">
                <a:solidFill>
                  <a:srgbClr val="FF0000"/>
                </a:solidFill>
              </a:rPr>
              <a:t>coral ocean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89637A5-A939-4DDA-A630-B576DB6CD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3" y="4022737"/>
            <a:ext cx="2423594" cy="1773471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2CBE8761-63A9-498D-87E5-3ECA3EDC5929}"/>
              </a:ext>
            </a:extLst>
          </p:cNvPr>
          <p:cNvSpPr txBox="1"/>
          <p:nvPr/>
        </p:nvSpPr>
        <p:spPr>
          <a:xfrm>
            <a:off x="1344957" y="5807197"/>
            <a:ext cx="220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Leaf flowers petals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0FBA397-6A08-4B35-AF74-C2237FF67F2E}"/>
              </a:ext>
            </a:extLst>
          </p:cNvPr>
          <p:cNvSpPr txBox="1"/>
          <p:nvPr/>
        </p:nvSpPr>
        <p:spPr>
          <a:xfrm>
            <a:off x="865562" y="6140605"/>
            <a:ext cx="316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Flowers leaf petals </a:t>
            </a:r>
            <a:r>
              <a:rPr lang="en-US" altLang="zh-CN" sz="1600" dirty="0"/>
              <a:t>plants grass</a:t>
            </a:r>
            <a:endParaRPr lang="zh-CN" altLang="en-US" sz="1600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1AE7C625-C272-4471-8EEA-CD0D71450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38" y="4002018"/>
            <a:ext cx="2361449" cy="1773469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F5D4897B-AC37-4A11-8375-3E6C0D8DA964}"/>
              </a:ext>
            </a:extLst>
          </p:cNvPr>
          <p:cNvSpPr txBox="1"/>
          <p:nvPr/>
        </p:nvSpPr>
        <p:spPr>
          <a:xfrm>
            <a:off x="5211182" y="5795473"/>
            <a:ext cx="168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Sky clouds tree</a:t>
            </a:r>
            <a:endParaRPr lang="zh-CN" altLang="en-US" sz="16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8F7F8C8-96F2-4431-89A3-A5B9C5021154}"/>
              </a:ext>
            </a:extLst>
          </p:cNvPr>
          <p:cNvSpPr txBox="1"/>
          <p:nvPr/>
        </p:nvSpPr>
        <p:spPr>
          <a:xfrm>
            <a:off x="4561989" y="6109827"/>
            <a:ext cx="30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Tree sky </a:t>
            </a:r>
            <a:r>
              <a:rPr lang="en-US" altLang="zh-CN" sz="1600" dirty="0"/>
              <a:t>grass mountain</a:t>
            </a:r>
            <a:r>
              <a:rPr lang="en-US" altLang="zh-CN" dirty="0"/>
              <a:t> </a:t>
            </a:r>
            <a:r>
              <a:rPr lang="en-US" altLang="zh-CN" sz="1600" dirty="0"/>
              <a:t>field</a:t>
            </a:r>
            <a:endParaRPr lang="zh-CN" altLang="en-US" sz="1600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66F78505-D594-4F1B-A2AE-E83899CBD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39" y="4022737"/>
            <a:ext cx="2361452" cy="1752747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5A6AEFA8-338C-4637-92B5-07993A9C2E26}"/>
              </a:ext>
            </a:extLst>
          </p:cNvPr>
          <p:cNvSpPr txBox="1"/>
          <p:nvPr/>
        </p:nvSpPr>
        <p:spPr>
          <a:xfrm>
            <a:off x="8788885" y="5769628"/>
            <a:ext cx="1686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Stone sculpture</a:t>
            </a:r>
            <a:endParaRPr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9EABCDB-E6FB-47CB-84BC-DF35E90A22AE}"/>
              </a:ext>
            </a:extLst>
          </p:cNvPr>
          <p:cNvSpPr txBox="1"/>
          <p:nvPr/>
        </p:nvSpPr>
        <p:spPr>
          <a:xfrm>
            <a:off x="8211830" y="6140605"/>
            <a:ext cx="3462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People </a:t>
            </a:r>
            <a:r>
              <a:rPr lang="en-US" altLang="zh-CN" sz="1600" dirty="0">
                <a:solidFill>
                  <a:srgbClr val="FF0000"/>
                </a:solidFill>
              </a:rPr>
              <a:t>stone sculpture </a:t>
            </a:r>
            <a:r>
              <a:rPr lang="en-US" altLang="zh-CN" sz="1600" dirty="0"/>
              <a:t>statue wall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9495057-F143-43E0-A6FA-7AA9F859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1788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34119" y="1566333"/>
            <a:ext cx="9982200" cy="4572000"/>
          </a:xfrm>
        </p:spPr>
        <p:txBody>
          <a:bodyPr rtlCol="0">
            <a:normAutofit/>
          </a:bodyPr>
          <a:lstStyle/>
          <a:p>
            <a:pPr marL="0" indent="0" algn="ctr" rtl="0">
              <a:lnSpc>
                <a:spcPts val="4500"/>
              </a:lnSpc>
              <a:buNone/>
            </a:pP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ctr" rtl="0">
              <a:lnSpc>
                <a:spcPts val="4500"/>
              </a:lnSpc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60BB1B1-4FB2-4E37-92C2-5DB34F9C3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987351"/>
              </p:ext>
            </p:extLst>
          </p:nvPr>
        </p:nvGraphicFramePr>
        <p:xfrm>
          <a:off x="1917576" y="1626545"/>
          <a:ext cx="8242423" cy="445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9147F9-944D-4272-AEA8-0E9A3764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一、研究背景</a:t>
            </a:r>
          </a:p>
        </p:txBody>
      </p:sp>
    </p:spTree>
    <p:extLst>
      <p:ext uri="{BB962C8B-B14F-4D97-AF65-F5344CB8AC3E}">
        <p14:creationId xmlns:p14="http://schemas.microsoft.com/office/powerpoint/2010/main" val="16721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A90A9-78EF-415F-A1F7-8A85582D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E8882-C979-4B2B-A9EE-A4C545A0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随着数字影像技术和互联网技术的发展，互联网上有约数以百亿计的图片，如何快速检索到用户所需要的图片成为一个关键性问题。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目前商业化的图片搜索引擎以基于</a:t>
            </a:r>
            <a:r>
              <a:rPr lang="zh-CN" altLang="en-US" dirty="0">
                <a:solidFill>
                  <a:srgbClr val="FF0000"/>
                </a:solidFill>
              </a:rPr>
              <a:t>文本关键字</a:t>
            </a:r>
            <a:r>
              <a:rPr lang="zh-CN" altLang="en-US" dirty="0"/>
              <a:t>和基于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/>
              <a:t>的形式来查询，基于关键字的获取主要依靠人工标注及</a:t>
            </a:r>
            <a:r>
              <a:rPr lang="en-US" altLang="zh-CN" dirty="0"/>
              <a:t>Web</a:t>
            </a:r>
            <a:r>
              <a:rPr lang="zh-CN" altLang="en-US" dirty="0"/>
              <a:t>文本，工作量巨大且缺乏一定的客观性，而基于内容的图像检索系统因为“</a:t>
            </a:r>
            <a:r>
              <a:rPr lang="zh-CN" altLang="en-US" dirty="0">
                <a:solidFill>
                  <a:srgbClr val="FF0000"/>
                </a:solidFill>
              </a:rPr>
              <a:t>语义鸿沟</a:t>
            </a:r>
            <a:r>
              <a:rPr lang="zh-CN" altLang="en-US" dirty="0"/>
              <a:t>”的原因，都不能很好的匹配用户的检索意图。为解决人工标注和“语义鸿沟”的难题，提出让机器通过</a:t>
            </a:r>
            <a:r>
              <a:rPr lang="zh-CN" altLang="en-US" dirty="0">
                <a:solidFill>
                  <a:srgbClr val="FF0000"/>
                </a:solidFill>
              </a:rPr>
              <a:t>多示例学习自动</a:t>
            </a:r>
            <a:r>
              <a:rPr lang="zh-CN" altLang="en-US" dirty="0"/>
              <a:t>完成对图像的语义标注，即</a:t>
            </a:r>
            <a:r>
              <a:rPr lang="zh-CN" altLang="en-US" dirty="0">
                <a:solidFill>
                  <a:srgbClr val="FF0000"/>
                </a:solidFill>
              </a:rPr>
              <a:t>图像自动标注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80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1A600F2-AB45-4302-B3BA-D12469E2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二、研究方法</a:t>
            </a:r>
          </a:p>
        </p:txBody>
      </p:sp>
    </p:spTree>
    <p:extLst>
      <p:ext uri="{BB962C8B-B14F-4D97-AF65-F5344CB8AC3E}">
        <p14:creationId xmlns:p14="http://schemas.microsoft.com/office/powerpoint/2010/main" val="9199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12A78-4107-470E-9999-54721E02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11795CC-A137-463F-9F87-2E3F957D2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547532"/>
              </p:ext>
            </p:extLst>
          </p:nvPr>
        </p:nvGraphicFramePr>
        <p:xfrm>
          <a:off x="266329" y="1615736"/>
          <a:ext cx="11514339" cy="455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9CAB515-F027-4582-B2C6-EEB1B45CE370}"/>
              </a:ext>
            </a:extLst>
          </p:cNvPr>
          <p:cNvSpPr txBox="1"/>
          <p:nvPr/>
        </p:nvSpPr>
        <p:spPr>
          <a:xfrm>
            <a:off x="177553" y="6245442"/>
            <a:ext cx="1169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review on automatic image annotation techniques. </a:t>
            </a:r>
            <a:r>
              <a:rPr lang="en-US" altLang="zh-CN" dirty="0" err="1"/>
              <a:t>D.Zhang,M.M.Islam,and</a:t>
            </a:r>
            <a:r>
              <a:rPr lang="en-US" altLang="zh-CN" dirty="0"/>
              <a:t> </a:t>
            </a:r>
            <a:r>
              <a:rPr lang="en-US" altLang="zh-CN" dirty="0" err="1"/>
              <a:t>G.Lu</a:t>
            </a:r>
            <a:r>
              <a:rPr lang="en-US" altLang="zh-CN" dirty="0"/>
              <a:t>  Pattern Recognition, 2012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9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6D423-C7DF-4D70-ADB7-12FC6410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EBD468B7-F6A9-4AC8-927B-98F153440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43454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4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9E52-97C7-4422-BDA9-AE2E4E98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13845-3F7E-4DB4-BBB3-3B7E98D0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image annotation incorporating metadata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 </a:t>
            </a:r>
            <a:r>
              <a:rPr lang="zh-CN" altLang="en-US" dirty="0"/>
              <a:t>元数据就是用来定义数据的数据。比如，有一条学生信息记录，其中包括字段姓名（</a:t>
            </a:r>
            <a:r>
              <a:rPr lang="en-US" altLang="zh-CN" dirty="0"/>
              <a:t>name</a:t>
            </a:r>
            <a:r>
              <a:rPr lang="zh-CN" altLang="en-US" dirty="0"/>
              <a:t>）、年龄（</a:t>
            </a:r>
            <a:r>
              <a:rPr lang="en-US" altLang="zh-CN" dirty="0"/>
              <a:t>age</a:t>
            </a:r>
            <a:r>
              <a:rPr lang="zh-CN" altLang="en-US" dirty="0"/>
              <a:t>）、性别（</a:t>
            </a:r>
            <a:r>
              <a:rPr lang="en-US" altLang="zh-CN" dirty="0"/>
              <a:t>male</a:t>
            </a:r>
            <a:r>
              <a:rPr lang="zh-CN" altLang="en-US" dirty="0"/>
              <a:t>）、班级（</a:t>
            </a:r>
            <a:r>
              <a:rPr lang="en-US" altLang="zh-CN" dirty="0"/>
              <a:t>class</a:t>
            </a:r>
            <a:r>
              <a:rPr lang="zh-CN" altLang="en-US" dirty="0"/>
              <a:t>）等，那么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/>
              <a:t>male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  <a:r>
              <a:rPr lang="zh-CN" altLang="en-US" dirty="0"/>
              <a:t>就是元数据。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</a:t>
            </a:r>
            <a:r>
              <a:rPr lang="en-US" altLang="zh-CN" dirty="0"/>
              <a:t>www</a:t>
            </a:r>
            <a:r>
              <a:rPr lang="zh-CN" altLang="en-US" dirty="0"/>
              <a:t>是图像信息的丰富来源，</a:t>
            </a:r>
            <a:r>
              <a:rPr lang="en-US" altLang="zh-CN" dirty="0"/>
              <a:t>Web</a:t>
            </a:r>
            <a:r>
              <a:rPr lang="zh-CN" altLang="en-US" dirty="0"/>
              <a:t>图像通常带有</a:t>
            </a:r>
            <a:r>
              <a:rPr lang="zh-CN" altLang="en-US" dirty="0">
                <a:solidFill>
                  <a:srgbClr val="FF0000"/>
                </a:solidFill>
              </a:rPr>
              <a:t>文本描述，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网络信息</a:t>
            </a:r>
            <a:r>
              <a:rPr lang="zh-CN" altLang="en-US" dirty="0"/>
              <a:t>可用于图像标注和检索。已经开发了许多用于</a:t>
            </a:r>
            <a:r>
              <a:rPr lang="zh-CN" altLang="en-US" dirty="0">
                <a:solidFill>
                  <a:srgbClr val="FF0000"/>
                </a:solidFill>
              </a:rPr>
              <a:t>标注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图像</a:t>
            </a:r>
            <a:r>
              <a:rPr lang="zh-CN" altLang="en-US" dirty="0"/>
              <a:t>的技术，其中大多数技术集成了</a:t>
            </a:r>
            <a:r>
              <a:rPr lang="zh-CN" altLang="en-US" dirty="0">
                <a:solidFill>
                  <a:srgbClr val="FF0000"/>
                </a:solidFill>
              </a:rPr>
              <a:t>元数据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视觉特征</a:t>
            </a:r>
            <a:r>
              <a:rPr lang="zh-CN" altLang="en-US" dirty="0"/>
              <a:t>以用于准确的图像注释。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866C1-15F6-44E1-AAF4-AA831DF6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二、研究方法</a:t>
            </a:r>
          </a:p>
        </p:txBody>
      </p:sp>
      <p:graphicFrame>
        <p:nvGraphicFramePr>
          <p:cNvPr id="97" name="内容占位符 96">
            <a:extLst>
              <a:ext uri="{FF2B5EF4-FFF2-40B4-BE49-F238E27FC236}">
                <a16:creationId xmlns:a16="http://schemas.microsoft.com/office/drawing/2014/main" id="{7C61CA50-0CAA-49FC-B2F4-2FA4EC2DA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894005"/>
              </p:ext>
            </p:extLst>
          </p:nvPr>
        </p:nvGraphicFramePr>
        <p:xfrm>
          <a:off x="870011" y="1571347"/>
          <a:ext cx="10360241" cy="456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5EE89D3-EA97-4CAD-B40D-002F550A266C}"/>
                  </a:ext>
                </a:extLst>
              </p:cNvPr>
              <p:cNvSpPr txBox="1"/>
              <p:nvPr/>
            </p:nvSpPr>
            <p:spPr>
              <a:xfrm>
                <a:off x="3107186" y="1520670"/>
                <a:ext cx="2361460" cy="584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5EE89D3-EA97-4CAD-B40D-002F550A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6" y="1520670"/>
                <a:ext cx="2361460" cy="584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箭头: 右 99">
            <a:extLst>
              <a:ext uri="{FF2B5EF4-FFF2-40B4-BE49-F238E27FC236}">
                <a16:creationId xmlns:a16="http://schemas.microsoft.com/office/drawing/2014/main" id="{404B9E58-4450-481F-BBA4-3716E054BDBF}"/>
              </a:ext>
            </a:extLst>
          </p:cNvPr>
          <p:cNvSpPr/>
          <p:nvPr/>
        </p:nvSpPr>
        <p:spPr>
          <a:xfrm flipV="1">
            <a:off x="5686146" y="1809034"/>
            <a:ext cx="363985" cy="4571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28C874-EAA5-4DB6-9039-983F574EB368}"/>
                  </a:ext>
                </a:extLst>
              </p:cNvPr>
              <p:cNvSpPr txBox="1"/>
              <p:nvPr/>
            </p:nvSpPr>
            <p:spPr>
              <a:xfrm>
                <a:off x="6095241" y="1601019"/>
                <a:ext cx="5063991" cy="49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28C874-EAA5-4DB6-9039-983F574E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41" y="1601019"/>
                <a:ext cx="5063991" cy="490968"/>
              </a:xfrm>
              <a:prstGeom prst="rect">
                <a:avLst/>
              </a:prstGeom>
              <a:blipFill>
                <a:blip r:embed="rId8"/>
                <a:stretch>
                  <a:fillRect t="-3750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39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7" grpId="0">
        <p:bldAsOne/>
      </p:bldGraphic>
      <p:bldP spid="99" grpId="0"/>
      <p:bldP spid="100" grpId="0" animBg="1"/>
      <p:bldP spid="101" grpId="0"/>
    </p:bld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874</Words>
  <Application>Microsoft Office PowerPoint</Application>
  <PresentationFormat>宽屏</PresentationFormat>
  <Paragraphs>87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华文新魏</vt:lpstr>
      <vt:lpstr>微软雅黑</vt:lpstr>
      <vt:lpstr>Cambria Math</vt:lpstr>
      <vt:lpstr>Euphemia</vt:lpstr>
      <vt:lpstr>Wingdings</vt:lpstr>
      <vt:lpstr>学术文献 16x9</vt:lpstr>
      <vt:lpstr>图像自动标注</vt:lpstr>
      <vt:lpstr>主要内容</vt:lpstr>
      <vt:lpstr>一、研究背景</vt:lpstr>
      <vt:lpstr>一、研究背景</vt:lpstr>
      <vt:lpstr>二、研究方法</vt:lpstr>
      <vt:lpstr>二、研究方法</vt:lpstr>
      <vt:lpstr>二、研究方法</vt:lpstr>
      <vt:lpstr>二、研究方法</vt:lpstr>
      <vt:lpstr>二、研究方法</vt:lpstr>
      <vt:lpstr>二、研究方法-Other algorithms</vt:lpstr>
      <vt:lpstr>二、研究方法-Other algorithms-样本之间的关系</vt:lpstr>
      <vt:lpstr>二、研究方法-Other algorithms-标签之间的关系</vt:lpstr>
      <vt:lpstr>二、研究方法-Other algorithms-标签之间的关系</vt:lpstr>
      <vt:lpstr>二、研究方法-Other algorithms-标签之间的关系</vt:lpstr>
      <vt:lpstr>二、研究方法-Other algorithms-标签之间的关系</vt:lpstr>
      <vt:lpstr>三、实验结果</vt:lpstr>
      <vt:lpstr>三、实验结果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2018-12-16T11:22:17Z</dcterms:created>
  <dcterms:modified xsi:type="dcterms:W3CDTF">2018-12-20T14:35:31Z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