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7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4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C668-84E6-4359-8314-ECABA6B1AA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902-343E-4B2A-9044-BF7F8BE37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033" y="1429556"/>
            <a:ext cx="11353800" cy="39666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Prediction of remaining oil based on deep </a:t>
            </a:r>
            <a:r>
              <a:rPr lang="en-US" altLang="zh-CN" sz="4000" dirty="0" smtClean="0"/>
              <a:t>learning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汇报人：吕云雪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 smtClean="0">
                <a:latin typeface="+mj-ea"/>
                <a:cs typeface="Arial" panose="020B0604020202020204" pitchFamily="34" charset="0"/>
              </a:rPr>
              <a:t>2020.5.28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792"/>
            <a:ext cx="10515600" cy="113689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Study </a:t>
            </a:r>
            <a:r>
              <a:rPr lang="en-US" altLang="zh-CN" sz="3600" dirty="0"/>
              <a:t>of reservoir simulation software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54" y="1690688"/>
            <a:ext cx="8709674" cy="41868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11111" y="6001443"/>
            <a:ext cx="659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初始建模，得到</a:t>
            </a:r>
            <a:r>
              <a:rPr lang="en-US" altLang="zh-CN" dirty="0" err="1" smtClean="0"/>
              <a:t>permx.data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PERMX.DATA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958" y="365943"/>
            <a:ext cx="10515600" cy="8664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saturation </a:t>
            </a:r>
            <a:endParaRPr lang="en-US" altLang="zh-CN" dirty="0">
              <a:effectLst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13" y="1908210"/>
            <a:ext cx="1571429" cy="10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47" y="1973575"/>
            <a:ext cx="1628571" cy="10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45" y="1993924"/>
            <a:ext cx="1600000" cy="10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713" y="3713204"/>
            <a:ext cx="1571429" cy="10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294" y="3764989"/>
            <a:ext cx="1609524" cy="10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331" y="3764989"/>
            <a:ext cx="1628571" cy="10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4502" y="2656289"/>
            <a:ext cx="1627722" cy="14649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16427" y="5267459"/>
            <a:ext cx="514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 steps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Simulation </a:t>
            </a:r>
            <a:r>
              <a:rPr lang="en-US" altLang="zh-CN" dirty="0"/>
              <a:t>in eclipse 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05110" y="4426578"/>
            <a:ext cx="162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7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Test experiment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Problem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Size </a:t>
            </a:r>
            <a:r>
              <a:rPr lang="en-US" altLang="zh-CN" dirty="0"/>
              <a:t>of training sample and test sample is </a:t>
            </a:r>
            <a:r>
              <a:rPr lang="en-US" altLang="zh-CN" dirty="0" smtClean="0"/>
              <a:t>different.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Whether the input and output sample sizes are the </a:t>
            </a:r>
            <a:r>
              <a:rPr lang="en-US" altLang="zh-CN" dirty="0" smtClean="0"/>
              <a:t>same?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Different </a:t>
            </a:r>
            <a:r>
              <a:rPr lang="en-US" altLang="zh-CN" dirty="0"/>
              <a:t>size samples as training </a:t>
            </a:r>
            <a:r>
              <a:rPr lang="en-US" altLang="zh-CN" dirty="0" smtClean="0"/>
              <a:t>set.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6545"/>
            <a:ext cx="5081789" cy="32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034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Paper</a:t>
            </a:r>
            <a:r>
              <a:rPr lang="en-US" altLang="zh-CN" sz="3600" dirty="0" smtClean="0"/>
              <a:t>: </a:t>
            </a:r>
            <a:r>
              <a:rPr lang="en-US" altLang="zh-CN" sz="2400" dirty="0" smtClean="0"/>
              <a:t>Texture </a:t>
            </a:r>
            <a:r>
              <a:rPr lang="en-US" altLang="zh-CN" sz="2400" dirty="0"/>
              <a:t>Synthesis with Spatial </a:t>
            </a:r>
            <a:r>
              <a:rPr lang="en-US" altLang="zh-CN" sz="2400" dirty="0" smtClean="0"/>
              <a:t>Generative Adversarial </a:t>
            </a:r>
            <a:r>
              <a:rPr lang="en-US" altLang="zh-CN" sz="2400" dirty="0"/>
              <a:t>Networks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58" y="1388119"/>
            <a:ext cx="10976155" cy="2346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0857"/>
            <a:ext cx="5123809" cy="34571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2679" y="58232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this paper presented </a:t>
            </a:r>
            <a:r>
              <a:rPr lang="en-US" altLang="zh-CN" dirty="0"/>
              <a:t>at the NIPS </a:t>
            </a:r>
            <a:r>
              <a:rPr lang="en-US" altLang="zh-CN" dirty="0" smtClean="0"/>
              <a:t>2017.8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561" y="262411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/>
              <a:t>感谢倾听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053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79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Prediction of remaining oil based on deep learning    汇报人：吕云雪  2020.5.28 </vt:lpstr>
      <vt:lpstr>Study of reservoir simulation software</vt:lpstr>
      <vt:lpstr> saturation </vt:lpstr>
      <vt:lpstr> Test experiment  </vt:lpstr>
      <vt:lpstr>Paper: Texture Synthesis with Spatial Generative Adversarial Networks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吕小萌</dc:creator>
  <cp:lastModifiedBy>吕小萌</cp:lastModifiedBy>
  <cp:revision>19</cp:revision>
  <dcterms:created xsi:type="dcterms:W3CDTF">2020-05-21T04:44:37Z</dcterms:created>
  <dcterms:modified xsi:type="dcterms:W3CDTF">2020-05-28T09:28:55Z</dcterms:modified>
</cp:coreProperties>
</file>