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8" r:id="rId5"/>
    <p:sldId id="265" r:id="rId6"/>
    <p:sldId id="266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微尘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A5A5A5"/>
    <a:srgbClr val="DACD57"/>
    <a:srgbClr val="34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>
      <p:cViewPr>
        <p:scale>
          <a:sx n="75" d="100"/>
          <a:sy n="75" d="100"/>
        </p:scale>
        <p:origin x="-756" y="-477"/>
      </p:cViewPr>
      <p:guideLst>
        <p:guide orient="horz" pos="2274"/>
        <p:guide orient="horz" pos="3522"/>
        <p:guide orient="horz" pos="734"/>
        <p:guide orient="horz" pos="1763"/>
        <p:guide pos="3858"/>
        <p:guide pos="2144"/>
        <p:guide pos="54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 userDrawn="true"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14035" b="73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453640" y="3194685"/>
            <a:ext cx="707771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Bootcamp</a:t>
            </a:r>
            <a:endParaRPr lang="en-US" altLang="en-US" sz="44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082" y="4308387"/>
            <a:ext cx="631983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3rd week</a:t>
            </a:r>
            <a:endParaRPr lang="en-US" altLang="en-US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pc="3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Elga Asfa E.</a:t>
            </a:r>
            <a:endParaRPr lang="en-US" altLang="en-US" spc="3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76101" y="43083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03401" y="3472158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true"/>
          <p:nvPr/>
        </p:nvSpPr>
        <p:spPr>
          <a:xfrm>
            <a:off x="3271520" y="2087563"/>
            <a:ext cx="5649595" cy="11068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6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Dumbways</a:t>
            </a:r>
            <a:endParaRPr lang="en-US" altLang="zh-CN" sz="6600">
              <a:solidFill>
                <a:srgbClr val="DACD57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76101" y="49633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3766820" y="4622800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DACD57">
                  <a:alpha val="81000"/>
                </a:srgbClr>
              </a:gs>
              <a:gs pos="52000">
                <a:srgbClr val="DACD57"/>
              </a:gs>
              <a:gs pos="63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791075" y="3919855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153660" y="3223895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922520" y="2527300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153535" y="1830705"/>
            <a:ext cx="5383530" cy="774065"/>
          </a:xfrm>
          <a:prstGeom prst="roundRect">
            <a:avLst>
              <a:gd name="adj" fmla="val 50000"/>
            </a:avLst>
          </a:prstGeom>
          <a:gradFill>
            <a:gsLst>
              <a:gs pos="18802">
                <a:srgbClr val="DACD57">
                  <a:alpha val="81000"/>
                </a:srgbClr>
              </a:gs>
              <a:gs pos="34000">
                <a:srgbClr val="DACD57"/>
              </a:gs>
              <a:gs pos="48000">
                <a:srgbClr val="DACD57"/>
              </a:gs>
              <a:gs pos="0">
                <a:srgbClr val="DACD57">
                  <a:alpha val="74000"/>
                </a:srgbClr>
              </a:gs>
              <a:gs pos="100000">
                <a:srgbClr val="DACD57"/>
              </a:gs>
            </a:gsLst>
            <a:lin ang="0" scaled="fals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18783260">
            <a:off x="1377315" y="1701800"/>
            <a:ext cx="4375785" cy="4382770"/>
            <a:chOff x="4157345" y="1490345"/>
            <a:chExt cx="3877310" cy="3883343"/>
          </a:xfrm>
        </p:grpSpPr>
        <p:sp>
          <p:nvSpPr>
            <p:cNvPr id="6" name="椭圆 5"/>
            <p:cNvSpPr/>
            <p:nvPr/>
          </p:nvSpPr>
          <p:spPr>
            <a:xfrm>
              <a:off x="4157345" y="1490345"/>
              <a:ext cx="3877310" cy="38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357392" y="1896473"/>
              <a:ext cx="3477215" cy="34772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627982" y="2431620"/>
              <a:ext cx="2936036" cy="2936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918755" y="3013166"/>
              <a:ext cx="2354490" cy="23544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206138" y="3587930"/>
              <a:ext cx="1779725" cy="17797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454333" y="4084320"/>
              <a:ext cx="1283335" cy="128333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693818" y="4563291"/>
              <a:ext cx="804364" cy="80436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5153660" y="2033905"/>
            <a:ext cx="43961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Docker Compose</a:t>
            </a:r>
            <a:endParaRPr lang="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8325" y="2730500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docker-compose.yml</a:t>
            </a:r>
            <a:endParaRPr lang="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847080" y="3426460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Run Docker Compose</a:t>
            </a:r>
            <a:endParaRPr lang="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47080" y="4123055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Check Docker Container</a:t>
            </a:r>
            <a:endParaRPr lang="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55945" y="4825365"/>
            <a:ext cx="4394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Matika Docker Compose</a:t>
            </a:r>
            <a:endParaRPr lang="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Install Application</a:t>
              </a:r>
              <a:endParaRPr lang="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Install Application</a:t>
              </a:r>
              <a:endParaRPr lang="en-US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798195"/>
            <a:ext cx="10725785" cy="5892800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127760"/>
            <a:ext cx="7646670" cy="4697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127760"/>
            <a:ext cx="7645400" cy="469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9066" y="2064687"/>
            <a:ext cx="8093869" cy="2728626"/>
          </a:xfrm>
          <a:prstGeom prst="rect">
            <a:avLst/>
          </a:prstGeom>
          <a:noFill/>
          <a:ln w="19050">
            <a:solidFill>
              <a:srgbClr val="342E2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5267325" y="4086225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2017/5/14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8480" y="1816100"/>
            <a:ext cx="8277225" cy="287972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4003040" y="2748915"/>
            <a:ext cx="4070350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dist"/>
            <a:r>
              <a:rPr lang="en-US" altLang="zh-CN" sz="6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  <a:endParaRPr lang="en-US" altLang="zh-CN" sz="6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53828" y="3661935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53828" y="4459147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53828" y="52772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53828" y="286472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4714875" y="736284"/>
            <a:ext cx="276225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CI/CD</a:t>
            </a:r>
            <a:endParaRPr lang="en-US" altLang="en-US" sz="32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82403" y="2864724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Docker</a:t>
            </a:r>
            <a:endParaRPr lang="en-US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82403" y="3661936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Docker</a:t>
            </a:r>
            <a:r>
              <a:rPr lang="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Images</a:t>
            </a:r>
            <a:endParaRPr lang="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2403" y="4480078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Application</a:t>
            </a:r>
            <a:endParaRPr lang="en-US" altLang="en-US" sz="200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2403" y="5300134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Jenkins</a:t>
            </a:r>
            <a:endParaRPr lang="en-US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358515" y="287147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337084" y="3644010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341418" y="4447853"/>
            <a:ext cx="6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3341418" y="5220364"/>
            <a:ext cx="66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65659" y="2870268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椭圆 24"/>
          <p:cNvSpPr/>
          <p:nvPr/>
        </p:nvSpPr>
        <p:spPr>
          <a:xfrm>
            <a:off x="3365659" y="363985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椭圆 25"/>
          <p:cNvSpPr/>
          <p:nvPr/>
        </p:nvSpPr>
        <p:spPr>
          <a:xfrm>
            <a:off x="3365659" y="4440018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椭圆 26"/>
          <p:cNvSpPr/>
          <p:nvPr/>
        </p:nvSpPr>
        <p:spPr>
          <a:xfrm>
            <a:off x="3365659" y="5220902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矩形 18"/>
          <p:cNvSpPr/>
          <p:nvPr/>
        </p:nvSpPr>
        <p:spPr>
          <a:xfrm>
            <a:off x="3954463" y="612882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14"/>
          <p:cNvSpPr/>
          <p:nvPr/>
        </p:nvSpPr>
        <p:spPr>
          <a:xfrm>
            <a:off x="3983038" y="6151669"/>
            <a:ext cx="5043487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Jenkins Image</a:t>
            </a:r>
            <a:endParaRPr lang="en-US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22"/>
          <p:cNvSpPr txBox="true"/>
          <p:nvPr/>
        </p:nvSpPr>
        <p:spPr>
          <a:xfrm>
            <a:off x="3342053" y="6071899"/>
            <a:ext cx="661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smtClean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800" smtClean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en-US" sz="280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椭圆 26"/>
          <p:cNvSpPr/>
          <p:nvPr/>
        </p:nvSpPr>
        <p:spPr>
          <a:xfrm>
            <a:off x="3366294" y="607243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Docker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18440" y="245110"/>
            <a:ext cx="6088380" cy="552450"/>
            <a:chOff x="344" y="386"/>
            <a:chExt cx="9588" cy="870"/>
          </a:xfrm>
        </p:grpSpPr>
        <p:sp>
          <p:nvSpPr>
            <p:cNvPr id="4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Install Docker</a:t>
              </a:r>
              <a:endParaRPr lang="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 rot="16200000" flipV="true">
            <a:off x="6033551" y="3131021"/>
            <a:ext cx="151200" cy="1286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ectangle 39"/>
          <p:cNvSpPr/>
          <p:nvPr/>
        </p:nvSpPr>
        <p:spPr>
          <a:xfrm rot="16200000" flipV="true">
            <a:off x="6033551" y="2978561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ectangle 40"/>
          <p:cNvSpPr/>
          <p:nvPr/>
        </p:nvSpPr>
        <p:spPr>
          <a:xfrm rot="16200000" flipV="true">
            <a:off x="6033565" y="2826104"/>
            <a:ext cx="151200" cy="1286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ectangle 41"/>
          <p:cNvSpPr/>
          <p:nvPr/>
        </p:nvSpPr>
        <p:spPr>
          <a:xfrm rot="16200000" flipV="true">
            <a:off x="6033551" y="2673645"/>
            <a:ext cx="151200" cy="1286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ectangle 44"/>
          <p:cNvSpPr/>
          <p:nvPr/>
        </p:nvSpPr>
        <p:spPr>
          <a:xfrm rot="16200000" flipV="true">
            <a:off x="6014134" y="3278754"/>
            <a:ext cx="151200" cy="1286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7"/>
          <p:cNvSpPr txBox="true"/>
          <p:nvPr/>
        </p:nvSpPr>
        <p:spPr>
          <a:xfrm>
            <a:off x="5016611" y="4344852"/>
            <a:ext cx="224204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SSh Server</a:t>
            </a:r>
            <a:endParaRPr lang="" altLang="en-US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255393" y="3202115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Rounded Rectangle 3"/>
            <p:cNvSpPr/>
            <p:nvPr userDrawn="true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49" name="Rectangle 48"/>
            <p:cNvSpPr/>
            <p:nvPr userDrawn="true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50" name="Trapezoid 49"/>
            <p:cNvSpPr/>
            <p:nvPr userDrawn="true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51" name="Rectangle 50"/>
            <p:cNvSpPr/>
            <p:nvPr userDrawn="true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52" name="Block Arc 51"/>
          <p:cNvSpPr/>
          <p:nvPr/>
        </p:nvSpPr>
        <p:spPr>
          <a:xfrm>
            <a:off x="4259459" y="2029284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45317" y="5015275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Oval 53"/>
          <p:cNvSpPr/>
          <p:nvPr/>
        </p:nvSpPr>
        <p:spPr>
          <a:xfrm>
            <a:off x="7318560" y="4490824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Oval 54"/>
          <p:cNvSpPr/>
          <p:nvPr/>
        </p:nvSpPr>
        <p:spPr>
          <a:xfrm>
            <a:off x="5780714" y="1764028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5"/>
          <p:cNvSpPr/>
          <p:nvPr/>
        </p:nvSpPr>
        <p:spPr>
          <a:xfrm>
            <a:off x="4173926" y="2734806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Oval 56"/>
          <p:cNvSpPr/>
          <p:nvPr/>
        </p:nvSpPr>
        <p:spPr>
          <a:xfrm>
            <a:off x="4263649" y="4490824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57"/>
          <p:cNvSpPr/>
          <p:nvPr/>
        </p:nvSpPr>
        <p:spPr>
          <a:xfrm>
            <a:off x="7304822" y="2634683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9" name="Group 58"/>
          <p:cNvGrpSpPr/>
          <p:nvPr/>
        </p:nvGrpSpPr>
        <p:grpSpPr>
          <a:xfrm>
            <a:off x="4790647" y="798184"/>
            <a:ext cx="3052483" cy="735817"/>
            <a:chOff x="1087510" y="4149080"/>
            <a:chExt cx="1566141" cy="735817"/>
          </a:xfrm>
        </p:grpSpPr>
        <p:sp>
          <p:nvSpPr>
            <p:cNvPr id="60" name="TextBox 21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rgbClr val="A5A5A5"/>
                  </a:solidFill>
                  <a:cs typeface="Arial" panose="020B0604020202020204" pitchFamily="34" charset="0"/>
                </a:rPr>
                <a:t>Install Docker</a:t>
              </a:r>
              <a:endParaRPr lang="" altLang="en-US" sz="1200" b="1" dirty="0">
                <a:solidFill>
                  <a:srgbClr val="A5A5A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1" name="TextBox 22"/>
            <p:cNvSpPr txBox="true"/>
            <p:nvPr/>
          </p:nvSpPr>
          <p:spPr>
            <a:xfrm>
              <a:off x="1087510" y="4424522"/>
              <a:ext cx="15234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Instal docker melalui apt setelah repo dan paket di tambahkan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342818" y="2325749"/>
            <a:ext cx="2969298" cy="898377"/>
            <a:chOff x="1130190" y="4149080"/>
            <a:chExt cx="1523461" cy="898377"/>
          </a:xfrm>
        </p:grpSpPr>
        <p:sp>
          <p:nvSpPr>
            <p:cNvPr id="63" name="TextBox 24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rgbClr val="FFC000"/>
                  </a:solidFill>
                  <a:cs typeface="Arial" panose="020B0604020202020204" pitchFamily="34" charset="0"/>
                </a:rPr>
                <a:t>Cek &amp; test Docker</a:t>
              </a:r>
              <a:endParaRPr lang="" altLang="en-US" sz="1200" b="1" dirty="0">
                <a:solidFill>
                  <a:srgbClr val="FFC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4" name="TextBox 25"/>
            <p:cNvSpPr txBox="true"/>
            <p:nvPr/>
          </p:nvSpPr>
          <p:spPr>
            <a:xfrm>
              <a:off x="1130190" y="4402297"/>
              <a:ext cx="152346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Pastikan Docker sudah berjalan dan user memiliki akses untuk Docker, setelah itu lakukan testing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342818" y="4389254"/>
            <a:ext cx="2969298" cy="713592"/>
            <a:chOff x="1130190" y="4149080"/>
            <a:chExt cx="1523461" cy="713592"/>
          </a:xfrm>
        </p:grpSpPr>
        <p:sp>
          <p:nvSpPr>
            <p:cNvPr id="66" name="TextBox 27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rgbClr val="4472C4"/>
                  </a:solidFill>
                  <a:cs typeface="Arial" panose="020B0604020202020204" pitchFamily="34" charset="0"/>
                </a:rPr>
                <a:t>Login ke Docker Hub</a:t>
              </a:r>
              <a:endParaRPr lang="" altLang="en-US" sz="1200" b="1" dirty="0">
                <a:solidFill>
                  <a:srgbClr val="4472C4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TextBox 28"/>
            <p:cNvSpPr txBox="true"/>
            <p:nvPr/>
          </p:nvSpPr>
          <p:spPr>
            <a:xfrm>
              <a:off x="1130190" y="4402297"/>
              <a:ext cx="15234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Login ke Docker untuk push image yang nantinya dibuat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2338" y="2976624"/>
            <a:ext cx="2977822" cy="713592"/>
            <a:chOff x="1130190" y="4149080"/>
            <a:chExt cx="1523461" cy="713592"/>
          </a:xfrm>
        </p:grpSpPr>
        <p:sp>
          <p:nvSpPr>
            <p:cNvPr id="69" name="TextBox 30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Add Docker repository</a:t>
              </a:r>
              <a:endParaRPr lang="" altLang="en-US" sz="12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0" name="TextBox 31"/>
            <p:cNvSpPr txBox="true"/>
            <p:nvPr/>
          </p:nvSpPr>
          <p:spPr>
            <a:xfrm>
              <a:off x="1130190" y="4402297"/>
              <a:ext cx="152346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Menambahkan repo official docker terbaru dan melakukan update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32338" y="4221410"/>
            <a:ext cx="2977822" cy="914252"/>
            <a:chOff x="1130190" y="4149080"/>
            <a:chExt cx="1523461" cy="914252"/>
          </a:xfrm>
        </p:grpSpPr>
        <p:sp>
          <p:nvSpPr>
            <p:cNvPr id="72" name="TextBox 33"/>
            <p:cNvSpPr txBox="true"/>
            <p:nvPr/>
          </p:nvSpPr>
          <p:spPr>
            <a:xfrm>
              <a:off x="1130190" y="4149080"/>
              <a:ext cx="152346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Add package</a:t>
              </a:r>
              <a:endParaRPr lang="" altLang="en-US" sz="12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TextBox 34"/>
            <p:cNvSpPr txBox="true"/>
            <p:nvPr/>
          </p:nvSpPr>
          <p:spPr>
            <a:xfrm>
              <a:off x="1130190" y="4418172"/>
              <a:ext cx="152346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Menambahkan paket yang digunakan untuk transfer file melalui http, cek keamanan data dan pengolahan script</a:t>
              </a:r>
              <a:endParaRPr lang="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6" name="Rectangle 9"/>
          <p:cNvSpPr/>
          <p:nvPr/>
        </p:nvSpPr>
        <p:spPr>
          <a:xfrm>
            <a:off x="7500684" y="464245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false" anchor="ctr" anchorCtr="false" forceAA="false" compatLnSpc="true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7"/>
          <p:cNvSpPr>
            <a:spLocks noChangeAspect="true"/>
          </p:cNvSpPr>
          <p:nvPr/>
        </p:nvSpPr>
        <p:spPr>
          <a:xfrm rot="18924894">
            <a:off x="4459605" y="2831465"/>
            <a:ext cx="129540" cy="50673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p>
            <a:pPr algn="ctr"/>
            <a:endParaRPr lang="ko-KR" altLang="en-US" sz="2700"/>
          </a:p>
        </p:txBody>
      </p:sp>
      <p:sp>
        <p:nvSpPr>
          <p:cNvPr id="90" name="Oval 6"/>
          <p:cNvSpPr/>
          <p:nvPr/>
        </p:nvSpPr>
        <p:spPr>
          <a:xfrm>
            <a:off x="4443095" y="4671060"/>
            <a:ext cx="347345" cy="344170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2700"/>
          </a:p>
        </p:txBody>
      </p:sp>
      <p:pic>
        <p:nvPicPr>
          <p:cNvPr id="16477" name="Group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912485" y="1895475"/>
            <a:ext cx="42735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29" name="AutoShape 59"/>
          <p:cNvSpPr/>
          <p:nvPr/>
        </p:nvSpPr>
        <p:spPr>
          <a:xfrm>
            <a:off x="7473315" y="2821305"/>
            <a:ext cx="299720" cy="29908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813890016"/>
              </a:cxn>
              <a:cxn ang="0">
                <a:pos x="2147483646" y="2147483646"/>
              </a:cxn>
              <a:cxn ang="0">
                <a:pos x="1490591378" y="2147483646"/>
              </a:cxn>
              <a:cxn ang="0">
                <a:pos x="1489504266" y="2147483646"/>
              </a:cxn>
              <a:cxn ang="0">
                <a:pos x="2147483646" y="541321736"/>
              </a:cxn>
              <a:cxn ang="0">
                <a:pos x="1898284207" y="2147483646"/>
              </a:cxn>
              <a:cxn ang="0">
                <a:pos x="1490591378" y="2147483646"/>
              </a:cxn>
              <a:cxn ang="0">
                <a:pos x="458763740" y="2147483646"/>
              </a:cxn>
              <a:cxn ang="0">
                <a:pos x="2147483646" y="762552841"/>
              </a:cxn>
              <a:cxn ang="0">
                <a:pos x="1384111321" y="2147483646"/>
              </a:cxn>
              <a:cxn ang="0">
                <a:pos x="1345209433" y="2147483646"/>
              </a:cxn>
              <a:cxn ang="0">
                <a:pos x="458763740" y="2147483646"/>
              </a:cxn>
              <a:cxn ang="0">
                <a:pos x="2147483646" y="22910980"/>
              </a:cxn>
              <a:cxn ang="0">
                <a:pos x="2147483646" y="0"/>
              </a:cxn>
              <a:cxn ang="0">
                <a:pos x="2147483646" y="23968432"/>
              </a:cxn>
              <a:cxn ang="0">
                <a:pos x="64981127" y="2147483646"/>
              </a:cxn>
              <a:cxn ang="0">
                <a:pos x="654038" y="2147483646"/>
              </a:cxn>
              <a:cxn ang="0">
                <a:pos x="91704168" y="2147483646"/>
              </a:cxn>
              <a:cxn ang="0">
                <a:pos x="1236333693" y="2147483646"/>
              </a:cxn>
              <a:cxn ang="0">
                <a:pos x="1774632556" y="2147483646"/>
              </a:cxn>
              <a:cxn ang="0">
                <a:pos x="1900025377" y="2147483646"/>
              </a:cxn>
              <a:cxn ang="0">
                <a:pos x="1901766527" y="2147483646"/>
              </a:cxn>
              <a:cxn ang="0">
                <a:pos x="2027159348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66514328"/>
              </a:cxn>
              <a:cxn ang="0">
                <a:pos x="2147483646" y="22910980"/>
              </a:cxn>
            </a:cxnLst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440" y="245110"/>
            <a:ext cx="6088380" cy="552450"/>
            <a:chOff x="344" y="386"/>
            <a:chExt cx="9588" cy="870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Install Docker</a:t>
              </a:r>
              <a:endParaRPr lang="en-US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798195"/>
            <a:ext cx="10725785" cy="5892800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133475"/>
            <a:ext cx="7645400" cy="469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Docker Images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Create Docker Image</a:t>
              </a:r>
              <a:endParaRPr lang="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3890" y="798195"/>
            <a:ext cx="10725785" cy="5892800"/>
            <a:chOff x="-548507" y="477868"/>
            <a:chExt cx="11570449" cy="6357177"/>
          </a:xfrm>
        </p:grpSpPr>
        <p:sp>
          <p:nvSpPr>
            <p:cNvPr id="88" name="Freeform: Shape 87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8" name="Rectangle: Rounded Corners 9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Rectangle: Rounded Corners 9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6" name="Rectangle: Rounded Corners 9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: Rounded Corners 96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95" name="Freeform: Shape 94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endParaRPr lang="en-US" dirty="0"/>
            </a:p>
          </p:txBody>
        </p:sp>
      </p:grp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1127760"/>
            <a:ext cx="7646670" cy="469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1455" y="1609090"/>
            <a:ext cx="0" cy="49510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33350" y="1994535"/>
            <a:ext cx="155575" cy="14414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33985" y="4199255"/>
            <a:ext cx="155575" cy="14414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33964" y="1994452"/>
            <a:ext cx="567364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build -t namaimage:tag .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-docker images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TextBox 1"/>
          <p:cNvSpPr txBox="true"/>
          <p:nvPr/>
        </p:nvSpPr>
        <p:spPr>
          <a:xfrm>
            <a:off x="630627" y="1684653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 Image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614" y="3613339"/>
            <a:ext cx="567364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create --name namacontainer -p portlocal:portaplikasi namaimage:tag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container start namacontainer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-docker ps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TextBox 1"/>
          <p:cNvSpPr txBox="true"/>
          <p:nvPr/>
        </p:nvSpPr>
        <p:spPr>
          <a:xfrm>
            <a:off x="624205" y="3287395"/>
            <a:ext cx="29864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 &amp; Start Container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8440" y="245110"/>
            <a:ext cx="6089015" cy="553085"/>
            <a:chOff x="344" y="386"/>
            <a:chExt cx="9589" cy="871"/>
          </a:xfrm>
        </p:grpSpPr>
        <p:sp>
          <p:nvSpPr>
            <p:cNvPr id="3" name="Freeform 147"/>
            <p:cNvSpPr>
              <a:spLocks noEditPoints="true"/>
            </p:cNvSpPr>
            <p:nvPr/>
          </p:nvSpPr>
          <p:spPr bwMode="auto">
            <a:xfrm>
              <a:off x="344" y="516"/>
              <a:ext cx="749" cy="504"/>
            </a:xfrm>
            <a:custGeom>
              <a:avLst/>
              <a:gdLst>
                <a:gd name="T0" fmla="*/ 45 w 159"/>
                <a:gd name="T1" fmla="*/ 10 h 107"/>
                <a:gd name="T2" fmla="*/ 71 w 159"/>
                <a:gd name="T3" fmla="*/ 10 h 107"/>
                <a:gd name="T4" fmla="*/ 71 w 159"/>
                <a:gd name="T5" fmla="*/ 100 h 107"/>
                <a:gd name="T6" fmla="*/ 81 w 159"/>
                <a:gd name="T7" fmla="*/ 100 h 107"/>
                <a:gd name="T8" fmla="*/ 81 w 159"/>
                <a:gd name="T9" fmla="*/ 29 h 107"/>
                <a:gd name="T10" fmla="*/ 109 w 159"/>
                <a:gd name="T11" fmla="*/ 29 h 107"/>
                <a:gd name="T12" fmla="*/ 109 w 159"/>
                <a:gd name="T13" fmla="*/ 100 h 107"/>
                <a:gd name="T14" fmla="*/ 121 w 159"/>
                <a:gd name="T15" fmla="*/ 100 h 107"/>
                <a:gd name="T16" fmla="*/ 121 w 159"/>
                <a:gd name="T17" fmla="*/ 0 h 107"/>
                <a:gd name="T18" fmla="*/ 147 w 159"/>
                <a:gd name="T19" fmla="*/ 0 h 107"/>
                <a:gd name="T20" fmla="*/ 147 w 159"/>
                <a:gd name="T21" fmla="*/ 100 h 107"/>
                <a:gd name="T22" fmla="*/ 159 w 159"/>
                <a:gd name="T23" fmla="*/ 100 h 107"/>
                <a:gd name="T24" fmla="*/ 159 w 159"/>
                <a:gd name="T25" fmla="*/ 107 h 107"/>
                <a:gd name="T26" fmla="*/ 0 w 159"/>
                <a:gd name="T27" fmla="*/ 107 h 107"/>
                <a:gd name="T28" fmla="*/ 0 w 159"/>
                <a:gd name="T29" fmla="*/ 100 h 107"/>
                <a:gd name="T30" fmla="*/ 10 w 159"/>
                <a:gd name="T31" fmla="*/ 100 h 107"/>
                <a:gd name="T32" fmla="*/ 10 w 159"/>
                <a:gd name="T33" fmla="*/ 36 h 107"/>
                <a:gd name="T34" fmla="*/ 36 w 159"/>
                <a:gd name="T35" fmla="*/ 36 h 107"/>
                <a:gd name="T36" fmla="*/ 36 w 159"/>
                <a:gd name="T37" fmla="*/ 100 h 107"/>
                <a:gd name="T38" fmla="*/ 45 w 159"/>
                <a:gd name="T39" fmla="*/ 100 h 107"/>
                <a:gd name="T40" fmla="*/ 45 w 159"/>
                <a:gd name="T41" fmla="*/ 10 h 107"/>
                <a:gd name="T42" fmla="*/ 45 w 159"/>
                <a:gd name="T43" fmla="*/ 10 h 107"/>
                <a:gd name="T44" fmla="*/ 55 w 159"/>
                <a:gd name="T45" fmla="*/ 100 h 107"/>
                <a:gd name="T46" fmla="*/ 55 w 159"/>
                <a:gd name="T47" fmla="*/ 21 h 107"/>
                <a:gd name="T48" fmla="*/ 50 w 159"/>
                <a:gd name="T49" fmla="*/ 21 h 107"/>
                <a:gd name="T50" fmla="*/ 50 w 159"/>
                <a:gd name="T51" fmla="*/ 100 h 107"/>
                <a:gd name="T52" fmla="*/ 55 w 159"/>
                <a:gd name="T53" fmla="*/ 100 h 107"/>
                <a:gd name="T54" fmla="*/ 55 w 159"/>
                <a:gd name="T55" fmla="*/ 100 h 107"/>
                <a:gd name="T56" fmla="*/ 17 w 159"/>
                <a:gd name="T57" fmla="*/ 100 h 107"/>
                <a:gd name="T58" fmla="*/ 22 w 159"/>
                <a:gd name="T59" fmla="*/ 100 h 107"/>
                <a:gd name="T60" fmla="*/ 22 w 159"/>
                <a:gd name="T61" fmla="*/ 47 h 107"/>
                <a:gd name="T62" fmla="*/ 17 w 159"/>
                <a:gd name="T63" fmla="*/ 47 h 107"/>
                <a:gd name="T64" fmla="*/ 17 w 159"/>
                <a:gd name="T65" fmla="*/ 100 h 107"/>
                <a:gd name="T66" fmla="*/ 17 w 159"/>
                <a:gd name="T67" fmla="*/ 100 h 107"/>
                <a:gd name="T68" fmla="*/ 88 w 159"/>
                <a:gd name="T69" fmla="*/ 100 h 107"/>
                <a:gd name="T70" fmla="*/ 93 w 159"/>
                <a:gd name="T71" fmla="*/ 100 h 107"/>
                <a:gd name="T72" fmla="*/ 93 w 159"/>
                <a:gd name="T73" fmla="*/ 43 h 107"/>
                <a:gd name="T74" fmla="*/ 88 w 159"/>
                <a:gd name="T75" fmla="*/ 43 h 107"/>
                <a:gd name="T76" fmla="*/ 88 w 159"/>
                <a:gd name="T77" fmla="*/ 100 h 107"/>
                <a:gd name="T78" fmla="*/ 88 w 159"/>
                <a:gd name="T79" fmla="*/ 100 h 107"/>
                <a:gd name="T80" fmla="*/ 126 w 159"/>
                <a:gd name="T81" fmla="*/ 100 h 107"/>
                <a:gd name="T82" fmla="*/ 130 w 159"/>
                <a:gd name="T83" fmla="*/ 100 h 107"/>
                <a:gd name="T84" fmla="*/ 130 w 159"/>
                <a:gd name="T85" fmla="*/ 14 h 107"/>
                <a:gd name="T86" fmla="*/ 126 w 159"/>
                <a:gd name="T87" fmla="*/ 14 h 107"/>
                <a:gd name="T88" fmla="*/ 126 w 159"/>
                <a:gd name="T89" fmla="*/ 10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9" h="107">
                  <a:moveTo>
                    <a:pt x="45" y="10"/>
                  </a:moveTo>
                  <a:lnTo>
                    <a:pt x="71" y="10"/>
                  </a:lnTo>
                  <a:lnTo>
                    <a:pt x="71" y="100"/>
                  </a:lnTo>
                  <a:lnTo>
                    <a:pt x="81" y="100"/>
                  </a:lnTo>
                  <a:lnTo>
                    <a:pt x="81" y="29"/>
                  </a:lnTo>
                  <a:lnTo>
                    <a:pt x="109" y="29"/>
                  </a:lnTo>
                  <a:lnTo>
                    <a:pt x="109" y="100"/>
                  </a:lnTo>
                  <a:lnTo>
                    <a:pt x="121" y="100"/>
                  </a:lnTo>
                  <a:lnTo>
                    <a:pt x="121" y="0"/>
                  </a:lnTo>
                  <a:lnTo>
                    <a:pt x="147" y="0"/>
                  </a:lnTo>
                  <a:lnTo>
                    <a:pt x="147" y="100"/>
                  </a:lnTo>
                  <a:lnTo>
                    <a:pt x="159" y="100"/>
                  </a:lnTo>
                  <a:lnTo>
                    <a:pt x="159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10" y="100"/>
                  </a:lnTo>
                  <a:lnTo>
                    <a:pt x="10" y="36"/>
                  </a:lnTo>
                  <a:lnTo>
                    <a:pt x="36" y="36"/>
                  </a:lnTo>
                  <a:lnTo>
                    <a:pt x="36" y="100"/>
                  </a:lnTo>
                  <a:lnTo>
                    <a:pt x="45" y="100"/>
                  </a:lnTo>
                  <a:lnTo>
                    <a:pt x="45" y="10"/>
                  </a:lnTo>
                  <a:lnTo>
                    <a:pt x="45" y="10"/>
                  </a:lnTo>
                  <a:close/>
                  <a:moveTo>
                    <a:pt x="55" y="100"/>
                  </a:moveTo>
                  <a:lnTo>
                    <a:pt x="55" y="21"/>
                  </a:lnTo>
                  <a:lnTo>
                    <a:pt x="50" y="21"/>
                  </a:lnTo>
                  <a:lnTo>
                    <a:pt x="50" y="100"/>
                  </a:lnTo>
                  <a:lnTo>
                    <a:pt x="55" y="100"/>
                  </a:lnTo>
                  <a:lnTo>
                    <a:pt x="55" y="100"/>
                  </a:lnTo>
                  <a:close/>
                  <a:moveTo>
                    <a:pt x="17" y="100"/>
                  </a:moveTo>
                  <a:lnTo>
                    <a:pt x="22" y="100"/>
                  </a:lnTo>
                  <a:lnTo>
                    <a:pt x="22" y="47"/>
                  </a:lnTo>
                  <a:lnTo>
                    <a:pt x="17" y="47"/>
                  </a:lnTo>
                  <a:lnTo>
                    <a:pt x="17" y="100"/>
                  </a:lnTo>
                  <a:lnTo>
                    <a:pt x="17" y="100"/>
                  </a:lnTo>
                  <a:close/>
                  <a:moveTo>
                    <a:pt x="88" y="100"/>
                  </a:moveTo>
                  <a:lnTo>
                    <a:pt x="93" y="100"/>
                  </a:lnTo>
                  <a:lnTo>
                    <a:pt x="93" y="43"/>
                  </a:lnTo>
                  <a:lnTo>
                    <a:pt x="88" y="43"/>
                  </a:lnTo>
                  <a:lnTo>
                    <a:pt x="88" y="100"/>
                  </a:lnTo>
                  <a:lnTo>
                    <a:pt x="88" y="100"/>
                  </a:lnTo>
                  <a:close/>
                  <a:moveTo>
                    <a:pt x="126" y="100"/>
                  </a:moveTo>
                  <a:lnTo>
                    <a:pt x="130" y="100"/>
                  </a:lnTo>
                  <a:lnTo>
                    <a:pt x="130" y="14"/>
                  </a:lnTo>
                  <a:lnTo>
                    <a:pt x="126" y="14"/>
                  </a:lnTo>
                  <a:lnTo>
                    <a:pt x="126" y="100"/>
                  </a:lnTo>
                  <a:close/>
                </a:path>
              </a:pathLst>
            </a:custGeom>
            <a:solidFill>
              <a:srgbClr val="DACD57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/>
            <a:p>
              <a:endParaRPr lang="zh-CN" altLang="en-US"/>
            </a:p>
          </p:txBody>
        </p:sp>
        <p:sp>
          <p:nvSpPr>
            <p:cNvPr id="42" name="矩形 43"/>
            <p:cNvSpPr/>
            <p:nvPr/>
          </p:nvSpPr>
          <p:spPr>
            <a:xfrm>
              <a:off x="1290" y="386"/>
              <a:ext cx="8643" cy="87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US" sz="3000">
                  <a:solidFill>
                    <a:srgbClr val="DACD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Create Docker Image</a:t>
              </a:r>
              <a:endParaRPr lang="en-US" altLang="en-US" sz="3000">
                <a:solidFill>
                  <a:srgbClr val="DACD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35"/>
          <p:cNvSpPr/>
          <p:nvPr/>
        </p:nvSpPr>
        <p:spPr>
          <a:xfrm>
            <a:off x="630789" y="5969552"/>
            <a:ext cx="567364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docker push namaimage:tag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TextBox 1"/>
          <p:cNvSpPr txBox="true"/>
          <p:nvPr/>
        </p:nvSpPr>
        <p:spPr>
          <a:xfrm>
            <a:off x="627452" y="5659753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r>
              <a:rPr lang="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Push Image</a:t>
            </a:r>
            <a:endParaRPr lang="" altLang="en-US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椭圆 33"/>
          <p:cNvSpPr/>
          <p:nvPr/>
        </p:nvSpPr>
        <p:spPr>
          <a:xfrm>
            <a:off x="133985" y="5883910"/>
            <a:ext cx="155575" cy="14414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6" name="Picture 4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815" y="1684655"/>
            <a:ext cx="7010400" cy="441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true">
            <a:off x="0" y="0"/>
            <a:ext cx="7708066" cy="6858000"/>
          </a:xfrm>
          <a:custGeom>
            <a:avLst/>
            <a:gdLst>
              <a:gd name="connsiteX0" fmla="*/ 4557105 w 7708066"/>
              <a:gd name="connsiteY0" fmla="*/ 5337175 h 6858000"/>
              <a:gd name="connsiteX1" fmla="*/ 897865 w 7708066"/>
              <a:gd name="connsiteY1" fmla="*/ 5337175 h 6858000"/>
              <a:gd name="connsiteX2" fmla="*/ 0 w 7708066"/>
              <a:gd name="connsiteY2" fmla="*/ 6858000 h 6858000"/>
              <a:gd name="connsiteX3" fmla="*/ 3659240 w 7708066"/>
              <a:gd name="connsiteY3" fmla="*/ 6858000 h 6858000"/>
              <a:gd name="connsiteX4" fmla="*/ 7708066 w 7708066"/>
              <a:gd name="connsiteY4" fmla="*/ 0 h 6858000"/>
              <a:gd name="connsiteX5" fmla="*/ 4048826 w 7708066"/>
              <a:gd name="connsiteY5" fmla="*/ 0 h 6858000"/>
              <a:gd name="connsiteX6" fmla="*/ 2188348 w 7708066"/>
              <a:gd name="connsiteY6" fmla="*/ 3151323 h 6858000"/>
              <a:gd name="connsiteX7" fmla="*/ 5847588 w 7708066"/>
              <a:gd name="connsiteY7" fmla="*/ 3151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066" h="6858000">
                <a:moveTo>
                  <a:pt x="4557105" y="5337175"/>
                </a:moveTo>
                <a:lnTo>
                  <a:pt x="897865" y="5337175"/>
                </a:lnTo>
                <a:lnTo>
                  <a:pt x="0" y="6858000"/>
                </a:lnTo>
                <a:lnTo>
                  <a:pt x="3659240" y="6858000"/>
                </a:lnTo>
                <a:close/>
                <a:moveTo>
                  <a:pt x="7708066" y="0"/>
                </a:moveTo>
                <a:lnTo>
                  <a:pt x="4048826" y="0"/>
                </a:lnTo>
                <a:lnTo>
                  <a:pt x="2188348" y="3151323"/>
                </a:lnTo>
                <a:lnTo>
                  <a:pt x="5847588" y="3151323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3632" y="3142614"/>
            <a:ext cx="10328367" cy="2203269"/>
          </a:xfrm>
          <a:custGeom>
            <a:avLst/>
            <a:gdLst>
              <a:gd name="connsiteX0" fmla="*/ 0 w 7053943"/>
              <a:gd name="connsiteY0" fmla="*/ 0 h 2185852"/>
              <a:gd name="connsiteX1" fmla="*/ 7053943 w 7053943"/>
              <a:gd name="connsiteY1" fmla="*/ 0 h 2185852"/>
              <a:gd name="connsiteX2" fmla="*/ 7053943 w 7053943"/>
              <a:gd name="connsiteY2" fmla="*/ 2185852 h 2185852"/>
              <a:gd name="connsiteX3" fmla="*/ 0 w 7053943"/>
              <a:gd name="connsiteY3" fmla="*/ 2185852 h 2185852"/>
              <a:gd name="connsiteX4" fmla="*/ 0 w 7053943"/>
              <a:gd name="connsiteY4" fmla="*/ 0 h 2185852"/>
              <a:gd name="connsiteX0-1" fmla="*/ 0 w 8342812"/>
              <a:gd name="connsiteY0-2" fmla="*/ 8709 h 2185852"/>
              <a:gd name="connsiteX1-3" fmla="*/ 8342812 w 8342812"/>
              <a:gd name="connsiteY1-4" fmla="*/ 0 h 2185852"/>
              <a:gd name="connsiteX2-5" fmla="*/ 8342812 w 8342812"/>
              <a:gd name="connsiteY2-6" fmla="*/ 2185852 h 2185852"/>
              <a:gd name="connsiteX3-7" fmla="*/ 1288869 w 8342812"/>
              <a:gd name="connsiteY3-8" fmla="*/ 2185852 h 2185852"/>
              <a:gd name="connsiteX4-9" fmla="*/ 0 w 8342812"/>
              <a:gd name="connsiteY4-10" fmla="*/ 8709 h 2185852"/>
              <a:gd name="connsiteX0-11" fmla="*/ 0 w 8342812"/>
              <a:gd name="connsiteY0-12" fmla="*/ 8709 h 2203269"/>
              <a:gd name="connsiteX1-13" fmla="*/ 8342812 w 8342812"/>
              <a:gd name="connsiteY1-14" fmla="*/ 0 h 2203269"/>
              <a:gd name="connsiteX2-15" fmla="*/ 8342812 w 8342812"/>
              <a:gd name="connsiteY2-16" fmla="*/ 2185852 h 2203269"/>
              <a:gd name="connsiteX3-17" fmla="*/ 1035630 w 8342812"/>
              <a:gd name="connsiteY3-18" fmla="*/ 2203269 h 2203269"/>
              <a:gd name="connsiteX4-19" fmla="*/ 0 w 8342812"/>
              <a:gd name="connsiteY4-20" fmla="*/ 8709 h 2203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342812" h="2203269">
                <a:moveTo>
                  <a:pt x="0" y="8709"/>
                </a:moveTo>
                <a:lnTo>
                  <a:pt x="8342812" y="0"/>
                </a:lnTo>
                <a:lnTo>
                  <a:pt x="8342812" y="2185852"/>
                </a:lnTo>
                <a:lnTo>
                  <a:pt x="1035630" y="2203269"/>
                </a:lnTo>
                <a:lnTo>
                  <a:pt x="0" y="870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0080" y="3644900"/>
            <a:ext cx="76962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Install Application</a:t>
            </a:r>
            <a:endParaRPr lang="" altLang="en-US" sz="5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Presentation</Application>
  <PresentationFormat>自定义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微软雅黑</vt:lpstr>
      <vt:lpstr>Arial Unicode MS</vt:lpstr>
      <vt:lpstr>宋体</vt:lpstr>
      <vt:lpstr>Calibri Light</vt:lpstr>
      <vt:lpstr>方正兰亭超细黑简体</vt:lpstr>
      <vt:lpstr>Verdana</vt:lpstr>
      <vt:lpstr>Times New Roman</vt:lpstr>
      <vt:lpstr>Adobe Fan Heiti Std B</vt:lpstr>
      <vt:lpstr>맑은 고딕</vt:lpstr>
      <vt:lpstr>Microsoft YaHei</vt:lpstr>
      <vt:lpstr>Impact</vt:lpstr>
      <vt:lpstr>Tahoma</vt:lpstr>
      <vt:lpstr>Lao UI</vt:lpstr>
      <vt:lpstr>Bahnschrift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E微尘</dc:creator>
  <cp:lastModifiedBy>elija</cp:lastModifiedBy>
  <cp:revision>253</cp:revision>
  <dcterms:created xsi:type="dcterms:W3CDTF">2020-11-09T03:02:02Z</dcterms:created>
  <dcterms:modified xsi:type="dcterms:W3CDTF">2020-11-09T03:02:02Z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