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268" r:id="rId5"/>
    <p:sldId id="265" r:id="rId6"/>
    <p:sldId id="266" r:id="rId7"/>
    <p:sldId id="269" r:id="rId8"/>
    <p:sldId id="270" r:id="rId9"/>
    <p:sldId id="271" r:id="rId10"/>
    <p:sldId id="272" r:id="rId11"/>
    <p:sldId id="274" r:id="rId12"/>
    <p:sldId id="273" r:id="rId13"/>
    <p:sldId id="276" r:id="rId14"/>
    <p:sldId id="277" r:id="rId15"/>
    <p:sldId id="278" r:id="rId16"/>
    <p:sldId id="26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微尘" initials="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C000"/>
    <a:srgbClr val="A5A5A5"/>
    <a:srgbClr val="DACD57"/>
    <a:srgbClr val="342E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50" autoAdjust="0"/>
    <p:restoredTop sz="94660"/>
  </p:normalViewPr>
  <p:slideViewPr>
    <p:cSldViewPr snapToGrid="0">
      <p:cViewPr>
        <p:scale>
          <a:sx n="75" d="100"/>
          <a:sy n="75" d="100"/>
        </p:scale>
        <p:origin x="-756" y="-477"/>
      </p:cViewPr>
      <p:guideLst>
        <p:guide orient="horz" pos="2238"/>
        <p:guide orient="horz" pos="3488"/>
        <p:guide orient="horz" pos="710"/>
        <p:guide orient="horz" pos="1808"/>
        <p:guide pos="3840"/>
        <p:guide pos="2106"/>
        <p:guide pos="55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true"/>
          </p:cNvPicPr>
          <p:nvPr userDrawn="true"/>
        </p:nvPicPr>
        <p:blipFill rotWithShape="true"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t="14035" b="730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true"/>
          </p:cNvPicPr>
          <p:nvPr userDrawn="true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453640" y="3194685"/>
            <a:ext cx="7077710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>
                <a:solidFill>
                  <a:srgbClr val="DACD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400">
                <a:solidFill>
                  <a:srgbClr val="DACD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Bootcamp</a:t>
            </a:r>
            <a:endParaRPr lang="en-US" altLang="en-US" sz="4400">
              <a:solidFill>
                <a:srgbClr val="DACD57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36082" y="4308387"/>
            <a:ext cx="6319837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pc="3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3rd week</a:t>
            </a:r>
            <a:endParaRPr lang="en-US" altLang="en-US" spc="30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altLang="en-US" spc="3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Elga Asfa E.</a:t>
            </a:r>
            <a:endParaRPr lang="en-US" altLang="en-US" spc="30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376101" y="4308387"/>
            <a:ext cx="54288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8616602" y="3176518"/>
            <a:ext cx="1039407" cy="527815"/>
            <a:chOff x="8608364" y="3176518"/>
            <a:chExt cx="1039407" cy="527815"/>
          </a:xfrm>
        </p:grpSpPr>
        <p:sp>
          <p:nvSpPr>
            <p:cNvPr id="14" name="等腰三角形 13"/>
            <p:cNvSpPr/>
            <p:nvPr/>
          </p:nvSpPr>
          <p:spPr>
            <a:xfrm rot="14024970">
              <a:off x="8832201" y="2952681"/>
              <a:ext cx="295275" cy="74295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6200000">
              <a:off x="9075070" y="3131632"/>
              <a:ext cx="251461" cy="893941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603401" y="3472158"/>
            <a:ext cx="1073174" cy="494005"/>
            <a:chOff x="2732068" y="3780133"/>
            <a:chExt cx="1073174" cy="494005"/>
          </a:xfrm>
        </p:grpSpPr>
        <p:sp>
          <p:nvSpPr>
            <p:cNvPr id="18" name="等腰三角形 17"/>
            <p:cNvSpPr/>
            <p:nvPr/>
          </p:nvSpPr>
          <p:spPr>
            <a:xfrm rot="2737123">
              <a:off x="3286129" y="3755026"/>
              <a:ext cx="295275" cy="74295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4912153">
              <a:off x="3053308" y="3458893"/>
              <a:ext cx="251461" cy="893941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true"/>
          <p:nvPr/>
        </p:nvSpPr>
        <p:spPr>
          <a:xfrm>
            <a:off x="3271520" y="2087563"/>
            <a:ext cx="5649595" cy="11068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6600">
                <a:solidFill>
                  <a:srgbClr val="DACD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Dumbways</a:t>
            </a:r>
            <a:endParaRPr lang="en-US" altLang="zh-CN" sz="6600">
              <a:solidFill>
                <a:srgbClr val="DACD57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3376101" y="4963344"/>
            <a:ext cx="54288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圆角矩形 24"/>
          <p:cNvSpPr/>
          <p:nvPr/>
        </p:nvSpPr>
        <p:spPr>
          <a:xfrm>
            <a:off x="3766820" y="4622800"/>
            <a:ext cx="5383530" cy="774065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DACD57">
                  <a:alpha val="81000"/>
                </a:srgbClr>
              </a:gs>
              <a:gs pos="52000">
                <a:srgbClr val="DACD57"/>
              </a:gs>
              <a:gs pos="63000">
                <a:srgbClr val="DACD57"/>
              </a:gs>
              <a:gs pos="0">
                <a:srgbClr val="DACD57">
                  <a:alpha val="74000"/>
                </a:srgbClr>
              </a:gs>
              <a:gs pos="100000">
                <a:srgbClr val="DACD57"/>
              </a:gs>
            </a:gsLst>
            <a:lin ang="0" scaled="fals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4791075" y="3919855"/>
            <a:ext cx="5383530" cy="774065"/>
          </a:xfrm>
          <a:prstGeom prst="roundRect">
            <a:avLst>
              <a:gd name="adj" fmla="val 50000"/>
            </a:avLst>
          </a:prstGeom>
          <a:gradFill>
            <a:gsLst>
              <a:gs pos="18802">
                <a:srgbClr val="DACD57">
                  <a:alpha val="81000"/>
                </a:srgbClr>
              </a:gs>
              <a:gs pos="34000">
                <a:srgbClr val="DACD57"/>
              </a:gs>
              <a:gs pos="48000">
                <a:srgbClr val="DACD57"/>
              </a:gs>
              <a:gs pos="0">
                <a:srgbClr val="DACD57">
                  <a:alpha val="74000"/>
                </a:srgbClr>
              </a:gs>
              <a:gs pos="100000">
                <a:srgbClr val="DACD57"/>
              </a:gs>
            </a:gsLst>
            <a:lin ang="0" scaled="fals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5153660" y="3223895"/>
            <a:ext cx="5383530" cy="774065"/>
          </a:xfrm>
          <a:prstGeom prst="roundRect">
            <a:avLst>
              <a:gd name="adj" fmla="val 50000"/>
            </a:avLst>
          </a:prstGeom>
          <a:gradFill>
            <a:gsLst>
              <a:gs pos="18802">
                <a:srgbClr val="DACD57">
                  <a:alpha val="81000"/>
                </a:srgbClr>
              </a:gs>
              <a:gs pos="34000">
                <a:srgbClr val="DACD57"/>
              </a:gs>
              <a:gs pos="48000">
                <a:srgbClr val="DACD57"/>
              </a:gs>
              <a:gs pos="0">
                <a:srgbClr val="DACD57">
                  <a:alpha val="74000"/>
                </a:srgbClr>
              </a:gs>
              <a:gs pos="100000">
                <a:srgbClr val="DACD57"/>
              </a:gs>
            </a:gsLst>
            <a:lin ang="0" scaled="fals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4922520" y="2527300"/>
            <a:ext cx="5383530" cy="774065"/>
          </a:xfrm>
          <a:prstGeom prst="roundRect">
            <a:avLst>
              <a:gd name="adj" fmla="val 50000"/>
            </a:avLst>
          </a:prstGeom>
          <a:gradFill>
            <a:gsLst>
              <a:gs pos="18802">
                <a:srgbClr val="DACD57">
                  <a:alpha val="81000"/>
                </a:srgbClr>
              </a:gs>
              <a:gs pos="34000">
                <a:srgbClr val="DACD57"/>
              </a:gs>
              <a:gs pos="48000">
                <a:srgbClr val="DACD57"/>
              </a:gs>
              <a:gs pos="0">
                <a:srgbClr val="DACD57">
                  <a:alpha val="74000"/>
                </a:srgbClr>
              </a:gs>
              <a:gs pos="100000">
                <a:srgbClr val="DACD57"/>
              </a:gs>
            </a:gsLst>
            <a:lin ang="0" scaled="fals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4153535" y="1830705"/>
            <a:ext cx="5383530" cy="774065"/>
          </a:xfrm>
          <a:prstGeom prst="roundRect">
            <a:avLst>
              <a:gd name="adj" fmla="val 50000"/>
            </a:avLst>
          </a:prstGeom>
          <a:gradFill>
            <a:gsLst>
              <a:gs pos="18802">
                <a:srgbClr val="DACD57">
                  <a:alpha val="81000"/>
                </a:srgbClr>
              </a:gs>
              <a:gs pos="34000">
                <a:srgbClr val="DACD57"/>
              </a:gs>
              <a:gs pos="48000">
                <a:srgbClr val="DACD57"/>
              </a:gs>
              <a:gs pos="0">
                <a:srgbClr val="DACD57">
                  <a:alpha val="74000"/>
                </a:srgbClr>
              </a:gs>
              <a:gs pos="100000">
                <a:srgbClr val="DACD57"/>
              </a:gs>
            </a:gsLst>
            <a:lin ang="0" scaled="fals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 rot="18783260">
            <a:off x="1377315" y="1701800"/>
            <a:ext cx="4375785" cy="4382770"/>
            <a:chOff x="4157345" y="1490345"/>
            <a:chExt cx="3877310" cy="3883343"/>
          </a:xfrm>
        </p:grpSpPr>
        <p:sp>
          <p:nvSpPr>
            <p:cNvPr id="6" name="椭圆 5"/>
            <p:cNvSpPr/>
            <p:nvPr/>
          </p:nvSpPr>
          <p:spPr>
            <a:xfrm>
              <a:off x="4157345" y="1490345"/>
              <a:ext cx="3877310" cy="38773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4357392" y="1896473"/>
              <a:ext cx="3477215" cy="347721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4627982" y="2431620"/>
              <a:ext cx="2936036" cy="29360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4918755" y="3013166"/>
              <a:ext cx="2354490" cy="235449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206138" y="3587930"/>
              <a:ext cx="1779725" cy="177972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454333" y="4084320"/>
              <a:ext cx="1283335" cy="128333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693818" y="4563291"/>
              <a:ext cx="804364" cy="80436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矩形 25"/>
          <p:cNvSpPr/>
          <p:nvPr/>
        </p:nvSpPr>
        <p:spPr>
          <a:xfrm>
            <a:off x="5153660" y="2033905"/>
            <a:ext cx="439610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Install Docker Compose</a:t>
            </a:r>
            <a:endParaRPr lang="" altLang="en-US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648325" y="2730500"/>
            <a:ext cx="439420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Create docker-compose.yml</a:t>
            </a:r>
            <a:endParaRPr lang="" altLang="en-US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847080" y="3426460"/>
            <a:ext cx="439420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Run Docker Compose</a:t>
            </a:r>
            <a:endParaRPr lang="" altLang="en-US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847080" y="4123055"/>
            <a:ext cx="439420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Check Docker Container</a:t>
            </a:r>
            <a:endParaRPr lang="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655945" y="4825365"/>
            <a:ext cx="439420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Matika Docker Compose</a:t>
            </a:r>
            <a:endParaRPr lang="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18440" y="245110"/>
            <a:ext cx="6089015" cy="553085"/>
            <a:chOff x="344" y="386"/>
            <a:chExt cx="9589" cy="871"/>
          </a:xfrm>
        </p:grpSpPr>
        <p:sp>
          <p:nvSpPr>
            <p:cNvPr id="3" name="Freeform 147"/>
            <p:cNvSpPr>
              <a:spLocks noEditPoints="true"/>
            </p:cNvSpPr>
            <p:nvPr/>
          </p:nvSpPr>
          <p:spPr bwMode="auto">
            <a:xfrm>
              <a:off x="344" y="516"/>
              <a:ext cx="749" cy="504"/>
            </a:xfrm>
            <a:custGeom>
              <a:avLst/>
              <a:gdLst>
                <a:gd name="T0" fmla="*/ 45 w 159"/>
                <a:gd name="T1" fmla="*/ 10 h 107"/>
                <a:gd name="T2" fmla="*/ 71 w 159"/>
                <a:gd name="T3" fmla="*/ 10 h 107"/>
                <a:gd name="T4" fmla="*/ 71 w 159"/>
                <a:gd name="T5" fmla="*/ 100 h 107"/>
                <a:gd name="T6" fmla="*/ 81 w 159"/>
                <a:gd name="T7" fmla="*/ 100 h 107"/>
                <a:gd name="T8" fmla="*/ 81 w 159"/>
                <a:gd name="T9" fmla="*/ 29 h 107"/>
                <a:gd name="T10" fmla="*/ 109 w 159"/>
                <a:gd name="T11" fmla="*/ 29 h 107"/>
                <a:gd name="T12" fmla="*/ 109 w 159"/>
                <a:gd name="T13" fmla="*/ 100 h 107"/>
                <a:gd name="T14" fmla="*/ 121 w 159"/>
                <a:gd name="T15" fmla="*/ 100 h 107"/>
                <a:gd name="T16" fmla="*/ 121 w 159"/>
                <a:gd name="T17" fmla="*/ 0 h 107"/>
                <a:gd name="T18" fmla="*/ 147 w 159"/>
                <a:gd name="T19" fmla="*/ 0 h 107"/>
                <a:gd name="T20" fmla="*/ 147 w 159"/>
                <a:gd name="T21" fmla="*/ 100 h 107"/>
                <a:gd name="T22" fmla="*/ 159 w 159"/>
                <a:gd name="T23" fmla="*/ 100 h 107"/>
                <a:gd name="T24" fmla="*/ 159 w 159"/>
                <a:gd name="T25" fmla="*/ 107 h 107"/>
                <a:gd name="T26" fmla="*/ 0 w 159"/>
                <a:gd name="T27" fmla="*/ 107 h 107"/>
                <a:gd name="T28" fmla="*/ 0 w 159"/>
                <a:gd name="T29" fmla="*/ 100 h 107"/>
                <a:gd name="T30" fmla="*/ 10 w 159"/>
                <a:gd name="T31" fmla="*/ 100 h 107"/>
                <a:gd name="T32" fmla="*/ 10 w 159"/>
                <a:gd name="T33" fmla="*/ 36 h 107"/>
                <a:gd name="T34" fmla="*/ 36 w 159"/>
                <a:gd name="T35" fmla="*/ 36 h 107"/>
                <a:gd name="T36" fmla="*/ 36 w 159"/>
                <a:gd name="T37" fmla="*/ 100 h 107"/>
                <a:gd name="T38" fmla="*/ 45 w 159"/>
                <a:gd name="T39" fmla="*/ 100 h 107"/>
                <a:gd name="T40" fmla="*/ 45 w 159"/>
                <a:gd name="T41" fmla="*/ 10 h 107"/>
                <a:gd name="T42" fmla="*/ 45 w 159"/>
                <a:gd name="T43" fmla="*/ 10 h 107"/>
                <a:gd name="T44" fmla="*/ 55 w 159"/>
                <a:gd name="T45" fmla="*/ 100 h 107"/>
                <a:gd name="T46" fmla="*/ 55 w 159"/>
                <a:gd name="T47" fmla="*/ 21 h 107"/>
                <a:gd name="T48" fmla="*/ 50 w 159"/>
                <a:gd name="T49" fmla="*/ 21 h 107"/>
                <a:gd name="T50" fmla="*/ 50 w 159"/>
                <a:gd name="T51" fmla="*/ 100 h 107"/>
                <a:gd name="T52" fmla="*/ 55 w 159"/>
                <a:gd name="T53" fmla="*/ 100 h 107"/>
                <a:gd name="T54" fmla="*/ 55 w 159"/>
                <a:gd name="T55" fmla="*/ 100 h 107"/>
                <a:gd name="T56" fmla="*/ 17 w 159"/>
                <a:gd name="T57" fmla="*/ 100 h 107"/>
                <a:gd name="T58" fmla="*/ 22 w 159"/>
                <a:gd name="T59" fmla="*/ 100 h 107"/>
                <a:gd name="T60" fmla="*/ 22 w 159"/>
                <a:gd name="T61" fmla="*/ 47 h 107"/>
                <a:gd name="T62" fmla="*/ 17 w 159"/>
                <a:gd name="T63" fmla="*/ 47 h 107"/>
                <a:gd name="T64" fmla="*/ 17 w 159"/>
                <a:gd name="T65" fmla="*/ 100 h 107"/>
                <a:gd name="T66" fmla="*/ 17 w 159"/>
                <a:gd name="T67" fmla="*/ 100 h 107"/>
                <a:gd name="T68" fmla="*/ 88 w 159"/>
                <a:gd name="T69" fmla="*/ 100 h 107"/>
                <a:gd name="T70" fmla="*/ 93 w 159"/>
                <a:gd name="T71" fmla="*/ 100 h 107"/>
                <a:gd name="T72" fmla="*/ 93 w 159"/>
                <a:gd name="T73" fmla="*/ 43 h 107"/>
                <a:gd name="T74" fmla="*/ 88 w 159"/>
                <a:gd name="T75" fmla="*/ 43 h 107"/>
                <a:gd name="T76" fmla="*/ 88 w 159"/>
                <a:gd name="T77" fmla="*/ 100 h 107"/>
                <a:gd name="T78" fmla="*/ 88 w 159"/>
                <a:gd name="T79" fmla="*/ 100 h 107"/>
                <a:gd name="T80" fmla="*/ 126 w 159"/>
                <a:gd name="T81" fmla="*/ 100 h 107"/>
                <a:gd name="T82" fmla="*/ 130 w 159"/>
                <a:gd name="T83" fmla="*/ 100 h 107"/>
                <a:gd name="T84" fmla="*/ 130 w 159"/>
                <a:gd name="T85" fmla="*/ 14 h 107"/>
                <a:gd name="T86" fmla="*/ 126 w 159"/>
                <a:gd name="T87" fmla="*/ 14 h 107"/>
                <a:gd name="T88" fmla="*/ 126 w 159"/>
                <a:gd name="T89" fmla="*/ 10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59" h="107">
                  <a:moveTo>
                    <a:pt x="45" y="10"/>
                  </a:moveTo>
                  <a:lnTo>
                    <a:pt x="71" y="10"/>
                  </a:lnTo>
                  <a:lnTo>
                    <a:pt x="71" y="100"/>
                  </a:lnTo>
                  <a:lnTo>
                    <a:pt x="81" y="100"/>
                  </a:lnTo>
                  <a:lnTo>
                    <a:pt x="81" y="29"/>
                  </a:lnTo>
                  <a:lnTo>
                    <a:pt x="109" y="29"/>
                  </a:lnTo>
                  <a:lnTo>
                    <a:pt x="109" y="100"/>
                  </a:lnTo>
                  <a:lnTo>
                    <a:pt x="121" y="100"/>
                  </a:lnTo>
                  <a:lnTo>
                    <a:pt x="121" y="0"/>
                  </a:lnTo>
                  <a:lnTo>
                    <a:pt x="147" y="0"/>
                  </a:lnTo>
                  <a:lnTo>
                    <a:pt x="147" y="100"/>
                  </a:lnTo>
                  <a:lnTo>
                    <a:pt x="159" y="100"/>
                  </a:lnTo>
                  <a:lnTo>
                    <a:pt x="159" y="107"/>
                  </a:lnTo>
                  <a:lnTo>
                    <a:pt x="0" y="107"/>
                  </a:lnTo>
                  <a:lnTo>
                    <a:pt x="0" y="100"/>
                  </a:lnTo>
                  <a:lnTo>
                    <a:pt x="10" y="100"/>
                  </a:lnTo>
                  <a:lnTo>
                    <a:pt x="10" y="36"/>
                  </a:lnTo>
                  <a:lnTo>
                    <a:pt x="36" y="36"/>
                  </a:lnTo>
                  <a:lnTo>
                    <a:pt x="36" y="100"/>
                  </a:lnTo>
                  <a:lnTo>
                    <a:pt x="45" y="100"/>
                  </a:lnTo>
                  <a:lnTo>
                    <a:pt x="45" y="10"/>
                  </a:lnTo>
                  <a:lnTo>
                    <a:pt x="45" y="10"/>
                  </a:lnTo>
                  <a:close/>
                  <a:moveTo>
                    <a:pt x="55" y="100"/>
                  </a:moveTo>
                  <a:lnTo>
                    <a:pt x="55" y="21"/>
                  </a:lnTo>
                  <a:lnTo>
                    <a:pt x="50" y="21"/>
                  </a:lnTo>
                  <a:lnTo>
                    <a:pt x="50" y="100"/>
                  </a:lnTo>
                  <a:lnTo>
                    <a:pt x="55" y="100"/>
                  </a:lnTo>
                  <a:lnTo>
                    <a:pt x="55" y="100"/>
                  </a:lnTo>
                  <a:close/>
                  <a:moveTo>
                    <a:pt x="17" y="100"/>
                  </a:moveTo>
                  <a:lnTo>
                    <a:pt x="22" y="100"/>
                  </a:lnTo>
                  <a:lnTo>
                    <a:pt x="22" y="47"/>
                  </a:lnTo>
                  <a:lnTo>
                    <a:pt x="17" y="47"/>
                  </a:lnTo>
                  <a:lnTo>
                    <a:pt x="17" y="100"/>
                  </a:lnTo>
                  <a:lnTo>
                    <a:pt x="17" y="100"/>
                  </a:lnTo>
                  <a:close/>
                  <a:moveTo>
                    <a:pt x="88" y="100"/>
                  </a:moveTo>
                  <a:lnTo>
                    <a:pt x="93" y="100"/>
                  </a:lnTo>
                  <a:lnTo>
                    <a:pt x="93" y="43"/>
                  </a:lnTo>
                  <a:lnTo>
                    <a:pt x="88" y="43"/>
                  </a:lnTo>
                  <a:lnTo>
                    <a:pt x="88" y="100"/>
                  </a:lnTo>
                  <a:lnTo>
                    <a:pt x="88" y="100"/>
                  </a:lnTo>
                  <a:close/>
                  <a:moveTo>
                    <a:pt x="126" y="100"/>
                  </a:moveTo>
                  <a:lnTo>
                    <a:pt x="130" y="100"/>
                  </a:lnTo>
                  <a:lnTo>
                    <a:pt x="130" y="14"/>
                  </a:lnTo>
                  <a:lnTo>
                    <a:pt x="126" y="14"/>
                  </a:lnTo>
                  <a:lnTo>
                    <a:pt x="126" y="100"/>
                  </a:lnTo>
                  <a:close/>
                </a:path>
              </a:pathLst>
            </a:custGeom>
            <a:solidFill>
              <a:srgbClr val="DACD57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/>
            <a:p>
              <a:endParaRPr lang="zh-CN" altLang="en-US"/>
            </a:p>
          </p:txBody>
        </p:sp>
        <p:sp>
          <p:nvSpPr>
            <p:cNvPr id="4" name="矩形 43"/>
            <p:cNvSpPr/>
            <p:nvPr/>
          </p:nvSpPr>
          <p:spPr>
            <a:xfrm>
              <a:off x="1290" y="386"/>
              <a:ext cx="8643" cy="87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" altLang="en-US" sz="3000">
                  <a:solidFill>
                    <a:srgbClr val="DACD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Install Application</a:t>
              </a:r>
              <a:endParaRPr lang="" altLang="en-US" sz="3000">
                <a:solidFill>
                  <a:srgbClr val="DACD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8440" y="245110"/>
            <a:ext cx="6089015" cy="553085"/>
            <a:chOff x="344" y="386"/>
            <a:chExt cx="9589" cy="871"/>
          </a:xfrm>
        </p:grpSpPr>
        <p:sp>
          <p:nvSpPr>
            <p:cNvPr id="3" name="Freeform 147"/>
            <p:cNvSpPr>
              <a:spLocks noEditPoints="true"/>
            </p:cNvSpPr>
            <p:nvPr/>
          </p:nvSpPr>
          <p:spPr bwMode="auto">
            <a:xfrm>
              <a:off x="344" y="516"/>
              <a:ext cx="749" cy="504"/>
            </a:xfrm>
            <a:custGeom>
              <a:avLst/>
              <a:gdLst>
                <a:gd name="T0" fmla="*/ 45 w 159"/>
                <a:gd name="T1" fmla="*/ 10 h 107"/>
                <a:gd name="T2" fmla="*/ 71 w 159"/>
                <a:gd name="T3" fmla="*/ 10 h 107"/>
                <a:gd name="T4" fmla="*/ 71 w 159"/>
                <a:gd name="T5" fmla="*/ 100 h 107"/>
                <a:gd name="T6" fmla="*/ 81 w 159"/>
                <a:gd name="T7" fmla="*/ 100 h 107"/>
                <a:gd name="T8" fmla="*/ 81 w 159"/>
                <a:gd name="T9" fmla="*/ 29 h 107"/>
                <a:gd name="T10" fmla="*/ 109 w 159"/>
                <a:gd name="T11" fmla="*/ 29 h 107"/>
                <a:gd name="T12" fmla="*/ 109 w 159"/>
                <a:gd name="T13" fmla="*/ 100 h 107"/>
                <a:gd name="T14" fmla="*/ 121 w 159"/>
                <a:gd name="T15" fmla="*/ 100 h 107"/>
                <a:gd name="T16" fmla="*/ 121 w 159"/>
                <a:gd name="T17" fmla="*/ 0 h 107"/>
                <a:gd name="T18" fmla="*/ 147 w 159"/>
                <a:gd name="T19" fmla="*/ 0 h 107"/>
                <a:gd name="T20" fmla="*/ 147 w 159"/>
                <a:gd name="T21" fmla="*/ 100 h 107"/>
                <a:gd name="T22" fmla="*/ 159 w 159"/>
                <a:gd name="T23" fmla="*/ 100 h 107"/>
                <a:gd name="T24" fmla="*/ 159 w 159"/>
                <a:gd name="T25" fmla="*/ 107 h 107"/>
                <a:gd name="T26" fmla="*/ 0 w 159"/>
                <a:gd name="T27" fmla="*/ 107 h 107"/>
                <a:gd name="T28" fmla="*/ 0 w 159"/>
                <a:gd name="T29" fmla="*/ 100 h 107"/>
                <a:gd name="T30" fmla="*/ 10 w 159"/>
                <a:gd name="T31" fmla="*/ 100 h 107"/>
                <a:gd name="T32" fmla="*/ 10 w 159"/>
                <a:gd name="T33" fmla="*/ 36 h 107"/>
                <a:gd name="T34" fmla="*/ 36 w 159"/>
                <a:gd name="T35" fmla="*/ 36 h 107"/>
                <a:gd name="T36" fmla="*/ 36 w 159"/>
                <a:gd name="T37" fmla="*/ 100 h 107"/>
                <a:gd name="T38" fmla="*/ 45 w 159"/>
                <a:gd name="T39" fmla="*/ 100 h 107"/>
                <a:gd name="T40" fmla="*/ 45 w 159"/>
                <a:gd name="T41" fmla="*/ 10 h 107"/>
                <a:gd name="T42" fmla="*/ 45 w 159"/>
                <a:gd name="T43" fmla="*/ 10 h 107"/>
                <a:gd name="T44" fmla="*/ 55 w 159"/>
                <a:gd name="T45" fmla="*/ 100 h 107"/>
                <a:gd name="T46" fmla="*/ 55 w 159"/>
                <a:gd name="T47" fmla="*/ 21 h 107"/>
                <a:gd name="T48" fmla="*/ 50 w 159"/>
                <a:gd name="T49" fmla="*/ 21 h 107"/>
                <a:gd name="T50" fmla="*/ 50 w 159"/>
                <a:gd name="T51" fmla="*/ 100 h 107"/>
                <a:gd name="T52" fmla="*/ 55 w 159"/>
                <a:gd name="T53" fmla="*/ 100 h 107"/>
                <a:gd name="T54" fmla="*/ 55 w 159"/>
                <a:gd name="T55" fmla="*/ 100 h 107"/>
                <a:gd name="T56" fmla="*/ 17 w 159"/>
                <a:gd name="T57" fmla="*/ 100 h 107"/>
                <a:gd name="T58" fmla="*/ 22 w 159"/>
                <a:gd name="T59" fmla="*/ 100 h 107"/>
                <a:gd name="T60" fmla="*/ 22 w 159"/>
                <a:gd name="T61" fmla="*/ 47 h 107"/>
                <a:gd name="T62" fmla="*/ 17 w 159"/>
                <a:gd name="T63" fmla="*/ 47 h 107"/>
                <a:gd name="T64" fmla="*/ 17 w 159"/>
                <a:gd name="T65" fmla="*/ 100 h 107"/>
                <a:gd name="T66" fmla="*/ 17 w 159"/>
                <a:gd name="T67" fmla="*/ 100 h 107"/>
                <a:gd name="T68" fmla="*/ 88 w 159"/>
                <a:gd name="T69" fmla="*/ 100 h 107"/>
                <a:gd name="T70" fmla="*/ 93 w 159"/>
                <a:gd name="T71" fmla="*/ 100 h 107"/>
                <a:gd name="T72" fmla="*/ 93 w 159"/>
                <a:gd name="T73" fmla="*/ 43 h 107"/>
                <a:gd name="T74" fmla="*/ 88 w 159"/>
                <a:gd name="T75" fmla="*/ 43 h 107"/>
                <a:gd name="T76" fmla="*/ 88 w 159"/>
                <a:gd name="T77" fmla="*/ 100 h 107"/>
                <a:gd name="T78" fmla="*/ 88 w 159"/>
                <a:gd name="T79" fmla="*/ 100 h 107"/>
                <a:gd name="T80" fmla="*/ 126 w 159"/>
                <a:gd name="T81" fmla="*/ 100 h 107"/>
                <a:gd name="T82" fmla="*/ 130 w 159"/>
                <a:gd name="T83" fmla="*/ 100 h 107"/>
                <a:gd name="T84" fmla="*/ 130 w 159"/>
                <a:gd name="T85" fmla="*/ 14 h 107"/>
                <a:gd name="T86" fmla="*/ 126 w 159"/>
                <a:gd name="T87" fmla="*/ 14 h 107"/>
                <a:gd name="T88" fmla="*/ 126 w 159"/>
                <a:gd name="T89" fmla="*/ 10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59" h="107">
                  <a:moveTo>
                    <a:pt x="45" y="10"/>
                  </a:moveTo>
                  <a:lnTo>
                    <a:pt x="71" y="10"/>
                  </a:lnTo>
                  <a:lnTo>
                    <a:pt x="71" y="100"/>
                  </a:lnTo>
                  <a:lnTo>
                    <a:pt x="81" y="100"/>
                  </a:lnTo>
                  <a:lnTo>
                    <a:pt x="81" y="29"/>
                  </a:lnTo>
                  <a:lnTo>
                    <a:pt x="109" y="29"/>
                  </a:lnTo>
                  <a:lnTo>
                    <a:pt x="109" y="100"/>
                  </a:lnTo>
                  <a:lnTo>
                    <a:pt x="121" y="100"/>
                  </a:lnTo>
                  <a:lnTo>
                    <a:pt x="121" y="0"/>
                  </a:lnTo>
                  <a:lnTo>
                    <a:pt x="147" y="0"/>
                  </a:lnTo>
                  <a:lnTo>
                    <a:pt x="147" y="100"/>
                  </a:lnTo>
                  <a:lnTo>
                    <a:pt x="159" y="100"/>
                  </a:lnTo>
                  <a:lnTo>
                    <a:pt x="159" y="107"/>
                  </a:lnTo>
                  <a:lnTo>
                    <a:pt x="0" y="107"/>
                  </a:lnTo>
                  <a:lnTo>
                    <a:pt x="0" y="100"/>
                  </a:lnTo>
                  <a:lnTo>
                    <a:pt x="10" y="100"/>
                  </a:lnTo>
                  <a:lnTo>
                    <a:pt x="10" y="36"/>
                  </a:lnTo>
                  <a:lnTo>
                    <a:pt x="36" y="36"/>
                  </a:lnTo>
                  <a:lnTo>
                    <a:pt x="36" y="100"/>
                  </a:lnTo>
                  <a:lnTo>
                    <a:pt x="45" y="100"/>
                  </a:lnTo>
                  <a:lnTo>
                    <a:pt x="45" y="10"/>
                  </a:lnTo>
                  <a:lnTo>
                    <a:pt x="45" y="10"/>
                  </a:lnTo>
                  <a:close/>
                  <a:moveTo>
                    <a:pt x="55" y="100"/>
                  </a:moveTo>
                  <a:lnTo>
                    <a:pt x="55" y="21"/>
                  </a:lnTo>
                  <a:lnTo>
                    <a:pt x="50" y="21"/>
                  </a:lnTo>
                  <a:lnTo>
                    <a:pt x="50" y="100"/>
                  </a:lnTo>
                  <a:lnTo>
                    <a:pt x="55" y="100"/>
                  </a:lnTo>
                  <a:lnTo>
                    <a:pt x="55" y="100"/>
                  </a:lnTo>
                  <a:close/>
                  <a:moveTo>
                    <a:pt x="17" y="100"/>
                  </a:moveTo>
                  <a:lnTo>
                    <a:pt x="22" y="100"/>
                  </a:lnTo>
                  <a:lnTo>
                    <a:pt x="22" y="47"/>
                  </a:lnTo>
                  <a:lnTo>
                    <a:pt x="17" y="47"/>
                  </a:lnTo>
                  <a:lnTo>
                    <a:pt x="17" y="100"/>
                  </a:lnTo>
                  <a:lnTo>
                    <a:pt x="17" y="100"/>
                  </a:lnTo>
                  <a:close/>
                  <a:moveTo>
                    <a:pt x="88" y="100"/>
                  </a:moveTo>
                  <a:lnTo>
                    <a:pt x="93" y="100"/>
                  </a:lnTo>
                  <a:lnTo>
                    <a:pt x="93" y="43"/>
                  </a:lnTo>
                  <a:lnTo>
                    <a:pt x="88" y="43"/>
                  </a:lnTo>
                  <a:lnTo>
                    <a:pt x="88" y="100"/>
                  </a:lnTo>
                  <a:lnTo>
                    <a:pt x="88" y="100"/>
                  </a:lnTo>
                  <a:close/>
                  <a:moveTo>
                    <a:pt x="126" y="100"/>
                  </a:moveTo>
                  <a:lnTo>
                    <a:pt x="130" y="100"/>
                  </a:lnTo>
                  <a:lnTo>
                    <a:pt x="130" y="14"/>
                  </a:lnTo>
                  <a:lnTo>
                    <a:pt x="126" y="14"/>
                  </a:lnTo>
                  <a:lnTo>
                    <a:pt x="126" y="100"/>
                  </a:lnTo>
                  <a:close/>
                </a:path>
              </a:pathLst>
            </a:custGeom>
            <a:solidFill>
              <a:srgbClr val="DACD57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/>
            <a:p>
              <a:endParaRPr lang="zh-CN" altLang="en-US"/>
            </a:p>
          </p:txBody>
        </p:sp>
        <p:sp>
          <p:nvSpPr>
            <p:cNvPr id="4" name="矩形 43"/>
            <p:cNvSpPr/>
            <p:nvPr/>
          </p:nvSpPr>
          <p:spPr>
            <a:xfrm>
              <a:off x="1290" y="386"/>
              <a:ext cx="8643" cy="87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US" altLang="en-US" sz="3000">
                  <a:solidFill>
                    <a:srgbClr val="DACD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+mn-ea"/>
                </a:rPr>
                <a:t>Install Application</a:t>
              </a:r>
              <a:endParaRPr lang="en-US" altLang="en-US" sz="3000">
                <a:solidFill>
                  <a:srgbClr val="DACD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43890" y="798195"/>
            <a:ext cx="10725785" cy="5892800"/>
            <a:chOff x="-548507" y="477868"/>
            <a:chExt cx="11570449" cy="6357177"/>
          </a:xfrm>
        </p:grpSpPr>
        <p:sp>
          <p:nvSpPr>
            <p:cNvPr id="88" name="Freeform: Shape 87"/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sp>
          <p:nvSpPr>
            <p:cNvPr id="89" name="Freeform: Shape 88"/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sp>
          <p:nvSpPr>
            <p:cNvPr id="90" name="Freeform: Shape 89"/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sp>
          <p:nvSpPr>
            <p:cNvPr id="91" name="Freeform: Shape 90"/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endParaRPr lang="en-US" dirty="0"/>
            </a:p>
          </p:txBody>
        </p:sp>
        <p:sp>
          <p:nvSpPr>
            <p:cNvPr id="92" name="Freeform: Shape 91"/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98" name="Rectangle: Rounded Corners 97"/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9" name="Rectangle: Rounded Corners 98"/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96" name="Rectangle: Rounded Corners 95"/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7" name="Rectangle: Rounded Corners 96"/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</p:grpSp>
        <p:sp>
          <p:nvSpPr>
            <p:cNvPr id="95" name="Freeform: Shape 94"/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-1" fmla="*/ 2536444 w 3976489"/>
                <a:gd name="connsiteY0-2" fmla="*/ 0 h 4238316"/>
                <a:gd name="connsiteX1-3" fmla="*/ 3976489 w 3976489"/>
                <a:gd name="connsiteY1-4" fmla="*/ 241371 h 4238316"/>
                <a:gd name="connsiteX2-5" fmla="*/ 3968307 w 3976489"/>
                <a:gd name="connsiteY2-6" fmla="*/ 4238316 h 4238316"/>
                <a:gd name="connsiteX3-7" fmla="*/ 0 w 3976489"/>
                <a:gd name="connsiteY3-8" fmla="*/ 4238316 h 4238316"/>
                <a:gd name="connsiteX0-9" fmla="*/ 2536444 w 3976489"/>
                <a:gd name="connsiteY0-10" fmla="*/ 0 h 4238316"/>
                <a:gd name="connsiteX1-11" fmla="*/ 3976489 w 3976489"/>
                <a:gd name="connsiteY1-12" fmla="*/ 213683 h 4238316"/>
                <a:gd name="connsiteX2-13" fmla="*/ 3968307 w 3976489"/>
                <a:gd name="connsiteY2-14" fmla="*/ 4238316 h 4238316"/>
                <a:gd name="connsiteX3-15" fmla="*/ 0 w 3976489"/>
                <a:gd name="connsiteY3-16" fmla="*/ 4238316 h 4238316"/>
                <a:gd name="connsiteX0-17" fmla="*/ 2473335 w 3976489"/>
                <a:gd name="connsiteY0-18" fmla="*/ 0 h 4035268"/>
                <a:gd name="connsiteX1-19" fmla="*/ 3976489 w 3976489"/>
                <a:gd name="connsiteY1-20" fmla="*/ 10635 h 4035268"/>
                <a:gd name="connsiteX2-21" fmla="*/ 3968307 w 3976489"/>
                <a:gd name="connsiteY2-22" fmla="*/ 4035268 h 4035268"/>
                <a:gd name="connsiteX3-23" fmla="*/ 0 w 3976489"/>
                <a:gd name="connsiteY3-24" fmla="*/ 4035268 h 40352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endParaRPr lang="en-US" dirty="0"/>
            </a:p>
          </p:txBody>
        </p:sp>
      </p:grp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194560" y="1127760"/>
            <a:ext cx="7646670" cy="46970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60" y="1127760"/>
            <a:ext cx="7645400" cy="46970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true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l="43593"/>
          <a:stretch>
            <a:fillRect/>
          </a:stretch>
        </p:blipFill>
        <p:spPr>
          <a:xfrm>
            <a:off x="6389408" y="0"/>
            <a:ext cx="5802593" cy="6858000"/>
          </a:xfrm>
          <a:custGeom>
            <a:avLst/>
            <a:gdLst>
              <a:gd name="connsiteX0" fmla="*/ 1652451 w 5802593"/>
              <a:gd name="connsiteY0" fmla="*/ 0 h 6858000"/>
              <a:gd name="connsiteX1" fmla="*/ 5802593 w 5802593"/>
              <a:gd name="connsiteY1" fmla="*/ 0 h 6858000"/>
              <a:gd name="connsiteX2" fmla="*/ 5802593 w 5802593"/>
              <a:gd name="connsiteY2" fmla="*/ 6858000 h 6858000"/>
              <a:gd name="connsiteX3" fmla="*/ 0 w 58025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2593" h="6858000">
                <a:moveTo>
                  <a:pt x="1652451" y="0"/>
                </a:moveTo>
                <a:lnTo>
                  <a:pt x="5802593" y="0"/>
                </a:lnTo>
                <a:lnTo>
                  <a:pt x="580259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6" name="矩形 15"/>
          <p:cNvSpPr/>
          <p:nvPr/>
        </p:nvSpPr>
        <p:spPr>
          <a:xfrm>
            <a:off x="412115" y="2889885"/>
            <a:ext cx="607758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Install Jenkins</a:t>
            </a:r>
            <a:endParaRPr lang="" altLang="en-US" sz="320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11941" y="3582849"/>
            <a:ext cx="5503083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" altLang="en-US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Saat proses instalasi Jenkins saya buka port 8080 dab 50000, saya jalankan di background dan saya buat volume di path /usr/app. kemudian utuk mengakses Jenkins saya buat reverse proxy + ssl yang menuju alamat cicd.elga.instructype.com</a:t>
            </a:r>
            <a:endParaRPr lang="" altLang="en-US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 8"/>
          <p:cNvSpPr/>
          <p:nvPr/>
        </p:nvSpPr>
        <p:spPr>
          <a:xfrm flipH="true">
            <a:off x="0" y="0"/>
            <a:ext cx="7708066" cy="6858000"/>
          </a:xfrm>
          <a:custGeom>
            <a:avLst/>
            <a:gdLst>
              <a:gd name="connsiteX0" fmla="*/ 4557105 w 7708066"/>
              <a:gd name="connsiteY0" fmla="*/ 5337175 h 6858000"/>
              <a:gd name="connsiteX1" fmla="*/ 897865 w 7708066"/>
              <a:gd name="connsiteY1" fmla="*/ 5337175 h 6858000"/>
              <a:gd name="connsiteX2" fmla="*/ 0 w 7708066"/>
              <a:gd name="connsiteY2" fmla="*/ 6858000 h 6858000"/>
              <a:gd name="connsiteX3" fmla="*/ 3659240 w 7708066"/>
              <a:gd name="connsiteY3" fmla="*/ 6858000 h 6858000"/>
              <a:gd name="connsiteX4" fmla="*/ 7708066 w 7708066"/>
              <a:gd name="connsiteY4" fmla="*/ 0 h 6858000"/>
              <a:gd name="connsiteX5" fmla="*/ 4048826 w 7708066"/>
              <a:gd name="connsiteY5" fmla="*/ 0 h 6858000"/>
              <a:gd name="connsiteX6" fmla="*/ 2188348 w 7708066"/>
              <a:gd name="connsiteY6" fmla="*/ 3151323 h 6858000"/>
              <a:gd name="connsiteX7" fmla="*/ 5847588 w 7708066"/>
              <a:gd name="connsiteY7" fmla="*/ 31513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08066" h="6858000">
                <a:moveTo>
                  <a:pt x="4557105" y="5337175"/>
                </a:moveTo>
                <a:lnTo>
                  <a:pt x="897865" y="5337175"/>
                </a:lnTo>
                <a:lnTo>
                  <a:pt x="0" y="6858000"/>
                </a:lnTo>
                <a:lnTo>
                  <a:pt x="3659240" y="6858000"/>
                </a:lnTo>
                <a:close/>
                <a:moveTo>
                  <a:pt x="7708066" y="0"/>
                </a:moveTo>
                <a:lnTo>
                  <a:pt x="4048826" y="0"/>
                </a:lnTo>
                <a:lnTo>
                  <a:pt x="2188348" y="3151323"/>
                </a:lnTo>
                <a:lnTo>
                  <a:pt x="5847588" y="3151323"/>
                </a:lnTo>
                <a:close/>
              </a:path>
            </a:pathLst>
          </a:cu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63632" y="3142614"/>
            <a:ext cx="10328367" cy="2203269"/>
          </a:xfrm>
          <a:custGeom>
            <a:avLst/>
            <a:gdLst>
              <a:gd name="connsiteX0" fmla="*/ 0 w 7053943"/>
              <a:gd name="connsiteY0" fmla="*/ 0 h 2185852"/>
              <a:gd name="connsiteX1" fmla="*/ 7053943 w 7053943"/>
              <a:gd name="connsiteY1" fmla="*/ 0 h 2185852"/>
              <a:gd name="connsiteX2" fmla="*/ 7053943 w 7053943"/>
              <a:gd name="connsiteY2" fmla="*/ 2185852 h 2185852"/>
              <a:gd name="connsiteX3" fmla="*/ 0 w 7053943"/>
              <a:gd name="connsiteY3" fmla="*/ 2185852 h 2185852"/>
              <a:gd name="connsiteX4" fmla="*/ 0 w 7053943"/>
              <a:gd name="connsiteY4" fmla="*/ 0 h 2185852"/>
              <a:gd name="connsiteX0-1" fmla="*/ 0 w 8342812"/>
              <a:gd name="connsiteY0-2" fmla="*/ 8709 h 2185852"/>
              <a:gd name="connsiteX1-3" fmla="*/ 8342812 w 8342812"/>
              <a:gd name="connsiteY1-4" fmla="*/ 0 h 2185852"/>
              <a:gd name="connsiteX2-5" fmla="*/ 8342812 w 8342812"/>
              <a:gd name="connsiteY2-6" fmla="*/ 2185852 h 2185852"/>
              <a:gd name="connsiteX3-7" fmla="*/ 1288869 w 8342812"/>
              <a:gd name="connsiteY3-8" fmla="*/ 2185852 h 2185852"/>
              <a:gd name="connsiteX4-9" fmla="*/ 0 w 8342812"/>
              <a:gd name="connsiteY4-10" fmla="*/ 8709 h 2185852"/>
              <a:gd name="connsiteX0-11" fmla="*/ 0 w 8342812"/>
              <a:gd name="connsiteY0-12" fmla="*/ 8709 h 2203269"/>
              <a:gd name="connsiteX1-13" fmla="*/ 8342812 w 8342812"/>
              <a:gd name="connsiteY1-14" fmla="*/ 0 h 2203269"/>
              <a:gd name="connsiteX2-15" fmla="*/ 8342812 w 8342812"/>
              <a:gd name="connsiteY2-16" fmla="*/ 2185852 h 2203269"/>
              <a:gd name="connsiteX3-17" fmla="*/ 1035630 w 8342812"/>
              <a:gd name="connsiteY3-18" fmla="*/ 2203269 h 2203269"/>
              <a:gd name="connsiteX4-19" fmla="*/ 0 w 8342812"/>
              <a:gd name="connsiteY4-20" fmla="*/ 8709 h 22032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342812" h="2203269">
                <a:moveTo>
                  <a:pt x="0" y="8709"/>
                </a:moveTo>
                <a:lnTo>
                  <a:pt x="8342812" y="0"/>
                </a:lnTo>
                <a:lnTo>
                  <a:pt x="8342812" y="2185852"/>
                </a:lnTo>
                <a:lnTo>
                  <a:pt x="1035630" y="2203269"/>
                </a:lnTo>
                <a:lnTo>
                  <a:pt x="0" y="8709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180080" y="3644900"/>
            <a:ext cx="769620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" altLang="en-US" sz="5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Create Jenkins Job</a:t>
            </a:r>
            <a:endParaRPr lang="" altLang="en-US" sz="54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直角三角形 13"/>
          <p:cNvSpPr/>
          <p:nvPr/>
        </p:nvSpPr>
        <p:spPr>
          <a:xfrm rot="5400000">
            <a:off x="11468691" y="-4573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直角三角形 14"/>
          <p:cNvSpPr/>
          <p:nvPr/>
        </p:nvSpPr>
        <p:spPr>
          <a:xfrm rot="16200000">
            <a:off x="10731661" y="735319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直角三角形 15"/>
          <p:cNvSpPr/>
          <p:nvPr/>
        </p:nvSpPr>
        <p:spPr>
          <a:xfrm rot="10800000">
            <a:off x="11473265" y="719685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直角三角形 16"/>
          <p:cNvSpPr/>
          <p:nvPr/>
        </p:nvSpPr>
        <p:spPr>
          <a:xfrm>
            <a:off x="10740809" y="1915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直角三角形 17"/>
          <p:cNvSpPr/>
          <p:nvPr/>
        </p:nvSpPr>
        <p:spPr>
          <a:xfrm rot="16200000">
            <a:off x="10020607" y="735320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直角三角形 18"/>
          <p:cNvSpPr/>
          <p:nvPr/>
        </p:nvSpPr>
        <p:spPr>
          <a:xfrm rot="5400000">
            <a:off x="10022075" y="-12755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直角三角形 19"/>
          <p:cNvSpPr/>
          <p:nvPr/>
        </p:nvSpPr>
        <p:spPr>
          <a:xfrm rot="10800000">
            <a:off x="11473265" y="1458627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直角三角形 20"/>
          <p:cNvSpPr/>
          <p:nvPr/>
        </p:nvSpPr>
        <p:spPr>
          <a:xfrm>
            <a:off x="10736232" y="1438433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>
            <a:off x="742950" y="2276475"/>
            <a:ext cx="2198751" cy="1895475"/>
          </a:xfrm>
          <a:prstGeom prst="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10800000">
            <a:off x="3581400" y="4171950"/>
            <a:ext cx="2198751" cy="1895475"/>
          </a:xfrm>
          <a:prstGeom prst="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6419849" y="2276475"/>
            <a:ext cx="2198751" cy="1895475"/>
          </a:xfrm>
          <a:prstGeom prst="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0800000">
            <a:off x="9258298" y="4171950"/>
            <a:ext cx="2198751" cy="1895475"/>
          </a:xfrm>
          <a:prstGeom prst="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31819" y="4707288"/>
            <a:ext cx="2810897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" altLang="en-US" sz="16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Menambahkan github token ke jenkins</a:t>
            </a:r>
            <a:endParaRPr lang="" altLang="en-US" sz="160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9" name="TextBox 1"/>
          <p:cNvSpPr txBox="true"/>
          <p:nvPr/>
        </p:nvSpPr>
        <p:spPr>
          <a:xfrm>
            <a:off x="625363" y="4381614"/>
            <a:ext cx="2298333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pPr algn="ctr"/>
            <a:r>
              <a:rPr lang="" altLang="en-US" sz="1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Github &amp; Jenkins</a:t>
            </a:r>
            <a:endParaRPr lang="" altLang="en-US" sz="18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326260" y="4707288"/>
            <a:ext cx="293157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" altLang="en-US" sz="16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Menyambungkan Docker dengan github melalui Docker Build</a:t>
            </a:r>
            <a:endParaRPr lang="" altLang="en-US" sz="160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1" name="TextBox 1"/>
          <p:cNvSpPr txBox="true"/>
          <p:nvPr/>
        </p:nvSpPr>
        <p:spPr>
          <a:xfrm>
            <a:off x="6319804" y="4381614"/>
            <a:ext cx="2298333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pPr algn="ctr"/>
            <a:r>
              <a:rPr lang="" altLang="en-US" sz="1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Github &amp; Docker</a:t>
            </a:r>
            <a:endParaRPr lang="" altLang="en-US" sz="18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443129" y="3383606"/>
            <a:ext cx="2948844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" altLang="en-US" sz="16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Menambahkan informasi server ke jenkins</a:t>
            </a:r>
            <a:endParaRPr lang="" altLang="en-US" sz="160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3" name="TextBox 1"/>
          <p:cNvSpPr txBox="true"/>
          <p:nvPr/>
        </p:nvSpPr>
        <p:spPr>
          <a:xfrm>
            <a:off x="3436673" y="3057932"/>
            <a:ext cx="2411126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pPr algn="ctr"/>
            <a:r>
              <a:rPr lang="" altLang="en-US" sz="1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Jenkins &amp; Server</a:t>
            </a:r>
            <a:endParaRPr lang="" altLang="en-US" sz="18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987345" y="3411546"/>
            <a:ext cx="2948844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" altLang="en-US" sz="1600" err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Menambahkan discord webhook ke jenkins</a:t>
            </a:r>
            <a:endParaRPr lang="" altLang="en-US" sz="160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5" name="TextBox 1"/>
          <p:cNvSpPr txBox="true"/>
          <p:nvPr/>
        </p:nvSpPr>
        <p:spPr>
          <a:xfrm>
            <a:off x="8980889" y="3085872"/>
            <a:ext cx="2411126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pPr algn="ctr"/>
            <a:r>
              <a:rPr lang="" altLang="en-US" sz="1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Jenkins &amp; Discord</a:t>
            </a:r>
            <a:endParaRPr lang="" altLang="en-US" sz="18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18440" y="245110"/>
            <a:ext cx="6089015" cy="553085"/>
            <a:chOff x="344" y="386"/>
            <a:chExt cx="9589" cy="871"/>
          </a:xfrm>
        </p:grpSpPr>
        <p:sp>
          <p:nvSpPr>
            <p:cNvPr id="37" name="Freeform 147"/>
            <p:cNvSpPr>
              <a:spLocks noEditPoints="true"/>
            </p:cNvSpPr>
            <p:nvPr/>
          </p:nvSpPr>
          <p:spPr bwMode="auto">
            <a:xfrm>
              <a:off x="344" y="516"/>
              <a:ext cx="749" cy="504"/>
            </a:xfrm>
            <a:custGeom>
              <a:avLst/>
              <a:gdLst>
                <a:gd name="T0" fmla="*/ 45 w 159"/>
                <a:gd name="T1" fmla="*/ 10 h 107"/>
                <a:gd name="T2" fmla="*/ 71 w 159"/>
                <a:gd name="T3" fmla="*/ 10 h 107"/>
                <a:gd name="T4" fmla="*/ 71 w 159"/>
                <a:gd name="T5" fmla="*/ 100 h 107"/>
                <a:gd name="T6" fmla="*/ 81 w 159"/>
                <a:gd name="T7" fmla="*/ 100 h 107"/>
                <a:gd name="T8" fmla="*/ 81 w 159"/>
                <a:gd name="T9" fmla="*/ 29 h 107"/>
                <a:gd name="T10" fmla="*/ 109 w 159"/>
                <a:gd name="T11" fmla="*/ 29 h 107"/>
                <a:gd name="T12" fmla="*/ 109 w 159"/>
                <a:gd name="T13" fmla="*/ 100 h 107"/>
                <a:gd name="T14" fmla="*/ 121 w 159"/>
                <a:gd name="T15" fmla="*/ 100 h 107"/>
                <a:gd name="T16" fmla="*/ 121 w 159"/>
                <a:gd name="T17" fmla="*/ 0 h 107"/>
                <a:gd name="T18" fmla="*/ 147 w 159"/>
                <a:gd name="T19" fmla="*/ 0 h 107"/>
                <a:gd name="T20" fmla="*/ 147 w 159"/>
                <a:gd name="T21" fmla="*/ 100 h 107"/>
                <a:gd name="T22" fmla="*/ 159 w 159"/>
                <a:gd name="T23" fmla="*/ 100 h 107"/>
                <a:gd name="T24" fmla="*/ 159 w 159"/>
                <a:gd name="T25" fmla="*/ 107 h 107"/>
                <a:gd name="T26" fmla="*/ 0 w 159"/>
                <a:gd name="T27" fmla="*/ 107 h 107"/>
                <a:gd name="T28" fmla="*/ 0 w 159"/>
                <a:gd name="T29" fmla="*/ 100 h 107"/>
                <a:gd name="T30" fmla="*/ 10 w 159"/>
                <a:gd name="T31" fmla="*/ 100 h 107"/>
                <a:gd name="T32" fmla="*/ 10 w 159"/>
                <a:gd name="T33" fmla="*/ 36 h 107"/>
                <a:gd name="T34" fmla="*/ 36 w 159"/>
                <a:gd name="T35" fmla="*/ 36 h 107"/>
                <a:gd name="T36" fmla="*/ 36 w 159"/>
                <a:gd name="T37" fmla="*/ 100 h 107"/>
                <a:gd name="T38" fmla="*/ 45 w 159"/>
                <a:gd name="T39" fmla="*/ 100 h 107"/>
                <a:gd name="T40" fmla="*/ 45 w 159"/>
                <a:gd name="T41" fmla="*/ 10 h 107"/>
                <a:gd name="T42" fmla="*/ 45 w 159"/>
                <a:gd name="T43" fmla="*/ 10 h 107"/>
                <a:gd name="T44" fmla="*/ 55 w 159"/>
                <a:gd name="T45" fmla="*/ 100 h 107"/>
                <a:gd name="T46" fmla="*/ 55 w 159"/>
                <a:gd name="T47" fmla="*/ 21 h 107"/>
                <a:gd name="T48" fmla="*/ 50 w 159"/>
                <a:gd name="T49" fmla="*/ 21 h 107"/>
                <a:gd name="T50" fmla="*/ 50 w 159"/>
                <a:gd name="T51" fmla="*/ 100 h 107"/>
                <a:gd name="T52" fmla="*/ 55 w 159"/>
                <a:gd name="T53" fmla="*/ 100 h 107"/>
                <a:gd name="T54" fmla="*/ 55 w 159"/>
                <a:gd name="T55" fmla="*/ 100 h 107"/>
                <a:gd name="T56" fmla="*/ 17 w 159"/>
                <a:gd name="T57" fmla="*/ 100 h 107"/>
                <a:gd name="T58" fmla="*/ 22 w 159"/>
                <a:gd name="T59" fmla="*/ 100 h 107"/>
                <a:gd name="T60" fmla="*/ 22 w 159"/>
                <a:gd name="T61" fmla="*/ 47 h 107"/>
                <a:gd name="T62" fmla="*/ 17 w 159"/>
                <a:gd name="T63" fmla="*/ 47 h 107"/>
                <a:gd name="T64" fmla="*/ 17 w 159"/>
                <a:gd name="T65" fmla="*/ 100 h 107"/>
                <a:gd name="T66" fmla="*/ 17 w 159"/>
                <a:gd name="T67" fmla="*/ 100 h 107"/>
                <a:gd name="T68" fmla="*/ 88 w 159"/>
                <a:gd name="T69" fmla="*/ 100 h 107"/>
                <a:gd name="T70" fmla="*/ 93 w 159"/>
                <a:gd name="T71" fmla="*/ 100 h 107"/>
                <a:gd name="T72" fmla="*/ 93 w 159"/>
                <a:gd name="T73" fmla="*/ 43 h 107"/>
                <a:gd name="T74" fmla="*/ 88 w 159"/>
                <a:gd name="T75" fmla="*/ 43 h 107"/>
                <a:gd name="T76" fmla="*/ 88 w 159"/>
                <a:gd name="T77" fmla="*/ 100 h 107"/>
                <a:gd name="T78" fmla="*/ 88 w 159"/>
                <a:gd name="T79" fmla="*/ 100 h 107"/>
                <a:gd name="T80" fmla="*/ 126 w 159"/>
                <a:gd name="T81" fmla="*/ 100 h 107"/>
                <a:gd name="T82" fmla="*/ 130 w 159"/>
                <a:gd name="T83" fmla="*/ 100 h 107"/>
                <a:gd name="T84" fmla="*/ 130 w 159"/>
                <a:gd name="T85" fmla="*/ 14 h 107"/>
                <a:gd name="T86" fmla="*/ 126 w 159"/>
                <a:gd name="T87" fmla="*/ 14 h 107"/>
                <a:gd name="T88" fmla="*/ 126 w 159"/>
                <a:gd name="T89" fmla="*/ 10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59" h="107">
                  <a:moveTo>
                    <a:pt x="45" y="10"/>
                  </a:moveTo>
                  <a:lnTo>
                    <a:pt x="71" y="10"/>
                  </a:lnTo>
                  <a:lnTo>
                    <a:pt x="71" y="100"/>
                  </a:lnTo>
                  <a:lnTo>
                    <a:pt x="81" y="100"/>
                  </a:lnTo>
                  <a:lnTo>
                    <a:pt x="81" y="29"/>
                  </a:lnTo>
                  <a:lnTo>
                    <a:pt x="109" y="29"/>
                  </a:lnTo>
                  <a:lnTo>
                    <a:pt x="109" y="100"/>
                  </a:lnTo>
                  <a:lnTo>
                    <a:pt x="121" y="100"/>
                  </a:lnTo>
                  <a:lnTo>
                    <a:pt x="121" y="0"/>
                  </a:lnTo>
                  <a:lnTo>
                    <a:pt x="147" y="0"/>
                  </a:lnTo>
                  <a:lnTo>
                    <a:pt x="147" y="100"/>
                  </a:lnTo>
                  <a:lnTo>
                    <a:pt x="159" y="100"/>
                  </a:lnTo>
                  <a:lnTo>
                    <a:pt x="159" y="107"/>
                  </a:lnTo>
                  <a:lnTo>
                    <a:pt x="0" y="107"/>
                  </a:lnTo>
                  <a:lnTo>
                    <a:pt x="0" y="100"/>
                  </a:lnTo>
                  <a:lnTo>
                    <a:pt x="10" y="100"/>
                  </a:lnTo>
                  <a:lnTo>
                    <a:pt x="10" y="36"/>
                  </a:lnTo>
                  <a:lnTo>
                    <a:pt x="36" y="36"/>
                  </a:lnTo>
                  <a:lnTo>
                    <a:pt x="36" y="100"/>
                  </a:lnTo>
                  <a:lnTo>
                    <a:pt x="45" y="100"/>
                  </a:lnTo>
                  <a:lnTo>
                    <a:pt x="45" y="10"/>
                  </a:lnTo>
                  <a:lnTo>
                    <a:pt x="45" y="10"/>
                  </a:lnTo>
                  <a:close/>
                  <a:moveTo>
                    <a:pt x="55" y="100"/>
                  </a:moveTo>
                  <a:lnTo>
                    <a:pt x="55" y="21"/>
                  </a:lnTo>
                  <a:lnTo>
                    <a:pt x="50" y="21"/>
                  </a:lnTo>
                  <a:lnTo>
                    <a:pt x="50" y="100"/>
                  </a:lnTo>
                  <a:lnTo>
                    <a:pt x="55" y="100"/>
                  </a:lnTo>
                  <a:lnTo>
                    <a:pt x="55" y="100"/>
                  </a:lnTo>
                  <a:close/>
                  <a:moveTo>
                    <a:pt x="17" y="100"/>
                  </a:moveTo>
                  <a:lnTo>
                    <a:pt x="22" y="100"/>
                  </a:lnTo>
                  <a:lnTo>
                    <a:pt x="22" y="47"/>
                  </a:lnTo>
                  <a:lnTo>
                    <a:pt x="17" y="47"/>
                  </a:lnTo>
                  <a:lnTo>
                    <a:pt x="17" y="100"/>
                  </a:lnTo>
                  <a:lnTo>
                    <a:pt x="17" y="100"/>
                  </a:lnTo>
                  <a:close/>
                  <a:moveTo>
                    <a:pt x="88" y="100"/>
                  </a:moveTo>
                  <a:lnTo>
                    <a:pt x="93" y="100"/>
                  </a:lnTo>
                  <a:lnTo>
                    <a:pt x="93" y="43"/>
                  </a:lnTo>
                  <a:lnTo>
                    <a:pt x="88" y="43"/>
                  </a:lnTo>
                  <a:lnTo>
                    <a:pt x="88" y="100"/>
                  </a:lnTo>
                  <a:lnTo>
                    <a:pt x="88" y="100"/>
                  </a:lnTo>
                  <a:close/>
                  <a:moveTo>
                    <a:pt x="126" y="100"/>
                  </a:moveTo>
                  <a:lnTo>
                    <a:pt x="130" y="100"/>
                  </a:lnTo>
                  <a:lnTo>
                    <a:pt x="130" y="14"/>
                  </a:lnTo>
                  <a:lnTo>
                    <a:pt x="126" y="14"/>
                  </a:lnTo>
                  <a:lnTo>
                    <a:pt x="126" y="100"/>
                  </a:lnTo>
                  <a:close/>
                </a:path>
              </a:pathLst>
            </a:custGeom>
            <a:solidFill>
              <a:srgbClr val="DACD57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/>
            <a:p>
              <a:endParaRPr lang="zh-CN" altLang="en-US"/>
            </a:p>
          </p:txBody>
        </p:sp>
        <p:sp>
          <p:nvSpPr>
            <p:cNvPr id="38" name="矩形 43"/>
            <p:cNvSpPr/>
            <p:nvPr/>
          </p:nvSpPr>
          <p:spPr>
            <a:xfrm>
              <a:off x="1290" y="386"/>
              <a:ext cx="8643" cy="87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" altLang="en-US" sz="3000">
                  <a:solidFill>
                    <a:srgbClr val="DACD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+mn-ea"/>
                </a:rPr>
                <a:t>Create Jenkins Job</a:t>
              </a:r>
              <a:endParaRPr lang="" altLang="en-US" sz="3000">
                <a:solidFill>
                  <a:srgbClr val="DACD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</p:grpSp>
      <p:pic>
        <p:nvPicPr>
          <p:cNvPr id="39" name="Picture 38"/>
          <p:cNvPicPr>
            <a:picLocks noChangeAspect="true"/>
          </p:cNvPicPr>
          <p:nvPr/>
        </p:nvPicPr>
        <p:blipFill>
          <a:blip r:embed="rId1">
            <a:biLevel thresh="50000"/>
          </a:blip>
          <a:stretch>
            <a:fillRect/>
          </a:stretch>
        </p:blipFill>
        <p:spPr>
          <a:xfrm>
            <a:off x="7037070" y="3111500"/>
            <a:ext cx="991870" cy="99187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true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4144645" y="4188460"/>
            <a:ext cx="1022350" cy="102235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true"/>
          </p:cNvPicPr>
          <p:nvPr/>
        </p:nvPicPr>
        <p:blipFill>
          <a:blip r:embed="rId3">
            <a:biLevel thresh="50000"/>
          </a:blip>
          <a:stretch>
            <a:fillRect/>
          </a:stretch>
        </p:blipFill>
        <p:spPr>
          <a:xfrm>
            <a:off x="1342390" y="3086100"/>
            <a:ext cx="1000125" cy="1000125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true"/>
          </p:cNvPicPr>
          <p:nvPr/>
        </p:nvPicPr>
        <p:blipFill>
          <a:blip r:embed="rId4">
            <a:biLevel thresh="50000"/>
          </a:blip>
          <a:stretch>
            <a:fillRect/>
          </a:stretch>
        </p:blipFill>
        <p:spPr>
          <a:xfrm flipH="true">
            <a:off x="9884410" y="4268470"/>
            <a:ext cx="946785" cy="9467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49066" y="2064687"/>
            <a:ext cx="8093869" cy="2728626"/>
          </a:xfrm>
          <a:prstGeom prst="rect">
            <a:avLst/>
          </a:prstGeom>
          <a:noFill/>
          <a:ln w="19050">
            <a:solidFill>
              <a:srgbClr val="342E2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true"/>
          <p:nvPr/>
        </p:nvSpPr>
        <p:spPr>
          <a:xfrm>
            <a:off x="5267325" y="4086225"/>
            <a:ext cx="1771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2017/5/14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08480" y="1816100"/>
            <a:ext cx="8277225" cy="2879725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true"/>
          <p:nvPr/>
        </p:nvSpPr>
        <p:spPr>
          <a:xfrm>
            <a:off x="4003040" y="2748915"/>
            <a:ext cx="4070350" cy="10147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 algn="dist"/>
            <a:r>
              <a:rPr lang="en-US" altLang="zh-CN" sz="60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THANKS</a:t>
            </a:r>
            <a:endParaRPr lang="en-US" altLang="zh-CN" sz="600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953828" y="3661935"/>
            <a:ext cx="4752975" cy="461665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953828" y="4459147"/>
            <a:ext cx="4752975" cy="461665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953828" y="5277289"/>
            <a:ext cx="4752975" cy="461665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953828" y="2864724"/>
            <a:ext cx="4752975" cy="461665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714875" y="-9524"/>
            <a:ext cx="2762250" cy="2362199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84110"/>
              <a:gd name="connsiteX1-25" fmla="*/ 2762250 w 2762250"/>
              <a:gd name="connsiteY1-26" fmla="*/ 0 h 2884110"/>
              <a:gd name="connsiteX2-27" fmla="*/ 2762250 w 2762250"/>
              <a:gd name="connsiteY2-28" fmla="*/ 2466975 h 2884110"/>
              <a:gd name="connsiteX3-29" fmla="*/ 1371600 w 2762250"/>
              <a:gd name="connsiteY3-30" fmla="*/ 2884110 h 2884110"/>
              <a:gd name="connsiteX4-31" fmla="*/ 0 w 2762250"/>
              <a:gd name="connsiteY4-32" fmla="*/ 2466975 h 2884110"/>
              <a:gd name="connsiteX5-33" fmla="*/ 0 w 2762250"/>
              <a:gd name="connsiteY5-34" fmla="*/ 0 h 28841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8411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1600" y="288411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true"/>
          <p:nvPr/>
        </p:nvSpPr>
        <p:spPr>
          <a:xfrm>
            <a:off x="4714875" y="736284"/>
            <a:ext cx="2762250" cy="5835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CI/CD</a:t>
            </a:r>
            <a:endParaRPr lang="en-US" altLang="en-US" sz="320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矩形 2"/>
          <p:cNvSpPr/>
          <p:nvPr/>
        </p:nvSpPr>
        <p:spPr>
          <a:xfrm>
            <a:off x="4813526" y="104774"/>
            <a:ext cx="2564948" cy="2143125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95600"/>
              <a:gd name="connsiteX1-25" fmla="*/ 2762250 w 2762250"/>
              <a:gd name="connsiteY1-26" fmla="*/ 0 h 2895600"/>
              <a:gd name="connsiteX2-27" fmla="*/ 2762250 w 2762250"/>
              <a:gd name="connsiteY2-28" fmla="*/ 2466975 h 2895600"/>
              <a:gd name="connsiteX3-29" fmla="*/ 1356946 w 2762250"/>
              <a:gd name="connsiteY3-30" fmla="*/ 2895600 h 2895600"/>
              <a:gd name="connsiteX4-31" fmla="*/ 0 w 2762250"/>
              <a:gd name="connsiteY4-32" fmla="*/ 2466975 h 2895600"/>
              <a:gd name="connsiteX5-33" fmla="*/ 0 w 2762250"/>
              <a:gd name="connsiteY5-34" fmla="*/ 0 h 2895600"/>
              <a:gd name="connsiteX0-35" fmla="*/ 0 w 2762250"/>
              <a:gd name="connsiteY0-36" fmla="*/ 0 h 2895600"/>
              <a:gd name="connsiteX1-37" fmla="*/ 2762250 w 2762250"/>
              <a:gd name="connsiteY1-38" fmla="*/ 0 h 2895600"/>
              <a:gd name="connsiteX2-39" fmla="*/ 2762250 w 2762250"/>
              <a:gd name="connsiteY2-40" fmla="*/ 2466975 h 2895600"/>
              <a:gd name="connsiteX3-41" fmla="*/ 1397977 w 2762250"/>
              <a:gd name="connsiteY3-42" fmla="*/ 2895600 h 2895600"/>
              <a:gd name="connsiteX4-43" fmla="*/ 0 w 2762250"/>
              <a:gd name="connsiteY4-44" fmla="*/ 2466975 h 2895600"/>
              <a:gd name="connsiteX5-45" fmla="*/ 0 w 2762250"/>
              <a:gd name="connsiteY5-46" fmla="*/ 0 h 2895600"/>
              <a:gd name="connsiteX0-47" fmla="*/ 0 w 2762250"/>
              <a:gd name="connsiteY0-48" fmla="*/ 0 h 2895600"/>
              <a:gd name="connsiteX1-49" fmla="*/ 2762250 w 2762250"/>
              <a:gd name="connsiteY1-50" fmla="*/ 0 h 2895600"/>
              <a:gd name="connsiteX2-51" fmla="*/ 2762250 w 2762250"/>
              <a:gd name="connsiteY2-52" fmla="*/ 2466975 h 2895600"/>
              <a:gd name="connsiteX3-53" fmla="*/ 1377461 w 2762250"/>
              <a:gd name="connsiteY3-54" fmla="*/ 2895600 h 2895600"/>
              <a:gd name="connsiteX4-55" fmla="*/ 0 w 2762250"/>
              <a:gd name="connsiteY4-56" fmla="*/ 2466975 h 2895600"/>
              <a:gd name="connsiteX5-57" fmla="*/ 0 w 2762250"/>
              <a:gd name="connsiteY5-58" fmla="*/ 0 h 2895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9560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7461" y="289560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noFill/>
          <a:ln w="158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82403" y="2864724"/>
            <a:ext cx="5043487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Install Docker</a:t>
            </a:r>
            <a:endParaRPr lang="en-US" altLang="en-US" sz="200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82403" y="3661936"/>
            <a:ext cx="5043487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Create Docker</a:t>
            </a:r>
            <a:r>
              <a:rPr lang="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Images</a:t>
            </a:r>
            <a:endParaRPr lang="" altLang="en-US" sz="200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82403" y="4480078"/>
            <a:ext cx="5043487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Install Application</a:t>
            </a:r>
            <a:endParaRPr lang="en-US" altLang="en-US" sz="200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82403" y="5300134"/>
            <a:ext cx="5043487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Install Jenkins</a:t>
            </a:r>
            <a:endParaRPr lang="en-US" alt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true"/>
          <p:nvPr/>
        </p:nvSpPr>
        <p:spPr>
          <a:xfrm>
            <a:off x="3358515" y="2871470"/>
            <a:ext cx="6451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01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1" name="文本框 20"/>
          <p:cNvSpPr txBox="true"/>
          <p:nvPr/>
        </p:nvSpPr>
        <p:spPr>
          <a:xfrm>
            <a:off x="3337084" y="3644010"/>
            <a:ext cx="661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2" name="文本框 21"/>
          <p:cNvSpPr txBox="true"/>
          <p:nvPr/>
        </p:nvSpPr>
        <p:spPr>
          <a:xfrm>
            <a:off x="3341418" y="4447853"/>
            <a:ext cx="61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mtClean="0">
                <a:solidFill>
                  <a:schemeClr val="bg1"/>
                </a:solidFill>
                <a:latin typeface="Arial" panose="020B0604020202020204" pitchFamily="34" charset="0"/>
              </a:rPr>
              <a:t>03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3" name="文本框 22"/>
          <p:cNvSpPr txBox="true"/>
          <p:nvPr/>
        </p:nvSpPr>
        <p:spPr>
          <a:xfrm>
            <a:off x="3341418" y="5220364"/>
            <a:ext cx="661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mtClean="0">
                <a:solidFill>
                  <a:schemeClr val="bg1"/>
                </a:solidFill>
                <a:latin typeface="Arial" panose="020B0604020202020204" pitchFamily="34" charset="0"/>
              </a:rPr>
              <a:t>04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365659" y="2870268"/>
            <a:ext cx="514350" cy="514350"/>
          </a:xfrm>
          <a:prstGeom prst="ellipse">
            <a:avLst/>
          </a:prstGeom>
          <a:noFill/>
          <a:ln w="1587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5" name="椭圆 24"/>
          <p:cNvSpPr/>
          <p:nvPr/>
        </p:nvSpPr>
        <p:spPr>
          <a:xfrm>
            <a:off x="3365659" y="3639859"/>
            <a:ext cx="514350" cy="514350"/>
          </a:xfrm>
          <a:prstGeom prst="ellipse">
            <a:avLst/>
          </a:prstGeom>
          <a:noFill/>
          <a:ln w="1587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6" name="椭圆 25"/>
          <p:cNvSpPr/>
          <p:nvPr/>
        </p:nvSpPr>
        <p:spPr>
          <a:xfrm>
            <a:off x="3365659" y="4440018"/>
            <a:ext cx="514350" cy="514350"/>
          </a:xfrm>
          <a:prstGeom prst="ellipse">
            <a:avLst/>
          </a:prstGeom>
          <a:noFill/>
          <a:ln w="1587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7" name="椭圆 26"/>
          <p:cNvSpPr/>
          <p:nvPr/>
        </p:nvSpPr>
        <p:spPr>
          <a:xfrm>
            <a:off x="3365659" y="5220902"/>
            <a:ext cx="514350" cy="514350"/>
          </a:xfrm>
          <a:prstGeom prst="ellipse">
            <a:avLst/>
          </a:prstGeom>
          <a:noFill/>
          <a:ln w="1587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9" name="矩形 18"/>
          <p:cNvSpPr/>
          <p:nvPr/>
        </p:nvSpPr>
        <p:spPr>
          <a:xfrm>
            <a:off x="3954463" y="6128824"/>
            <a:ext cx="4752975" cy="461665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14"/>
          <p:cNvSpPr/>
          <p:nvPr/>
        </p:nvSpPr>
        <p:spPr>
          <a:xfrm>
            <a:off x="3983038" y="6151669"/>
            <a:ext cx="5043487" cy="39878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Create Jenkins Image</a:t>
            </a:r>
            <a:endParaRPr lang="en-US" alt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22"/>
          <p:cNvSpPr txBox="true"/>
          <p:nvPr/>
        </p:nvSpPr>
        <p:spPr>
          <a:xfrm>
            <a:off x="3342053" y="6071899"/>
            <a:ext cx="66198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smtClean="0">
                <a:solidFill>
                  <a:schemeClr val="bg1"/>
                </a:solidFill>
                <a:latin typeface="Arial" panose="020B0604020202020204" pitchFamily="34" charset="0"/>
              </a:rPr>
              <a:t>0</a:t>
            </a:r>
            <a:r>
              <a:rPr lang="en-US" altLang="en-US" sz="2800" smtClean="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  <a:endParaRPr lang="en-US" altLang="en-US" sz="280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8" name="椭圆 26"/>
          <p:cNvSpPr/>
          <p:nvPr/>
        </p:nvSpPr>
        <p:spPr>
          <a:xfrm>
            <a:off x="3366294" y="6072437"/>
            <a:ext cx="514350" cy="514350"/>
          </a:xfrm>
          <a:prstGeom prst="ellipse">
            <a:avLst/>
          </a:prstGeom>
          <a:noFill/>
          <a:ln w="1587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 8"/>
          <p:cNvSpPr/>
          <p:nvPr/>
        </p:nvSpPr>
        <p:spPr>
          <a:xfrm flipH="true">
            <a:off x="0" y="0"/>
            <a:ext cx="7708066" cy="6858000"/>
          </a:xfrm>
          <a:custGeom>
            <a:avLst/>
            <a:gdLst>
              <a:gd name="connsiteX0" fmla="*/ 4557105 w 7708066"/>
              <a:gd name="connsiteY0" fmla="*/ 5337175 h 6858000"/>
              <a:gd name="connsiteX1" fmla="*/ 897865 w 7708066"/>
              <a:gd name="connsiteY1" fmla="*/ 5337175 h 6858000"/>
              <a:gd name="connsiteX2" fmla="*/ 0 w 7708066"/>
              <a:gd name="connsiteY2" fmla="*/ 6858000 h 6858000"/>
              <a:gd name="connsiteX3" fmla="*/ 3659240 w 7708066"/>
              <a:gd name="connsiteY3" fmla="*/ 6858000 h 6858000"/>
              <a:gd name="connsiteX4" fmla="*/ 7708066 w 7708066"/>
              <a:gd name="connsiteY4" fmla="*/ 0 h 6858000"/>
              <a:gd name="connsiteX5" fmla="*/ 4048826 w 7708066"/>
              <a:gd name="connsiteY5" fmla="*/ 0 h 6858000"/>
              <a:gd name="connsiteX6" fmla="*/ 2188348 w 7708066"/>
              <a:gd name="connsiteY6" fmla="*/ 3151323 h 6858000"/>
              <a:gd name="connsiteX7" fmla="*/ 5847588 w 7708066"/>
              <a:gd name="connsiteY7" fmla="*/ 31513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08066" h="6858000">
                <a:moveTo>
                  <a:pt x="4557105" y="5337175"/>
                </a:moveTo>
                <a:lnTo>
                  <a:pt x="897865" y="5337175"/>
                </a:lnTo>
                <a:lnTo>
                  <a:pt x="0" y="6858000"/>
                </a:lnTo>
                <a:lnTo>
                  <a:pt x="3659240" y="6858000"/>
                </a:lnTo>
                <a:close/>
                <a:moveTo>
                  <a:pt x="7708066" y="0"/>
                </a:moveTo>
                <a:lnTo>
                  <a:pt x="4048826" y="0"/>
                </a:lnTo>
                <a:lnTo>
                  <a:pt x="2188348" y="3151323"/>
                </a:lnTo>
                <a:lnTo>
                  <a:pt x="5847588" y="3151323"/>
                </a:lnTo>
                <a:close/>
              </a:path>
            </a:pathLst>
          </a:cu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63632" y="3142614"/>
            <a:ext cx="10328367" cy="2203269"/>
          </a:xfrm>
          <a:custGeom>
            <a:avLst/>
            <a:gdLst>
              <a:gd name="connsiteX0" fmla="*/ 0 w 7053943"/>
              <a:gd name="connsiteY0" fmla="*/ 0 h 2185852"/>
              <a:gd name="connsiteX1" fmla="*/ 7053943 w 7053943"/>
              <a:gd name="connsiteY1" fmla="*/ 0 h 2185852"/>
              <a:gd name="connsiteX2" fmla="*/ 7053943 w 7053943"/>
              <a:gd name="connsiteY2" fmla="*/ 2185852 h 2185852"/>
              <a:gd name="connsiteX3" fmla="*/ 0 w 7053943"/>
              <a:gd name="connsiteY3" fmla="*/ 2185852 h 2185852"/>
              <a:gd name="connsiteX4" fmla="*/ 0 w 7053943"/>
              <a:gd name="connsiteY4" fmla="*/ 0 h 2185852"/>
              <a:gd name="connsiteX0-1" fmla="*/ 0 w 8342812"/>
              <a:gd name="connsiteY0-2" fmla="*/ 8709 h 2185852"/>
              <a:gd name="connsiteX1-3" fmla="*/ 8342812 w 8342812"/>
              <a:gd name="connsiteY1-4" fmla="*/ 0 h 2185852"/>
              <a:gd name="connsiteX2-5" fmla="*/ 8342812 w 8342812"/>
              <a:gd name="connsiteY2-6" fmla="*/ 2185852 h 2185852"/>
              <a:gd name="connsiteX3-7" fmla="*/ 1288869 w 8342812"/>
              <a:gd name="connsiteY3-8" fmla="*/ 2185852 h 2185852"/>
              <a:gd name="connsiteX4-9" fmla="*/ 0 w 8342812"/>
              <a:gd name="connsiteY4-10" fmla="*/ 8709 h 2185852"/>
              <a:gd name="connsiteX0-11" fmla="*/ 0 w 8342812"/>
              <a:gd name="connsiteY0-12" fmla="*/ 8709 h 2203269"/>
              <a:gd name="connsiteX1-13" fmla="*/ 8342812 w 8342812"/>
              <a:gd name="connsiteY1-14" fmla="*/ 0 h 2203269"/>
              <a:gd name="connsiteX2-15" fmla="*/ 8342812 w 8342812"/>
              <a:gd name="connsiteY2-16" fmla="*/ 2185852 h 2203269"/>
              <a:gd name="connsiteX3-17" fmla="*/ 1035630 w 8342812"/>
              <a:gd name="connsiteY3-18" fmla="*/ 2203269 h 2203269"/>
              <a:gd name="connsiteX4-19" fmla="*/ 0 w 8342812"/>
              <a:gd name="connsiteY4-20" fmla="*/ 8709 h 22032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342812" h="2203269">
                <a:moveTo>
                  <a:pt x="0" y="8709"/>
                </a:moveTo>
                <a:lnTo>
                  <a:pt x="8342812" y="0"/>
                </a:lnTo>
                <a:lnTo>
                  <a:pt x="8342812" y="2185852"/>
                </a:lnTo>
                <a:lnTo>
                  <a:pt x="1035630" y="2203269"/>
                </a:lnTo>
                <a:lnTo>
                  <a:pt x="0" y="8709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180080" y="3644900"/>
            <a:ext cx="769620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" altLang="en-US" sz="5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Install Docker</a:t>
            </a:r>
            <a:endParaRPr lang="" altLang="en-US" sz="54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直角三角形 13"/>
          <p:cNvSpPr/>
          <p:nvPr/>
        </p:nvSpPr>
        <p:spPr>
          <a:xfrm rot="5400000">
            <a:off x="11468691" y="-4573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直角三角形 14"/>
          <p:cNvSpPr/>
          <p:nvPr/>
        </p:nvSpPr>
        <p:spPr>
          <a:xfrm rot="16200000">
            <a:off x="10731661" y="735319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直角三角形 15"/>
          <p:cNvSpPr/>
          <p:nvPr/>
        </p:nvSpPr>
        <p:spPr>
          <a:xfrm rot="10800000">
            <a:off x="11473265" y="719685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直角三角形 16"/>
          <p:cNvSpPr/>
          <p:nvPr/>
        </p:nvSpPr>
        <p:spPr>
          <a:xfrm>
            <a:off x="10740809" y="1915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直角三角形 17"/>
          <p:cNvSpPr/>
          <p:nvPr/>
        </p:nvSpPr>
        <p:spPr>
          <a:xfrm rot="16200000">
            <a:off x="10020607" y="735320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直角三角形 18"/>
          <p:cNvSpPr/>
          <p:nvPr/>
        </p:nvSpPr>
        <p:spPr>
          <a:xfrm rot="5400000">
            <a:off x="10022075" y="-12755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直角三角形 19"/>
          <p:cNvSpPr/>
          <p:nvPr/>
        </p:nvSpPr>
        <p:spPr>
          <a:xfrm rot="10800000">
            <a:off x="11473265" y="1458627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直角三角形 20"/>
          <p:cNvSpPr/>
          <p:nvPr/>
        </p:nvSpPr>
        <p:spPr>
          <a:xfrm>
            <a:off x="10736232" y="1438433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218440" y="245110"/>
            <a:ext cx="6088380" cy="552450"/>
            <a:chOff x="344" y="386"/>
            <a:chExt cx="9588" cy="870"/>
          </a:xfrm>
        </p:grpSpPr>
        <p:sp>
          <p:nvSpPr>
            <p:cNvPr id="43" name="Freeform 147"/>
            <p:cNvSpPr>
              <a:spLocks noEditPoints="true"/>
            </p:cNvSpPr>
            <p:nvPr/>
          </p:nvSpPr>
          <p:spPr bwMode="auto">
            <a:xfrm>
              <a:off x="344" y="516"/>
              <a:ext cx="749" cy="504"/>
            </a:xfrm>
            <a:custGeom>
              <a:avLst/>
              <a:gdLst>
                <a:gd name="T0" fmla="*/ 45 w 159"/>
                <a:gd name="T1" fmla="*/ 10 h 107"/>
                <a:gd name="T2" fmla="*/ 71 w 159"/>
                <a:gd name="T3" fmla="*/ 10 h 107"/>
                <a:gd name="T4" fmla="*/ 71 w 159"/>
                <a:gd name="T5" fmla="*/ 100 h 107"/>
                <a:gd name="T6" fmla="*/ 81 w 159"/>
                <a:gd name="T7" fmla="*/ 100 h 107"/>
                <a:gd name="T8" fmla="*/ 81 w 159"/>
                <a:gd name="T9" fmla="*/ 29 h 107"/>
                <a:gd name="T10" fmla="*/ 109 w 159"/>
                <a:gd name="T11" fmla="*/ 29 h 107"/>
                <a:gd name="T12" fmla="*/ 109 w 159"/>
                <a:gd name="T13" fmla="*/ 100 h 107"/>
                <a:gd name="T14" fmla="*/ 121 w 159"/>
                <a:gd name="T15" fmla="*/ 100 h 107"/>
                <a:gd name="T16" fmla="*/ 121 w 159"/>
                <a:gd name="T17" fmla="*/ 0 h 107"/>
                <a:gd name="T18" fmla="*/ 147 w 159"/>
                <a:gd name="T19" fmla="*/ 0 h 107"/>
                <a:gd name="T20" fmla="*/ 147 w 159"/>
                <a:gd name="T21" fmla="*/ 100 h 107"/>
                <a:gd name="T22" fmla="*/ 159 w 159"/>
                <a:gd name="T23" fmla="*/ 100 h 107"/>
                <a:gd name="T24" fmla="*/ 159 w 159"/>
                <a:gd name="T25" fmla="*/ 107 h 107"/>
                <a:gd name="T26" fmla="*/ 0 w 159"/>
                <a:gd name="T27" fmla="*/ 107 h 107"/>
                <a:gd name="T28" fmla="*/ 0 w 159"/>
                <a:gd name="T29" fmla="*/ 100 h 107"/>
                <a:gd name="T30" fmla="*/ 10 w 159"/>
                <a:gd name="T31" fmla="*/ 100 h 107"/>
                <a:gd name="T32" fmla="*/ 10 w 159"/>
                <a:gd name="T33" fmla="*/ 36 h 107"/>
                <a:gd name="T34" fmla="*/ 36 w 159"/>
                <a:gd name="T35" fmla="*/ 36 h 107"/>
                <a:gd name="T36" fmla="*/ 36 w 159"/>
                <a:gd name="T37" fmla="*/ 100 h 107"/>
                <a:gd name="T38" fmla="*/ 45 w 159"/>
                <a:gd name="T39" fmla="*/ 100 h 107"/>
                <a:gd name="T40" fmla="*/ 45 w 159"/>
                <a:gd name="T41" fmla="*/ 10 h 107"/>
                <a:gd name="T42" fmla="*/ 45 w 159"/>
                <a:gd name="T43" fmla="*/ 10 h 107"/>
                <a:gd name="T44" fmla="*/ 55 w 159"/>
                <a:gd name="T45" fmla="*/ 100 h 107"/>
                <a:gd name="T46" fmla="*/ 55 w 159"/>
                <a:gd name="T47" fmla="*/ 21 h 107"/>
                <a:gd name="T48" fmla="*/ 50 w 159"/>
                <a:gd name="T49" fmla="*/ 21 h 107"/>
                <a:gd name="T50" fmla="*/ 50 w 159"/>
                <a:gd name="T51" fmla="*/ 100 h 107"/>
                <a:gd name="T52" fmla="*/ 55 w 159"/>
                <a:gd name="T53" fmla="*/ 100 h 107"/>
                <a:gd name="T54" fmla="*/ 55 w 159"/>
                <a:gd name="T55" fmla="*/ 100 h 107"/>
                <a:gd name="T56" fmla="*/ 17 w 159"/>
                <a:gd name="T57" fmla="*/ 100 h 107"/>
                <a:gd name="T58" fmla="*/ 22 w 159"/>
                <a:gd name="T59" fmla="*/ 100 h 107"/>
                <a:gd name="T60" fmla="*/ 22 w 159"/>
                <a:gd name="T61" fmla="*/ 47 h 107"/>
                <a:gd name="T62" fmla="*/ 17 w 159"/>
                <a:gd name="T63" fmla="*/ 47 h 107"/>
                <a:gd name="T64" fmla="*/ 17 w 159"/>
                <a:gd name="T65" fmla="*/ 100 h 107"/>
                <a:gd name="T66" fmla="*/ 17 w 159"/>
                <a:gd name="T67" fmla="*/ 100 h 107"/>
                <a:gd name="T68" fmla="*/ 88 w 159"/>
                <a:gd name="T69" fmla="*/ 100 h 107"/>
                <a:gd name="T70" fmla="*/ 93 w 159"/>
                <a:gd name="T71" fmla="*/ 100 h 107"/>
                <a:gd name="T72" fmla="*/ 93 w 159"/>
                <a:gd name="T73" fmla="*/ 43 h 107"/>
                <a:gd name="T74" fmla="*/ 88 w 159"/>
                <a:gd name="T75" fmla="*/ 43 h 107"/>
                <a:gd name="T76" fmla="*/ 88 w 159"/>
                <a:gd name="T77" fmla="*/ 100 h 107"/>
                <a:gd name="T78" fmla="*/ 88 w 159"/>
                <a:gd name="T79" fmla="*/ 100 h 107"/>
                <a:gd name="T80" fmla="*/ 126 w 159"/>
                <a:gd name="T81" fmla="*/ 100 h 107"/>
                <a:gd name="T82" fmla="*/ 130 w 159"/>
                <a:gd name="T83" fmla="*/ 100 h 107"/>
                <a:gd name="T84" fmla="*/ 130 w 159"/>
                <a:gd name="T85" fmla="*/ 14 h 107"/>
                <a:gd name="T86" fmla="*/ 126 w 159"/>
                <a:gd name="T87" fmla="*/ 14 h 107"/>
                <a:gd name="T88" fmla="*/ 126 w 159"/>
                <a:gd name="T89" fmla="*/ 10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59" h="107">
                  <a:moveTo>
                    <a:pt x="45" y="10"/>
                  </a:moveTo>
                  <a:lnTo>
                    <a:pt x="71" y="10"/>
                  </a:lnTo>
                  <a:lnTo>
                    <a:pt x="71" y="100"/>
                  </a:lnTo>
                  <a:lnTo>
                    <a:pt x="81" y="100"/>
                  </a:lnTo>
                  <a:lnTo>
                    <a:pt x="81" y="29"/>
                  </a:lnTo>
                  <a:lnTo>
                    <a:pt x="109" y="29"/>
                  </a:lnTo>
                  <a:lnTo>
                    <a:pt x="109" y="100"/>
                  </a:lnTo>
                  <a:lnTo>
                    <a:pt x="121" y="100"/>
                  </a:lnTo>
                  <a:lnTo>
                    <a:pt x="121" y="0"/>
                  </a:lnTo>
                  <a:lnTo>
                    <a:pt x="147" y="0"/>
                  </a:lnTo>
                  <a:lnTo>
                    <a:pt x="147" y="100"/>
                  </a:lnTo>
                  <a:lnTo>
                    <a:pt x="159" y="100"/>
                  </a:lnTo>
                  <a:lnTo>
                    <a:pt x="159" y="107"/>
                  </a:lnTo>
                  <a:lnTo>
                    <a:pt x="0" y="107"/>
                  </a:lnTo>
                  <a:lnTo>
                    <a:pt x="0" y="100"/>
                  </a:lnTo>
                  <a:lnTo>
                    <a:pt x="10" y="100"/>
                  </a:lnTo>
                  <a:lnTo>
                    <a:pt x="10" y="36"/>
                  </a:lnTo>
                  <a:lnTo>
                    <a:pt x="36" y="36"/>
                  </a:lnTo>
                  <a:lnTo>
                    <a:pt x="36" y="100"/>
                  </a:lnTo>
                  <a:lnTo>
                    <a:pt x="45" y="100"/>
                  </a:lnTo>
                  <a:lnTo>
                    <a:pt x="45" y="10"/>
                  </a:lnTo>
                  <a:lnTo>
                    <a:pt x="45" y="10"/>
                  </a:lnTo>
                  <a:close/>
                  <a:moveTo>
                    <a:pt x="55" y="100"/>
                  </a:moveTo>
                  <a:lnTo>
                    <a:pt x="55" y="21"/>
                  </a:lnTo>
                  <a:lnTo>
                    <a:pt x="50" y="21"/>
                  </a:lnTo>
                  <a:lnTo>
                    <a:pt x="50" y="100"/>
                  </a:lnTo>
                  <a:lnTo>
                    <a:pt x="55" y="100"/>
                  </a:lnTo>
                  <a:lnTo>
                    <a:pt x="55" y="100"/>
                  </a:lnTo>
                  <a:close/>
                  <a:moveTo>
                    <a:pt x="17" y="100"/>
                  </a:moveTo>
                  <a:lnTo>
                    <a:pt x="22" y="100"/>
                  </a:lnTo>
                  <a:lnTo>
                    <a:pt x="22" y="47"/>
                  </a:lnTo>
                  <a:lnTo>
                    <a:pt x="17" y="47"/>
                  </a:lnTo>
                  <a:lnTo>
                    <a:pt x="17" y="100"/>
                  </a:lnTo>
                  <a:lnTo>
                    <a:pt x="17" y="100"/>
                  </a:lnTo>
                  <a:close/>
                  <a:moveTo>
                    <a:pt x="88" y="100"/>
                  </a:moveTo>
                  <a:lnTo>
                    <a:pt x="93" y="100"/>
                  </a:lnTo>
                  <a:lnTo>
                    <a:pt x="93" y="43"/>
                  </a:lnTo>
                  <a:lnTo>
                    <a:pt x="88" y="43"/>
                  </a:lnTo>
                  <a:lnTo>
                    <a:pt x="88" y="100"/>
                  </a:lnTo>
                  <a:lnTo>
                    <a:pt x="88" y="100"/>
                  </a:lnTo>
                  <a:close/>
                  <a:moveTo>
                    <a:pt x="126" y="100"/>
                  </a:moveTo>
                  <a:lnTo>
                    <a:pt x="130" y="100"/>
                  </a:lnTo>
                  <a:lnTo>
                    <a:pt x="130" y="14"/>
                  </a:lnTo>
                  <a:lnTo>
                    <a:pt x="126" y="14"/>
                  </a:lnTo>
                  <a:lnTo>
                    <a:pt x="126" y="100"/>
                  </a:lnTo>
                  <a:close/>
                </a:path>
              </a:pathLst>
            </a:custGeom>
            <a:solidFill>
              <a:srgbClr val="DACD57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/>
            <a:p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290" y="386"/>
              <a:ext cx="8643" cy="87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" altLang="en-US" sz="3000">
                  <a:solidFill>
                    <a:srgbClr val="DACD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Install Docker</a:t>
              </a:r>
              <a:endParaRPr lang="" altLang="en-US" sz="3000">
                <a:solidFill>
                  <a:srgbClr val="DACD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Rectangle 38"/>
          <p:cNvSpPr/>
          <p:nvPr/>
        </p:nvSpPr>
        <p:spPr>
          <a:xfrm rot="16200000" flipV="true">
            <a:off x="6033551" y="3131021"/>
            <a:ext cx="151200" cy="12868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0" name="Rectangle 39"/>
          <p:cNvSpPr/>
          <p:nvPr/>
        </p:nvSpPr>
        <p:spPr>
          <a:xfrm rot="16200000" flipV="true">
            <a:off x="6033551" y="2978561"/>
            <a:ext cx="151200" cy="12868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1" name="Rectangle 40"/>
          <p:cNvSpPr/>
          <p:nvPr/>
        </p:nvSpPr>
        <p:spPr>
          <a:xfrm rot="16200000" flipV="true">
            <a:off x="6033565" y="2826104"/>
            <a:ext cx="151200" cy="12868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2" name="Rectangle 41"/>
          <p:cNvSpPr/>
          <p:nvPr/>
        </p:nvSpPr>
        <p:spPr>
          <a:xfrm rot="16200000" flipV="true">
            <a:off x="6033551" y="2673645"/>
            <a:ext cx="151200" cy="12868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5" name="Rectangle 44"/>
          <p:cNvSpPr/>
          <p:nvPr/>
        </p:nvSpPr>
        <p:spPr>
          <a:xfrm rot="16200000" flipV="true">
            <a:off x="6014134" y="3278754"/>
            <a:ext cx="151200" cy="12868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6" name="TextBox 7"/>
          <p:cNvSpPr txBox="true"/>
          <p:nvPr/>
        </p:nvSpPr>
        <p:spPr>
          <a:xfrm>
            <a:off x="5016611" y="4344852"/>
            <a:ext cx="224204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" altLang="en-US" sz="1600" b="1" dirty="0">
                <a:solidFill>
                  <a:schemeClr val="bg1"/>
                </a:solidFill>
                <a:cs typeface="Arial" panose="020B0604020202020204" pitchFamily="34" charset="0"/>
              </a:rPr>
              <a:t>SSh Server</a:t>
            </a:r>
            <a:endParaRPr lang="" altLang="en-US" sz="1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5255393" y="3202115"/>
            <a:ext cx="1675988" cy="927379"/>
            <a:chOff x="1835696" y="2493540"/>
            <a:chExt cx="4684858" cy="259228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8" name="Rounded Rectangle 3"/>
            <p:cNvSpPr/>
            <p:nvPr userDrawn="true"/>
          </p:nvSpPr>
          <p:spPr>
            <a:xfrm>
              <a:off x="2335414" y="2493540"/>
              <a:ext cx="3685422" cy="2373661"/>
            </a:xfrm>
            <a:custGeom>
              <a:avLst/>
              <a:gdLst/>
              <a:ahLst/>
              <a:cxnLst/>
              <a:rect l="l" t="t" r="r" b="b"/>
              <a:pathLst>
                <a:path w="4248472" h="2736304">
                  <a:moveTo>
                    <a:pt x="144016" y="144016"/>
                  </a:moveTo>
                  <a:lnTo>
                    <a:pt x="144016" y="2520280"/>
                  </a:lnTo>
                  <a:lnTo>
                    <a:pt x="4104456" y="2520280"/>
                  </a:lnTo>
                  <a:lnTo>
                    <a:pt x="4104456" y="144016"/>
                  </a:lnTo>
                  <a:close/>
                  <a:moveTo>
                    <a:pt x="119332" y="0"/>
                  </a:moveTo>
                  <a:lnTo>
                    <a:pt x="4129140" y="0"/>
                  </a:lnTo>
                  <a:cubicBezTo>
                    <a:pt x="4195045" y="0"/>
                    <a:pt x="4248472" y="53427"/>
                    <a:pt x="4248472" y="119332"/>
                  </a:cubicBezTo>
                  <a:lnTo>
                    <a:pt x="4248472" y="2736304"/>
                  </a:lnTo>
                  <a:lnTo>
                    <a:pt x="0" y="2736304"/>
                  </a:lnTo>
                  <a:lnTo>
                    <a:pt x="0" y="119332"/>
                  </a:lnTo>
                  <a:cubicBezTo>
                    <a:pt x="0" y="53427"/>
                    <a:pt x="53427" y="0"/>
                    <a:pt x="11933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700"/>
            </a:p>
          </p:txBody>
        </p:sp>
        <p:sp>
          <p:nvSpPr>
            <p:cNvPr id="49" name="Rectangle 48"/>
            <p:cNvSpPr/>
            <p:nvPr userDrawn="true"/>
          </p:nvSpPr>
          <p:spPr>
            <a:xfrm>
              <a:off x="1835696" y="4867201"/>
              <a:ext cx="4684858" cy="124930"/>
            </a:xfrm>
            <a:prstGeom prst="rect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700"/>
            </a:p>
          </p:txBody>
        </p:sp>
        <p:sp>
          <p:nvSpPr>
            <p:cNvPr id="50" name="Trapezoid 49"/>
            <p:cNvSpPr/>
            <p:nvPr userDrawn="true"/>
          </p:nvSpPr>
          <p:spPr>
            <a:xfrm rot="10800000">
              <a:off x="1835696" y="4992131"/>
              <a:ext cx="4684858" cy="93697"/>
            </a:xfrm>
            <a:prstGeom prst="trapezoid">
              <a:avLst>
                <a:gd name="adj" fmla="val 129851"/>
              </a:avLst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700"/>
            </a:p>
          </p:txBody>
        </p:sp>
        <p:sp>
          <p:nvSpPr>
            <p:cNvPr id="51" name="Rectangle 50"/>
            <p:cNvSpPr/>
            <p:nvPr userDrawn="true"/>
          </p:nvSpPr>
          <p:spPr>
            <a:xfrm>
              <a:off x="3929549" y="4904844"/>
              <a:ext cx="497151" cy="45093"/>
            </a:xfrm>
            <a:prstGeom prst="rect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700"/>
            </a:p>
          </p:txBody>
        </p:sp>
      </p:grpSp>
      <p:sp>
        <p:nvSpPr>
          <p:cNvPr id="52" name="Block Arc 51"/>
          <p:cNvSpPr/>
          <p:nvPr/>
        </p:nvSpPr>
        <p:spPr>
          <a:xfrm>
            <a:off x="4259459" y="2029284"/>
            <a:ext cx="3667855" cy="3667855"/>
          </a:xfrm>
          <a:prstGeom prst="blockArc">
            <a:avLst>
              <a:gd name="adj1" fmla="val 5393158"/>
              <a:gd name="adj2" fmla="val 1720847"/>
              <a:gd name="adj3" fmla="val 2141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045317" y="5015275"/>
            <a:ext cx="88927" cy="6818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4" name="Oval 53"/>
          <p:cNvSpPr/>
          <p:nvPr/>
        </p:nvSpPr>
        <p:spPr>
          <a:xfrm>
            <a:off x="7318560" y="4490824"/>
            <a:ext cx="699516" cy="699516"/>
          </a:xfrm>
          <a:prstGeom prst="ellipse">
            <a:avLst/>
          </a:prstGeom>
          <a:solidFill>
            <a:schemeClr val="accent5"/>
          </a:solidFill>
          <a:ln w="539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Oval 54"/>
          <p:cNvSpPr/>
          <p:nvPr/>
        </p:nvSpPr>
        <p:spPr>
          <a:xfrm>
            <a:off x="5780714" y="1764028"/>
            <a:ext cx="699516" cy="699516"/>
          </a:xfrm>
          <a:prstGeom prst="ellipse">
            <a:avLst/>
          </a:prstGeom>
          <a:solidFill>
            <a:schemeClr val="accent3"/>
          </a:solidFill>
          <a:ln w="539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6" name="Oval 55"/>
          <p:cNvSpPr/>
          <p:nvPr/>
        </p:nvSpPr>
        <p:spPr>
          <a:xfrm>
            <a:off x="4173926" y="2734806"/>
            <a:ext cx="699516" cy="699516"/>
          </a:xfrm>
          <a:prstGeom prst="ellipse">
            <a:avLst/>
          </a:prstGeom>
          <a:solidFill>
            <a:schemeClr val="accent2"/>
          </a:solidFill>
          <a:ln w="539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7" name="Oval 56"/>
          <p:cNvSpPr/>
          <p:nvPr/>
        </p:nvSpPr>
        <p:spPr>
          <a:xfrm>
            <a:off x="4263649" y="4490824"/>
            <a:ext cx="699516" cy="699516"/>
          </a:xfrm>
          <a:prstGeom prst="ellipse">
            <a:avLst/>
          </a:prstGeom>
          <a:solidFill>
            <a:schemeClr val="accent1"/>
          </a:solidFill>
          <a:ln w="539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8" name="Oval 57"/>
          <p:cNvSpPr/>
          <p:nvPr/>
        </p:nvSpPr>
        <p:spPr>
          <a:xfrm>
            <a:off x="7304822" y="2634683"/>
            <a:ext cx="699516" cy="699516"/>
          </a:xfrm>
          <a:prstGeom prst="ellipse">
            <a:avLst/>
          </a:prstGeom>
          <a:solidFill>
            <a:schemeClr val="accent4"/>
          </a:solidFill>
          <a:ln w="539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59" name="Group 58"/>
          <p:cNvGrpSpPr/>
          <p:nvPr/>
        </p:nvGrpSpPr>
        <p:grpSpPr>
          <a:xfrm>
            <a:off x="4790647" y="798184"/>
            <a:ext cx="3052483" cy="735817"/>
            <a:chOff x="1087510" y="4149080"/>
            <a:chExt cx="1566141" cy="735817"/>
          </a:xfrm>
        </p:grpSpPr>
        <p:sp>
          <p:nvSpPr>
            <p:cNvPr id="60" name="TextBox 21"/>
            <p:cNvSpPr txBox="true"/>
            <p:nvPr/>
          </p:nvSpPr>
          <p:spPr>
            <a:xfrm>
              <a:off x="1130190" y="4149080"/>
              <a:ext cx="1523461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" altLang="en-US" sz="1200" b="1" dirty="0">
                  <a:solidFill>
                    <a:srgbClr val="A5A5A5"/>
                  </a:solidFill>
                  <a:cs typeface="Arial" panose="020B0604020202020204" pitchFamily="34" charset="0"/>
                </a:rPr>
                <a:t>Install Docker</a:t>
              </a:r>
              <a:endParaRPr lang="" altLang="en-US" sz="1200" b="1" dirty="0">
                <a:solidFill>
                  <a:srgbClr val="A5A5A5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61" name="TextBox 22"/>
            <p:cNvSpPr txBox="true"/>
            <p:nvPr/>
          </p:nvSpPr>
          <p:spPr>
            <a:xfrm>
              <a:off x="1087510" y="4424522"/>
              <a:ext cx="1523461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" altLang="en-US" sz="1200" dirty="0">
                  <a:solidFill>
                    <a:schemeClr val="bg1"/>
                  </a:solidFill>
                  <a:cs typeface="Arial" panose="020B0604020202020204" pitchFamily="34" charset="0"/>
                </a:rPr>
                <a:t>Instal docker melalui apt setelah repo dan paket di tambahkan</a:t>
              </a:r>
              <a:endParaRPr lang="" altLang="en-US" sz="12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8342818" y="2325749"/>
            <a:ext cx="2969298" cy="898377"/>
            <a:chOff x="1130190" y="4149080"/>
            <a:chExt cx="1523461" cy="898377"/>
          </a:xfrm>
        </p:grpSpPr>
        <p:sp>
          <p:nvSpPr>
            <p:cNvPr id="63" name="TextBox 24"/>
            <p:cNvSpPr txBox="true"/>
            <p:nvPr/>
          </p:nvSpPr>
          <p:spPr>
            <a:xfrm>
              <a:off x="1130190" y="4149080"/>
              <a:ext cx="1523461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" altLang="en-US" sz="1200" b="1" dirty="0">
                  <a:solidFill>
                    <a:srgbClr val="FFC000"/>
                  </a:solidFill>
                  <a:cs typeface="Arial" panose="020B0604020202020204" pitchFamily="34" charset="0"/>
                </a:rPr>
                <a:t>Cek &amp; test Docker</a:t>
              </a:r>
              <a:endParaRPr lang="" altLang="en-US" sz="1200" b="1" dirty="0">
                <a:solidFill>
                  <a:srgbClr val="FFC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64" name="TextBox 25"/>
            <p:cNvSpPr txBox="true"/>
            <p:nvPr/>
          </p:nvSpPr>
          <p:spPr>
            <a:xfrm>
              <a:off x="1130190" y="4402297"/>
              <a:ext cx="1523461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" altLang="en-US" sz="1200" dirty="0">
                  <a:solidFill>
                    <a:schemeClr val="bg1"/>
                  </a:solidFill>
                  <a:cs typeface="Arial" panose="020B0604020202020204" pitchFamily="34" charset="0"/>
                </a:rPr>
                <a:t>Pastikan Docker sudah berjalan dan user memiliki akses untuk Docker, setelah itu lakukan testing</a:t>
              </a:r>
              <a:endParaRPr lang="" altLang="en-US" sz="12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8342818" y="4389254"/>
            <a:ext cx="2969298" cy="713592"/>
            <a:chOff x="1130190" y="4149080"/>
            <a:chExt cx="1523461" cy="713592"/>
          </a:xfrm>
        </p:grpSpPr>
        <p:sp>
          <p:nvSpPr>
            <p:cNvPr id="66" name="TextBox 27"/>
            <p:cNvSpPr txBox="true"/>
            <p:nvPr/>
          </p:nvSpPr>
          <p:spPr>
            <a:xfrm>
              <a:off x="1130190" y="4149080"/>
              <a:ext cx="1523461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" altLang="en-US" sz="1200" b="1" dirty="0">
                  <a:solidFill>
                    <a:srgbClr val="4472C4"/>
                  </a:solidFill>
                  <a:cs typeface="Arial" panose="020B0604020202020204" pitchFamily="34" charset="0"/>
                </a:rPr>
                <a:t>Login ke Docker Hub</a:t>
              </a:r>
              <a:endParaRPr lang="" altLang="en-US" sz="1200" b="1" dirty="0">
                <a:solidFill>
                  <a:srgbClr val="4472C4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67" name="TextBox 28"/>
            <p:cNvSpPr txBox="true"/>
            <p:nvPr/>
          </p:nvSpPr>
          <p:spPr>
            <a:xfrm>
              <a:off x="1130190" y="4402297"/>
              <a:ext cx="1523461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" altLang="en-US" sz="1200" dirty="0">
                  <a:solidFill>
                    <a:schemeClr val="bg1"/>
                  </a:solidFill>
                  <a:cs typeface="Arial" panose="020B0604020202020204" pitchFamily="34" charset="0"/>
                </a:rPr>
                <a:t>Login ke Docker untuk push image yang nantinya dibuat</a:t>
              </a:r>
              <a:endParaRPr lang="" altLang="en-US" sz="12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832338" y="2976624"/>
            <a:ext cx="2977822" cy="713592"/>
            <a:chOff x="1130190" y="4149080"/>
            <a:chExt cx="1523461" cy="713592"/>
          </a:xfrm>
        </p:grpSpPr>
        <p:sp>
          <p:nvSpPr>
            <p:cNvPr id="69" name="TextBox 30"/>
            <p:cNvSpPr txBox="true"/>
            <p:nvPr/>
          </p:nvSpPr>
          <p:spPr>
            <a:xfrm>
              <a:off x="1130190" y="4149080"/>
              <a:ext cx="1523461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" altLang="en-US" sz="1200" b="1" dirty="0">
                  <a:solidFill>
                    <a:schemeClr val="accent2"/>
                  </a:solidFill>
                  <a:cs typeface="Arial" panose="020B0604020202020204" pitchFamily="34" charset="0"/>
                </a:rPr>
                <a:t>Add Docker repository</a:t>
              </a:r>
              <a:endParaRPr lang="" altLang="en-US" sz="1200" b="1" dirty="0">
                <a:solidFill>
                  <a:schemeClr val="accent2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0" name="TextBox 31"/>
            <p:cNvSpPr txBox="true"/>
            <p:nvPr/>
          </p:nvSpPr>
          <p:spPr>
            <a:xfrm>
              <a:off x="1130190" y="4402297"/>
              <a:ext cx="1523461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" altLang="en-US" sz="1200" dirty="0">
                  <a:solidFill>
                    <a:schemeClr val="bg1"/>
                  </a:solidFill>
                  <a:cs typeface="Arial" panose="020B0604020202020204" pitchFamily="34" charset="0"/>
                </a:rPr>
                <a:t>Menambahkan repo official docker terbaru dan melakukan update</a:t>
              </a:r>
              <a:endParaRPr lang="" altLang="en-US" sz="12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32338" y="4221410"/>
            <a:ext cx="2977822" cy="914252"/>
            <a:chOff x="1130190" y="4149080"/>
            <a:chExt cx="1523461" cy="914252"/>
          </a:xfrm>
        </p:grpSpPr>
        <p:sp>
          <p:nvSpPr>
            <p:cNvPr id="72" name="TextBox 33"/>
            <p:cNvSpPr txBox="true"/>
            <p:nvPr/>
          </p:nvSpPr>
          <p:spPr>
            <a:xfrm>
              <a:off x="1130190" y="4149080"/>
              <a:ext cx="1523461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" altLang="en-US" sz="1200" b="1" dirty="0">
                  <a:solidFill>
                    <a:schemeClr val="accent1"/>
                  </a:solidFill>
                  <a:cs typeface="Arial" panose="020B0604020202020204" pitchFamily="34" charset="0"/>
                </a:rPr>
                <a:t>Add package</a:t>
              </a:r>
              <a:endParaRPr lang="" altLang="en-US" sz="1200" b="1" dirty="0">
                <a:solidFill>
                  <a:schemeClr val="accent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3" name="TextBox 34"/>
            <p:cNvSpPr txBox="true"/>
            <p:nvPr/>
          </p:nvSpPr>
          <p:spPr>
            <a:xfrm>
              <a:off x="1130190" y="4418172"/>
              <a:ext cx="1523461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" altLang="en-US" sz="1200" dirty="0">
                  <a:solidFill>
                    <a:schemeClr val="bg1"/>
                  </a:solidFill>
                  <a:cs typeface="Arial" panose="020B0604020202020204" pitchFamily="34" charset="0"/>
                </a:rPr>
                <a:t>Menambahkan paket yang digunakan untuk transfer file melalui http, cek keamanan data dan pengolahan script</a:t>
              </a:r>
              <a:endParaRPr lang="" altLang="en-US" sz="12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76" name="Rectangle 9"/>
          <p:cNvSpPr/>
          <p:nvPr/>
        </p:nvSpPr>
        <p:spPr>
          <a:xfrm>
            <a:off x="7500684" y="4642457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false" anchor="ctr" anchorCtr="false" forceAA="false" compatLnSpc="true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4" name="Rounded Rectangle 7"/>
          <p:cNvSpPr>
            <a:spLocks noChangeAspect="true"/>
          </p:cNvSpPr>
          <p:nvPr/>
        </p:nvSpPr>
        <p:spPr>
          <a:xfrm rot="18924894">
            <a:off x="4459605" y="2831465"/>
            <a:ext cx="129540" cy="50673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p>
            <a:pPr algn="ctr"/>
            <a:endParaRPr lang="ko-KR" altLang="en-US" sz="2700"/>
          </a:p>
        </p:txBody>
      </p:sp>
      <p:sp>
        <p:nvSpPr>
          <p:cNvPr id="90" name="Oval 6"/>
          <p:cNvSpPr/>
          <p:nvPr/>
        </p:nvSpPr>
        <p:spPr>
          <a:xfrm>
            <a:off x="4443095" y="4671060"/>
            <a:ext cx="347345" cy="344170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 sz="2700"/>
          </a:p>
        </p:txBody>
      </p:sp>
      <p:pic>
        <p:nvPicPr>
          <p:cNvPr id="16477" name="Group 96"/>
          <p:cNvPicPr/>
          <p:nvPr/>
        </p:nvPicPr>
        <p:blipFill>
          <a:blip r:embed="rId1"/>
          <a:stretch>
            <a:fillRect/>
          </a:stretch>
        </p:blipFill>
        <p:spPr>
          <a:xfrm>
            <a:off x="5912485" y="1895475"/>
            <a:ext cx="427355" cy="428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429" name="AutoShape 59"/>
          <p:cNvSpPr/>
          <p:nvPr/>
        </p:nvSpPr>
        <p:spPr>
          <a:xfrm>
            <a:off x="7473315" y="2821305"/>
            <a:ext cx="299720" cy="29908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813890016"/>
              </a:cxn>
              <a:cxn ang="0">
                <a:pos x="2147483646" y="2147483646"/>
              </a:cxn>
              <a:cxn ang="0">
                <a:pos x="1490591378" y="2147483646"/>
              </a:cxn>
              <a:cxn ang="0">
                <a:pos x="1489504266" y="2147483646"/>
              </a:cxn>
              <a:cxn ang="0">
                <a:pos x="2147483646" y="541321736"/>
              </a:cxn>
              <a:cxn ang="0">
                <a:pos x="1898284207" y="2147483646"/>
              </a:cxn>
              <a:cxn ang="0">
                <a:pos x="1490591378" y="2147483646"/>
              </a:cxn>
              <a:cxn ang="0">
                <a:pos x="458763740" y="2147483646"/>
              </a:cxn>
              <a:cxn ang="0">
                <a:pos x="2147483646" y="762552841"/>
              </a:cxn>
              <a:cxn ang="0">
                <a:pos x="1384111321" y="2147483646"/>
              </a:cxn>
              <a:cxn ang="0">
                <a:pos x="1345209433" y="2147483646"/>
              </a:cxn>
              <a:cxn ang="0">
                <a:pos x="458763740" y="2147483646"/>
              </a:cxn>
              <a:cxn ang="0">
                <a:pos x="2147483646" y="22910980"/>
              </a:cxn>
              <a:cxn ang="0">
                <a:pos x="2147483646" y="0"/>
              </a:cxn>
              <a:cxn ang="0">
                <a:pos x="2147483646" y="23968432"/>
              </a:cxn>
              <a:cxn ang="0">
                <a:pos x="64981127" y="2147483646"/>
              </a:cxn>
              <a:cxn ang="0">
                <a:pos x="654038" y="2147483646"/>
              </a:cxn>
              <a:cxn ang="0">
                <a:pos x="91704168" y="2147483646"/>
              </a:cxn>
              <a:cxn ang="0">
                <a:pos x="1236333693" y="2147483646"/>
              </a:cxn>
              <a:cxn ang="0">
                <a:pos x="1774632556" y="2147483646"/>
              </a:cxn>
              <a:cxn ang="0">
                <a:pos x="1900025377" y="2147483646"/>
              </a:cxn>
              <a:cxn ang="0">
                <a:pos x="1901766527" y="2147483646"/>
              </a:cxn>
              <a:cxn ang="0">
                <a:pos x="2027159348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166514328"/>
              </a:cxn>
              <a:cxn ang="0">
                <a:pos x="2147483646" y="22910980"/>
              </a:cxn>
            </a:cxnLst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8440" y="245110"/>
            <a:ext cx="6088380" cy="552450"/>
            <a:chOff x="344" y="386"/>
            <a:chExt cx="9588" cy="870"/>
          </a:xfrm>
        </p:grpSpPr>
        <p:sp>
          <p:nvSpPr>
            <p:cNvPr id="3" name="Freeform 147"/>
            <p:cNvSpPr>
              <a:spLocks noEditPoints="true"/>
            </p:cNvSpPr>
            <p:nvPr/>
          </p:nvSpPr>
          <p:spPr bwMode="auto">
            <a:xfrm>
              <a:off x="344" y="516"/>
              <a:ext cx="749" cy="504"/>
            </a:xfrm>
            <a:custGeom>
              <a:avLst/>
              <a:gdLst>
                <a:gd name="T0" fmla="*/ 45 w 159"/>
                <a:gd name="T1" fmla="*/ 10 h 107"/>
                <a:gd name="T2" fmla="*/ 71 w 159"/>
                <a:gd name="T3" fmla="*/ 10 h 107"/>
                <a:gd name="T4" fmla="*/ 71 w 159"/>
                <a:gd name="T5" fmla="*/ 100 h 107"/>
                <a:gd name="T6" fmla="*/ 81 w 159"/>
                <a:gd name="T7" fmla="*/ 100 h 107"/>
                <a:gd name="T8" fmla="*/ 81 w 159"/>
                <a:gd name="T9" fmla="*/ 29 h 107"/>
                <a:gd name="T10" fmla="*/ 109 w 159"/>
                <a:gd name="T11" fmla="*/ 29 h 107"/>
                <a:gd name="T12" fmla="*/ 109 w 159"/>
                <a:gd name="T13" fmla="*/ 100 h 107"/>
                <a:gd name="T14" fmla="*/ 121 w 159"/>
                <a:gd name="T15" fmla="*/ 100 h 107"/>
                <a:gd name="T16" fmla="*/ 121 w 159"/>
                <a:gd name="T17" fmla="*/ 0 h 107"/>
                <a:gd name="T18" fmla="*/ 147 w 159"/>
                <a:gd name="T19" fmla="*/ 0 h 107"/>
                <a:gd name="T20" fmla="*/ 147 w 159"/>
                <a:gd name="T21" fmla="*/ 100 h 107"/>
                <a:gd name="T22" fmla="*/ 159 w 159"/>
                <a:gd name="T23" fmla="*/ 100 h 107"/>
                <a:gd name="T24" fmla="*/ 159 w 159"/>
                <a:gd name="T25" fmla="*/ 107 h 107"/>
                <a:gd name="T26" fmla="*/ 0 w 159"/>
                <a:gd name="T27" fmla="*/ 107 h 107"/>
                <a:gd name="T28" fmla="*/ 0 w 159"/>
                <a:gd name="T29" fmla="*/ 100 h 107"/>
                <a:gd name="T30" fmla="*/ 10 w 159"/>
                <a:gd name="T31" fmla="*/ 100 h 107"/>
                <a:gd name="T32" fmla="*/ 10 w 159"/>
                <a:gd name="T33" fmla="*/ 36 h 107"/>
                <a:gd name="T34" fmla="*/ 36 w 159"/>
                <a:gd name="T35" fmla="*/ 36 h 107"/>
                <a:gd name="T36" fmla="*/ 36 w 159"/>
                <a:gd name="T37" fmla="*/ 100 h 107"/>
                <a:gd name="T38" fmla="*/ 45 w 159"/>
                <a:gd name="T39" fmla="*/ 100 h 107"/>
                <a:gd name="T40" fmla="*/ 45 w 159"/>
                <a:gd name="T41" fmla="*/ 10 h 107"/>
                <a:gd name="T42" fmla="*/ 45 w 159"/>
                <a:gd name="T43" fmla="*/ 10 h 107"/>
                <a:gd name="T44" fmla="*/ 55 w 159"/>
                <a:gd name="T45" fmla="*/ 100 h 107"/>
                <a:gd name="T46" fmla="*/ 55 w 159"/>
                <a:gd name="T47" fmla="*/ 21 h 107"/>
                <a:gd name="T48" fmla="*/ 50 w 159"/>
                <a:gd name="T49" fmla="*/ 21 h 107"/>
                <a:gd name="T50" fmla="*/ 50 w 159"/>
                <a:gd name="T51" fmla="*/ 100 h 107"/>
                <a:gd name="T52" fmla="*/ 55 w 159"/>
                <a:gd name="T53" fmla="*/ 100 h 107"/>
                <a:gd name="T54" fmla="*/ 55 w 159"/>
                <a:gd name="T55" fmla="*/ 100 h 107"/>
                <a:gd name="T56" fmla="*/ 17 w 159"/>
                <a:gd name="T57" fmla="*/ 100 h 107"/>
                <a:gd name="T58" fmla="*/ 22 w 159"/>
                <a:gd name="T59" fmla="*/ 100 h 107"/>
                <a:gd name="T60" fmla="*/ 22 w 159"/>
                <a:gd name="T61" fmla="*/ 47 h 107"/>
                <a:gd name="T62" fmla="*/ 17 w 159"/>
                <a:gd name="T63" fmla="*/ 47 h 107"/>
                <a:gd name="T64" fmla="*/ 17 w 159"/>
                <a:gd name="T65" fmla="*/ 100 h 107"/>
                <a:gd name="T66" fmla="*/ 17 w 159"/>
                <a:gd name="T67" fmla="*/ 100 h 107"/>
                <a:gd name="T68" fmla="*/ 88 w 159"/>
                <a:gd name="T69" fmla="*/ 100 h 107"/>
                <a:gd name="T70" fmla="*/ 93 w 159"/>
                <a:gd name="T71" fmla="*/ 100 h 107"/>
                <a:gd name="T72" fmla="*/ 93 w 159"/>
                <a:gd name="T73" fmla="*/ 43 h 107"/>
                <a:gd name="T74" fmla="*/ 88 w 159"/>
                <a:gd name="T75" fmla="*/ 43 h 107"/>
                <a:gd name="T76" fmla="*/ 88 w 159"/>
                <a:gd name="T77" fmla="*/ 100 h 107"/>
                <a:gd name="T78" fmla="*/ 88 w 159"/>
                <a:gd name="T79" fmla="*/ 100 h 107"/>
                <a:gd name="T80" fmla="*/ 126 w 159"/>
                <a:gd name="T81" fmla="*/ 100 h 107"/>
                <a:gd name="T82" fmla="*/ 130 w 159"/>
                <a:gd name="T83" fmla="*/ 100 h 107"/>
                <a:gd name="T84" fmla="*/ 130 w 159"/>
                <a:gd name="T85" fmla="*/ 14 h 107"/>
                <a:gd name="T86" fmla="*/ 126 w 159"/>
                <a:gd name="T87" fmla="*/ 14 h 107"/>
                <a:gd name="T88" fmla="*/ 126 w 159"/>
                <a:gd name="T89" fmla="*/ 10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59" h="107">
                  <a:moveTo>
                    <a:pt x="45" y="10"/>
                  </a:moveTo>
                  <a:lnTo>
                    <a:pt x="71" y="10"/>
                  </a:lnTo>
                  <a:lnTo>
                    <a:pt x="71" y="100"/>
                  </a:lnTo>
                  <a:lnTo>
                    <a:pt x="81" y="100"/>
                  </a:lnTo>
                  <a:lnTo>
                    <a:pt x="81" y="29"/>
                  </a:lnTo>
                  <a:lnTo>
                    <a:pt x="109" y="29"/>
                  </a:lnTo>
                  <a:lnTo>
                    <a:pt x="109" y="100"/>
                  </a:lnTo>
                  <a:lnTo>
                    <a:pt x="121" y="100"/>
                  </a:lnTo>
                  <a:lnTo>
                    <a:pt x="121" y="0"/>
                  </a:lnTo>
                  <a:lnTo>
                    <a:pt x="147" y="0"/>
                  </a:lnTo>
                  <a:lnTo>
                    <a:pt x="147" y="100"/>
                  </a:lnTo>
                  <a:lnTo>
                    <a:pt x="159" y="100"/>
                  </a:lnTo>
                  <a:lnTo>
                    <a:pt x="159" y="107"/>
                  </a:lnTo>
                  <a:lnTo>
                    <a:pt x="0" y="107"/>
                  </a:lnTo>
                  <a:lnTo>
                    <a:pt x="0" y="100"/>
                  </a:lnTo>
                  <a:lnTo>
                    <a:pt x="10" y="100"/>
                  </a:lnTo>
                  <a:lnTo>
                    <a:pt x="10" y="36"/>
                  </a:lnTo>
                  <a:lnTo>
                    <a:pt x="36" y="36"/>
                  </a:lnTo>
                  <a:lnTo>
                    <a:pt x="36" y="100"/>
                  </a:lnTo>
                  <a:lnTo>
                    <a:pt x="45" y="100"/>
                  </a:lnTo>
                  <a:lnTo>
                    <a:pt x="45" y="10"/>
                  </a:lnTo>
                  <a:lnTo>
                    <a:pt x="45" y="10"/>
                  </a:lnTo>
                  <a:close/>
                  <a:moveTo>
                    <a:pt x="55" y="100"/>
                  </a:moveTo>
                  <a:lnTo>
                    <a:pt x="55" y="21"/>
                  </a:lnTo>
                  <a:lnTo>
                    <a:pt x="50" y="21"/>
                  </a:lnTo>
                  <a:lnTo>
                    <a:pt x="50" y="100"/>
                  </a:lnTo>
                  <a:lnTo>
                    <a:pt x="55" y="100"/>
                  </a:lnTo>
                  <a:lnTo>
                    <a:pt x="55" y="100"/>
                  </a:lnTo>
                  <a:close/>
                  <a:moveTo>
                    <a:pt x="17" y="100"/>
                  </a:moveTo>
                  <a:lnTo>
                    <a:pt x="22" y="100"/>
                  </a:lnTo>
                  <a:lnTo>
                    <a:pt x="22" y="47"/>
                  </a:lnTo>
                  <a:lnTo>
                    <a:pt x="17" y="47"/>
                  </a:lnTo>
                  <a:lnTo>
                    <a:pt x="17" y="100"/>
                  </a:lnTo>
                  <a:lnTo>
                    <a:pt x="17" y="100"/>
                  </a:lnTo>
                  <a:close/>
                  <a:moveTo>
                    <a:pt x="88" y="100"/>
                  </a:moveTo>
                  <a:lnTo>
                    <a:pt x="93" y="100"/>
                  </a:lnTo>
                  <a:lnTo>
                    <a:pt x="93" y="43"/>
                  </a:lnTo>
                  <a:lnTo>
                    <a:pt x="88" y="43"/>
                  </a:lnTo>
                  <a:lnTo>
                    <a:pt x="88" y="100"/>
                  </a:lnTo>
                  <a:lnTo>
                    <a:pt x="88" y="100"/>
                  </a:lnTo>
                  <a:close/>
                  <a:moveTo>
                    <a:pt x="126" y="100"/>
                  </a:moveTo>
                  <a:lnTo>
                    <a:pt x="130" y="100"/>
                  </a:lnTo>
                  <a:lnTo>
                    <a:pt x="130" y="14"/>
                  </a:lnTo>
                  <a:lnTo>
                    <a:pt x="126" y="14"/>
                  </a:lnTo>
                  <a:lnTo>
                    <a:pt x="126" y="100"/>
                  </a:lnTo>
                  <a:close/>
                </a:path>
              </a:pathLst>
            </a:custGeom>
            <a:solidFill>
              <a:srgbClr val="DACD57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/>
            <a:p>
              <a:endParaRPr lang="zh-CN" altLang="en-US"/>
            </a:p>
          </p:txBody>
        </p:sp>
        <p:sp>
          <p:nvSpPr>
            <p:cNvPr id="4" name="矩形 43"/>
            <p:cNvSpPr/>
            <p:nvPr/>
          </p:nvSpPr>
          <p:spPr>
            <a:xfrm>
              <a:off x="1290" y="386"/>
              <a:ext cx="8643" cy="87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US" altLang="en-US" sz="3000">
                  <a:solidFill>
                    <a:srgbClr val="DACD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Install Docker</a:t>
              </a:r>
              <a:endParaRPr lang="en-US" altLang="en-US" sz="3000">
                <a:solidFill>
                  <a:srgbClr val="DACD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43890" y="798195"/>
            <a:ext cx="10725785" cy="5892800"/>
            <a:chOff x="-548507" y="477868"/>
            <a:chExt cx="11570449" cy="6357177"/>
          </a:xfrm>
        </p:grpSpPr>
        <p:sp>
          <p:nvSpPr>
            <p:cNvPr id="88" name="Freeform: Shape 87"/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sp>
          <p:nvSpPr>
            <p:cNvPr id="89" name="Freeform: Shape 88"/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sp>
          <p:nvSpPr>
            <p:cNvPr id="90" name="Freeform: Shape 89"/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sp>
          <p:nvSpPr>
            <p:cNvPr id="91" name="Freeform: Shape 90"/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endParaRPr lang="en-US" dirty="0"/>
            </a:p>
          </p:txBody>
        </p:sp>
        <p:sp>
          <p:nvSpPr>
            <p:cNvPr id="92" name="Freeform: Shape 91"/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98" name="Rectangle: Rounded Corners 97"/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9" name="Rectangle: Rounded Corners 98"/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96" name="Rectangle: Rounded Corners 95"/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7" name="Rectangle: Rounded Corners 96"/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</p:grpSp>
        <p:sp>
          <p:nvSpPr>
            <p:cNvPr id="95" name="Freeform: Shape 94"/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-1" fmla="*/ 2536444 w 3976489"/>
                <a:gd name="connsiteY0-2" fmla="*/ 0 h 4238316"/>
                <a:gd name="connsiteX1-3" fmla="*/ 3976489 w 3976489"/>
                <a:gd name="connsiteY1-4" fmla="*/ 241371 h 4238316"/>
                <a:gd name="connsiteX2-5" fmla="*/ 3968307 w 3976489"/>
                <a:gd name="connsiteY2-6" fmla="*/ 4238316 h 4238316"/>
                <a:gd name="connsiteX3-7" fmla="*/ 0 w 3976489"/>
                <a:gd name="connsiteY3-8" fmla="*/ 4238316 h 4238316"/>
                <a:gd name="connsiteX0-9" fmla="*/ 2536444 w 3976489"/>
                <a:gd name="connsiteY0-10" fmla="*/ 0 h 4238316"/>
                <a:gd name="connsiteX1-11" fmla="*/ 3976489 w 3976489"/>
                <a:gd name="connsiteY1-12" fmla="*/ 213683 h 4238316"/>
                <a:gd name="connsiteX2-13" fmla="*/ 3968307 w 3976489"/>
                <a:gd name="connsiteY2-14" fmla="*/ 4238316 h 4238316"/>
                <a:gd name="connsiteX3-15" fmla="*/ 0 w 3976489"/>
                <a:gd name="connsiteY3-16" fmla="*/ 4238316 h 4238316"/>
                <a:gd name="connsiteX0-17" fmla="*/ 2473335 w 3976489"/>
                <a:gd name="connsiteY0-18" fmla="*/ 0 h 4035268"/>
                <a:gd name="connsiteX1-19" fmla="*/ 3976489 w 3976489"/>
                <a:gd name="connsiteY1-20" fmla="*/ 10635 h 4035268"/>
                <a:gd name="connsiteX2-21" fmla="*/ 3968307 w 3976489"/>
                <a:gd name="connsiteY2-22" fmla="*/ 4035268 h 4035268"/>
                <a:gd name="connsiteX3-23" fmla="*/ 0 w 3976489"/>
                <a:gd name="connsiteY3-24" fmla="*/ 4035268 h 40352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endParaRPr lang="en-US" dirty="0"/>
            </a:p>
          </p:txBody>
        </p:sp>
      </p:grp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194560" y="1133475"/>
            <a:ext cx="7645400" cy="4691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 8"/>
          <p:cNvSpPr/>
          <p:nvPr/>
        </p:nvSpPr>
        <p:spPr>
          <a:xfrm flipH="true">
            <a:off x="0" y="0"/>
            <a:ext cx="7708066" cy="6858000"/>
          </a:xfrm>
          <a:custGeom>
            <a:avLst/>
            <a:gdLst>
              <a:gd name="connsiteX0" fmla="*/ 4557105 w 7708066"/>
              <a:gd name="connsiteY0" fmla="*/ 5337175 h 6858000"/>
              <a:gd name="connsiteX1" fmla="*/ 897865 w 7708066"/>
              <a:gd name="connsiteY1" fmla="*/ 5337175 h 6858000"/>
              <a:gd name="connsiteX2" fmla="*/ 0 w 7708066"/>
              <a:gd name="connsiteY2" fmla="*/ 6858000 h 6858000"/>
              <a:gd name="connsiteX3" fmla="*/ 3659240 w 7708066"/>
              <a:gd name="connsiteY3" fmla="*/ 6858000 h 6858000"/>
              <a:gd name="connsiteX4" fmla="*/ 7708066 w 7708066"/>
              <a:gd name="connsiteY4" fmla="*/ 0 h 6858000"/>
              <a:gd name="connsiteX5" fmla="*/ 4048826 w 7708066"/>
              <a:gd name="connsiteY5" fmla="*/ 0 h 6858000"/>
              <a:gd name="connsiteX6" fmla="*/ 2188348 w 7708066"/>
              <a:gd name="connsiteY6" fmla="*/ 3151323 h 6858000"/>
              <a:gd name="connsiteX7" fmla="*/ 5847588 w 7708066"/>
              <a:gd name="connsiteY7" fmla="*/ 31513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08066" h="6858000">
                <a:moveTo>
                  <a:pt x="4557105" y="5337175"/>
                </a:moveTo>
                <a:lnTo>
                  <a:pt x="897865" y="5337175"/>
                </a:lnTo>
                <a:lnTo>
                  <a:pt x="0" y="6858000"/>
                </a:lnTo>
                <a:lnTo>
                  <a:pt x="3659240" y="6858000"/>
                </a:lnTo>
                <a:close/>
                <a:moveTo>
                  <a:pt x="7708066" y="0"/>
                </a:moveTo>
                <a:lnTo>
                  <a:pt x="4048826" y="0"/>
                </a:lnTo>
                <a:lnTo>
                  <a:pt x="2188348" y="3151323"/>
                </a:lnTo>
                <a:lnTo>
                  <a:pt x="5847588" y="3151323"/>
                </a:lnTo>
                <a:close/>
              </a:path>
            </a:pathLst>
          </a:cu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63632" y="3142614"/>
            <a:ext cx="10328367" cy="2203269"/>
          </a:xfrm>
          <a:custGeom>
            <a:avLst/>
            <a:gdLst>
              <a:gd name="connsiteX0" fmla="*/ 0 w 7053943"/>
              <a:gd name="connsiteY0" fmla="*/ 0 h 2185852"/>
              <a:gd name="connsiteX1" fmla="*/ 7053943 w 7053943"/>
              <a:gd name="connsiteY1" fmla="*/ 0 h 2185852"/>
              <a:gd name="connsiteX2" fmla="*/ 7053943 w 7053943"/>
              <a:gd name="connsiteY2" fmla="*/ 2185852 h 2185852"/>
              <a:gd name="connsiteX3" fmla="*/ 0 w 7053943"/>
              <a:gd name="connsiteY3" fmla="*/ 2185852 h 2185852"/>
              <a:gd name="connsiteX4" fmla="*/ 0 w 7053943"/>
              <a:gd name="connsiteY4" fmla="*/ 0 h 2185852"/>
              <a:gd name="connsiteX0-1" fmla="*/ 0 w 8342812"/>
              <a:gd name="connsiteY0-2" fmla="*/ 8709 h 2185852"/>
              <a:gd name="connsiteX1-3" fmla="*/ 8342812 w 8342812"/>
              <a:gd name="connsiteY1-4" fmla="*/ 0 h 2185852"/>
              <a:gd name="connsiteX2-5" fmla="*/ 8342812 w 8342812"/>
              <a:gd name="connsiteY2-6" fmla="*/ 2185852 h 2185852"/>
              <a:gd name="connsiteX3-7" fmla="*/ 1288869 w 8342812"/>
              <a:gd name="connsiteY3-8" fmla="*/ 2185852 h 2185852"/>
              <a:gd name="connsiteX4-9" fmla="*/ 0 w 8342812"/>
              <a:gd name="connsiteY4-10" fmla="*/ 8709 h 2185852"/>
              <a:gd name="connsiteX0-11" fmla="*/ 0 w 8342812"/>
              <a:gd name="connsiteY0-12" fmla="*/ 8709 h 2203269"/>
              <a:gd name="connsiteX1-13" fmla="*/ 8342812 w 8342812"/>
              <a:gd name="connsiteY1-14" fmla="*/ 0 h 2203269"/>
              <a:gd name="connsiteX2-15" fmla="*/ 8342812 w 8342812"/>
              <a:gd name="connsiteY2-16" fmla="*/ 2185852 h 2203269"/>
              <a:gd name="connsiteX3-17" fmla="*/ 1035630 w 8342812"/>
              <a:gd name="connsiteY3-18" fmla="*/ 2203269 h 2203269"/>
              <a:gd name="connsiteX4-19" fmla="*/ 0 w 8342812"/>
              <a:gd name="connsiteY4-20" fmla="*/ 8709 h 22032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342812" h="2203269">
                <a:moveTo>
                  <a:pt x="0" y="8709"/>
                </a:moveTo>
                <a:lnTo>
                  <a:pt x="8342812" y="0"/>
                </a:lnTo>
                <a:lnTo>
                  <a:pt x="8342812" y="2185852"/>
                </a:lnTo>
                <a:lnTo>
                  <a:pt x="1035630" y="2203269"/>
                </a:lnTo>
                <a:lnTo>
                  <a:pt x="0" y="8709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180080" y="3644900"/>
            <a:ext cx="769620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" altLang="en-US" sz="5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Create Docker Images</a:t>
            </a:r>
            <a:endParaRPr lang="" altLang="en-US" sz="54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直角三角形 13"/>
          <p:cNvSpPr/>
          <p:nvPr/>
        </p:nvSpPr>
        <p:spPr>
          <a:xfrm rot="5400000">
            <a:off x="11468691" y="-4573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直角三角形 14"/>
          <p:cNvSpPr/>
          <p:nvPr/>
        </p:nvSpPr>
        <p:spPr>
          <a:xfrm rot="16200000">
            <a:off x="10731661" y="735319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直角三角形 15"/>
          <p:cNvSpPr/>
          <p:nvPr/>
        </p:nvSpPr>
        <p:spPr>
          <a:xfrm rot="10800000">
            <a:off x="11473265" y="719685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直角三角形 16"/>
          <p:cNvSpPr/>
          <p:nvPr/>
        </p:nvSpPr>
        <p:spPr>
          <a:xfrm>
            <a:off x="10740809" y="1915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直角三角形 17"/>
          <p:cNvSpPr/>
          <p:nvPr/>
        </p:nvSpPr>
        <p:spPr>
          <a:xfrm rot="16200000">
            <a:off x="10020607" y="735320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直角三角形 18"/>
          <p:cNvSpPr/>
          <p:nvPr/>
        </p:nvSpPr>
        <p:spPr>
          <a:xfrm rot="5400000">
            <a:off x="10022075" y="-12755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直角三角形 19"/>
          <p:cNvSpPr/>
          <p:nvPr/>
        </p:nvSpPr>
        <p:spPr>
          <a:xfrm rot="10800000">
            <a:off x="11473265" y="1458627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直角三角形 20"/>
          <p:cNvSpPr/>
          <p:nvPr/>
        </p:nvSpPr>
        <p:spPr>
          <a:xfrm>
            <a:off x="10736232" y="1438433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8440" y="245110"/>
            <a:ext cx="6089015" cy="553085"/>
            <a:chOff x="344" y="386"/>
            <a:chExt cx="9589" cy="871"/>
          </a:xfrm>
        </p:grpSpPr>
        <p:sp>
          <p:nvSpPr>
            <p:cNvPr id="3" name="Freeform 147"/>
            <p:cNvSpPr>
              <a:spLocks noEditPoints="true"/>
            </p:cNvSpPr>
            <p:nvPr/>
          </p:nvSpPr>
          <p:spPr bwMode="auto">
            <a:xfrm>
              <a:off x="344" y="516"/>
              <a:ext cx="749" cy="504"/>
            </a:xfrm>
            <a:custGeom>
              <a:avLst/>
              <a:gdLst>
                <a:gd name="T0" fmla="*/ 45 w 159"/>
                <a:gd name="T1" fmla="*/ 10 h 107"/>
                <a:gd name="T2" fmla="*/ 71 w 159"/>
                <a:gd name="T3" fmla="*/ 10 h 107"/>
                <a:gd name="T4" fmla="*/ 71 w 159"/>
                <a:gd name="T5" fmla="*/ 100 h 107"/>
                <a:gd name="T6" fmla="*/ 81 w 159"/>
                <a:gd name="T7" fmla="*/ 100 h 107"/>
                <a:gd name="T8" fmla="*/ 81 w 159"/>
                <a:gd name="T9" fmla="*/ 29 h 107"/>
                <a:gd name="T10" fmla="*/ 109 w 159"/>
                <a:gd name="T11" fmla="*/ 29 h 107"/>
                <a:gd name="T12" fmla="*/ 109 w 159"/>
                <a:gd name="T13" fmla="*/ 100 h 107"/>
                <a:gd name="T14" fmla="*/ 121 w 159"/>
                <a:gd name="T15" fmla="*/ 100 h 107"/>
                <a:gd name="T16" fmla="*/ 121 w 159"/>
                <a:gd name="T17" fmla="*/ 0 h 107"/>
                <a:gd name="T18" fmla="*/ 147 w 159"/>
                <a:gd name="T19" fmla="*/ 0 h 107"/>
                <a:gd name="T20" fmla="*/ 147 w 159"/>
                <a:gd name="T21" fmla="*/ 100 h 107"/>
                <a:gd name="T22" fmla="*/ 159 w 159"/>
                <a:gd name="T23" fmla="*/ 100 h 107"/>
                <a:gd name="T24" fmla="*/ 159 w 159"/>
                <a:gd name="T25" fmla="*/ 107 h 107"/>
                <a:gd name="T26" fmla="*/ 0 w 159"/>
                <a:gd name="T27" fmla="*/ 107 h 107"/>
                <a:gd name="T28" fmla="*/ 0 w 159"/>
                <a:gd name="T29" fmla="*/ 100 h 107"/>
                <a:gd name="T30" fmla="*/ 10 w 159"/>
                <a:gd name="T31" fmla="*/ 100 h 107"/>
                <a:gd name="T32" fmla="*/ 10 w 159"/>
                <a:gd name="T33" fmla="*/ 36 h 107"/>
                <a:gd name="T34" fmla="*/ 36 w 159"/>
                <a:gd name="T35" fmla="*/ 36 h 107"/>
                <a:gd name="T36" fmla="*/ 36 w 159"/>
                <a:gd name="T37" fmla="*/ 100 h 107"/>
                <a:gd name="T38" fmla="*/ 45 w 159"/>
                <a:gd name="T39" fmla="*/ 100 h 107"/>
                <a:gd name="T40" fmla="*/ 45 w 159"/>
                <a:gd name="T41" fmla="*/ 10 h 107"/>
                <a:gd name="T42" fmla="*/ 45 w 159"/>
                <a:gd name="T43" fmla="*/ 10 h 107"/>
                <a:gd name="T44" fmla="*/ 55 w 159"/>
                <a:gd name="T45" fmla="*/ 100 h 107"/>
                <a:gd name="T46" fmla="*/ 55 w 159"/>
                <a:gd name="T47" fmla="*/ 21 h 107"/>
                <a:gd name="T48" fmla="*/ 50 w 159"/>
                <a:gd name="T49" fmla="*/ 21 h 107"/>
                <a:gd name="T50" fmla="*/ 50 w 159"/>
                <a:gd name="T51" fmla="*/ 100 h 107"/>
                <a:gd name="T52" fmla="*/ 55 w 159"/>
                <a:gd name="T53" fmla="*/ 100 h 107"/>
                <a:gd name="T54" fmla="*/ 55 w 159"/>
                <a:gd name="T55" fmla="*/ 100 h 107"/>
                <a:gd name="T56" fmla="*/ 17 w 159"/>
                <a:gd name="T57" fmla="*/ 100 h 107"/>
                <a:gd name="T58" fmla="*/ 22 w 159"/>
                <a:gd name="T59" fmla="*/ 100 h 107"/>
                <a:gd name="T60" fmla="*/ 22 w 159"/>
                <a:gd name="T61" fmla="*/ 47 h 107"/>
                <a:gd name="T62" fmla="*/ 17 w 159"/>
                <a:gd name="T63" fmla="*/ 47 h 107"/>
                <a:gd name="T64" fmla="*/ 17 w 159"/>
                <a:gd name="T65" fmla="*/ 100 h 107"/>
                <a:gd name="T66" fmla="*/ 17 w 159"/>
                <a:gd name="T67" fmla="*/ 100 h 107"/>
                <a:gd name="T68" fmla="*/ 88 w 159"/>
                <a:gd name="T69" fmla="*/ 100 h 107"/>
                <a:gd name="T70" fmla="*/ 93 w 159"/>
                <a:gd name="T71" fmla="*/ 100 h 107"/>
                <a:gd name="T72" fmla="*/ 93 w 159"/>
                <a:gd name="T73" fmla="*/ 43 h 107"/>
                <a:gd name="T74" fmla="*/ 88 w 159"/>
                <a:gd name="T75" fmla="*/ 43 h 107"/>
                <a:gd name="T76" fmla="*/ 88 w 159"/>
                <a:gd name="T77" fmla="*/ 100 h 107"/>
                <a:gd name="T78" fmla="*/ 88 w 159"/>
                <a:gd name="T79" fmla="*/ 100 h 107"/>
                <a:gd name="T80" fmla="*/ 126 w 159"/>
                <a:gd name="T81" fmla="*/ 100 h 107"/>
                <a:gd name="T82" fmla="*/ 130 w 159"/>
                <a:gd name="T83" fmla="*/ 100 h 107"/>
                <a:gd name="T84" fmla="*/ 130 w 159"/>
                <a:gd name="T85" fmla="*/ 14 h 107"/>
                <a:gd name="T86" fmla="*/ 126 w 159"/>
                <a:gd name="T87" fmla="*/ 14 h 107"/>
                <a:gd name="T88" fmla="*/ 126 w 159"/>
                <a:gd name="T89" fmla="*/ 10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59" h="107">
                  <a:moveTo>
                    <a:pt x="45" y="10"/>
                  </a:moveTo>
                  <a:lnTo>
                    <a:pt x="71" y="10"/>
                  </a:lnTo>
                  <a:lnTo>
                    <a:pt x="71" y="100"/>
                  </a:lnTo>
                  <a:lnTo>
                    <a:pt x="81" y="100"/>
                  </a:lnTo>
                  <a:lnTo>
                    <a:pt x="81" y="29"/>
                  </a:lnTo>
                  <a:lnTo>
                    <a:pt x="109" y="29"/>
                  </a:lnTo>
                  <a:lnTo>
                    <a:pt x="109" y="100"/>
                  </a:lnTo>
                  <a:lnTo>
                    <a:pt x="121" y="100"/>
                  </a:lnTo>
                  <a:lnTo>
                    <a:pt x="121" y="0"/>
                  </a:lnTo>
                  <a:lnTo>
                    <a:pt x="147" y="0"/>
                  </a:lnTo>
                  <a:lnTo>
                    <a:pt x="147" y="100"/>
                  </a:lnTo>
                  <a:lnTo>
                    <a:pt x="159" y="100"/>
                  </a:lnTo>
                  <a:lnTo>
                    <a:pt x="159" y="107"/>
                  </a:lnTo>
                  <a:lnTo>
                    <a:pt x="0" y="107"/>
                  </a:lnTo>
                  <a:lnTo>
                    <a:pt x="0" y="100"/>
                  </a:lnTo>
                  <a:lnTo>
                    <a:pt x="10" y="100"/>
                  </a:lnTo>
                  <a:lnTo>
                    <a:pt x="10" y="36"/>
                  </a:lnTo>
                  <a:lnTo>
                    <a:pt x="36" y="36"/>
                  </a:lnTo>
                  <a:lnTo>
                    <a:pt x="36" y="100"/>
                  </a:lnTo>
                  <a:lnTo>
                    <a:pt x="45" y="100"/>
                  </a:lnTo>
                  <a:lnTo>
                    <a:pt x="45" y="10"/>
                  </a:lnTo>
                  <a:lnTo>
                    <a:pt x="45" y="10"/>
                  </a:lnTo>
                  <a:close/>
                  <a:moveTo>
                    <a:pt x="55" y="100"/>
                  </a:moveTo>
                  <a:lnTo>
                    <a:pt x="55" y="21"/>
                  </a:lnTo>
                  <a:lnTo>
                    <a:pt x="50" y="21"/>
                  </a:lnTo>
                  <a:lnTo>
                    <a:pt x="50" y="100"/>
                  </a:lnTo>
                  <a:lnTo>
                    <a:pt x="55" y="100"/>
                  </a:lnTo>
                  <a:lnTo>
                    <a:pt x="55" y="100"/>
                  </a:lnTo>
                  <a:close/>
                  <a:moveTo>
                    <a:pt x="17" y="100"/>
                  </a:moveTo>
                  <a:lnTo>
                    <a:pt x="22" y="100"/>
                  </a:lnTo>
                  <a:lnTo>
                    <a:pt x="22" y="47"/>
                  </a:lnTo>
                  <a:lnTo>
                    <a:pt x="17" y="47"/>
                  </a:lnTo>
                  <a:lnTo>
                    <a:pt x="17" y="100"/>
                  </a:lnTo>
                  <a:lnTo>
                    <a:pt x="17" y="100"/>
                  </a:lnTo>
                  <a:close/>
                  <a:moveTo>
                    <a:pt x="88" y="100"/>
                  </a:moveTo>
                  <a:lnTo>
                    <a:pt x="93" y="100"/>
                  </a:lnTo>
                  <a:lnTo>
                    <a:pt x="93" y="43"/>
                  </a:lnTo>
                  <a:lnTo>
                    <a:pt x="88" y="43"/>
                  </a:lnTo>
                  <a:lnTo>
                    <a:pt x="88" y="100"/>
                  </a:lnTo>
                  <a:lnTo>
                    <a:pt x="88" y="100"/>
                  </a:lnTo>
                  <a:close/>
                  <a:moveTo>
                    <a:pt x="126" y="100"/>
                  </a:moveTo>
                  <a:lnTo>
                    <a:pt x="130" y="100"/>
                  </a:lnTo>
                  <a:lnTo>
                    <a:pt x="130" y="14"/>
                  </a:lnTo>
                  <a:lnTo>
                    <a:pt x="126" y="14"/>
                  </a:lnTo>
                  <a:lnTo>
                    <a:pt x="126" y="100"/>
                  </a:lnTo>
                  <a:close/>
                </a:path>
              </a:pathLst>
            </a:custGeom>
            <a:solidFill>
              <a:srgbClr val="DACD57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/>
            <a:p>
              <a:endParaRPr lang="zh-CN" altLang="en-US"/>
            </a:p>
          </p:txBody>
        </p:sp>
        <p:sp>
          <p:nvSpPr>
            <p:cNvPr id="4" name="矩形 43"/>
            <p:cNvSpPr/>
            <p:nvPr/>
          </p:nvSpPr>
          <p:spPr>
            <a:xfrm>
              <a:off x="1290" y="386"/>
              <a:ext cx="8643" cy="87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" altLang="en-US" sz="3000">
                  <a:solidFill>
                    <a:srgbClr val="DACD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Create Docker Image</a:t>
              </a:r>
              <a:endParaRPr lang="" altLang="en-US" sz="3000">
                <a:solidFill>
                  <a:srgbClr val="DACD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43890" y="798195"/>
            <a:ext cx="10725785" cy="5892800"/>
            <a:chOff x="-548507" y="477868"/>
            <a:chExt cx="11570449" cy="6357177"/>
          </a:xfrm>
        </p:grpSpPr>
        <p:sp>
          <p:nvSpPr>
            <p:cNvPr id="88" name="Freeform: Shape 87"/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sp>
          <p:nvSpPr>
            <p:cNvPr id="89" name="Freeform: Shape 88"/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sp>
          <p:nvSpPr>
            <p:cNvPr id="90" name="Freeform: Shape 89"/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sp>
          <p:nvSpPr>
            <p:cNvPr id="91" name="Freeform: Shape 90"/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endParaRPr lang="en-US" dirty="0"/>
            </a:p>
          </p:txBody>
        </p:sp>
        <p:sp>
          <p:nvSpPr>
            <p:cNvPr id="92" name="Freeform: Shape 91"/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98" name="Rectangle: Rounded Corners 97"/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9" name="Rectangle: Rounded Corners 98"/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96" name="Rectangle: Rounded Corners 95"/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7" name="Rectangle: Rounded Corners 96"/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</p:grpSp>
        <p:sp>
          <p:nvSpPr>
            <p:cNvPr id="95" name="Freeform: Shape 94"/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-1" fmla="*/ 2536444 w 3976489"/>
                <a:gd name="connsiteY0-2" fmla="*/ 0 h 4238316"/>
                <a:gd name="connsiteX1-3" fmla="*/ 3976489 w 3976489"/>
                <a:gd name="connsiteY1-4" fmla="*/ 241371 h 4238316"/>
                <a:gd name="connsiteX2-5" fmla="*/ 3968307 w 3976489"/>
                <a:gd name="connsiteY2-6" fmla="*/ 4238316 h 4238316"/>
                <a:gd name="connsiteX3-7" fmla="*/ 0 w 3976489"/>
                <a:gd name="connsiteY3-8" fmla="*/ 4238316 h 4238316"/>
                <a:gd name="connsiteX0-9" fmla="*/ 2536444 w 3976489"/>
                <a:gd name="connsiteY0-10" fmla="*/ 0 h 4238316"/>
                <a:gd name="connsiteX1-11" fmla="*/ 3976489 w 3976489"/>
                <a:gd name="connsiteY1-12" fmla="*/ 213683 h 4238316"/>
                <a:gd name="connsiteX2-13" fmla="*/ 3968307 w 3976489"/>
                <a:gd name="connsiteY2-14" fmla="*/ 4238316 h 4238316"/>
                <a:gd name="connsiteX3-15" fmla="*/ 0 w 3976489"/>
                <a:gd name="connsiteY3-16" fmla="*/ 4238316 h 4238316"/>
                <a:gd name="connsiteX0-17" fmla="*/ 2473335 w 3976489"/>
                <a:gd name="connsiteY0-18" fmla="*/ 0 h 4035268"/>
                <a:gd name="connsiteX1-19" fmla="*/ 3976489 w 3976489"/>
                <a:gd name="connsiteY1-20" fmla="*/ 10635 h 4035268"/>
                <a:gd name="connsiteX2-21" fmla="*/ 3968307 w 3976489"/>
                <a:gd name="connsiteY2-22" fmla="*/ 4035268 h 4035268"/>
                <a:gd name="connsiteX3-23" fmla="*/ 0 w 3976489"/>
                <a:gd name="connsiteY3-24" fmla="*/ 4035268 h 40352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endParaRPr lang="en-US" dirty="0"/>
            </a:p>
          </p:txBody>
        </p:sp>
      </p:grpSp>
      <p:pic>
        <p:nvPicPr>
          <p:cNvPr id="7" name="Picture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194560" y="1127760"/>
            <a:ext cx="7646670" cy="46970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连接符 31"/>
          <p:cNvCxnSpPr/>
          <p:nvPr/>
        </p:nvCxnSpPr>
        <p:spPr>
          <a:xfrm>
            <a:off x="211455" y="1609090"/>
            <a:ext cx="0" cy="495109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133350" y="1994535"/>
            <a:ext cx="155575" cy="144145"/>
          </a:xfrm>
          <a:prstGeom prst="ellipse">
            <a:avLst/>
          </a:prstGeom>
          <a:solidFill>
            <a:schemeClr val="bg1"/>
          </a:solidFill>
          <a:ln w="2222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33985" y="4199255"/>
            <a:ext cx="155575" cy="144145"/>
          </a:xfrm>
          <a:prstGeom prst="ellipse">
            <a:avLst/>
          </a:prstGeom>
          <a:solidFill>
            <a:schemeClr val="bg1"/>
          </a:solidFill>
          <a:ln w="2222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633964" y="1994452"/>
            <a:ext cx="5673648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" altLang="en-US" sz="16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-</a:t>
            </a:r>
            <a:r>
              <a:rPr lang="en-US" altLang="zh-CN" sz="16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docker build -t namaimage:tag .</a:t>
            </a:r>
            <a:endParaRPr lang="en-US" altLang="zh-CN" sz="160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altLang="zh-CN" sz="160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" altLang="en-US" sz="16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-docker images</a:t>
            </a:r>
            <a:endParaRPr lang="" altLang="en-US" sz="160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7" name="TextBox 1"/>
          <p:cNvSpPr txBox="true"/>
          <p:nvPr/>
        </p:nvSpPr>
        <p:spPr>
          <a:xfrm>
            <a:off x="630627" y="1684653"/>
            <a:ext cx="2298333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r>
              <a:rPr lang="" altLang="en-US" sz="1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Build Image</a:t>
            </a:r>
            <a:endParaRPr lang="" altLang="en-US" sz="18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27614" y="3613339"/>
            <a:ext cx="5673648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" altLang="en-US" sz="16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-</a:t>
            </a:r>
            <a:r>
              <a:rPr lang="en-US" altLang="zh-CN" sz="16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docker create --name namacontainer -p portlocal:portaplikasi namaimage:tag</a:t>
            </a:r>
            <a:endParaRPr lang="en-US" altLang="zh-CN" sz="160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altLang="zh-CN" sz="160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" altLang="en-US" sz="16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-</a:t>
            </a:r>
            <a:r>
              <a:rPr lang="en-US" altLang="zh-CN" sz="16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docker container start namacontainer</a:t>
            </a:r>
            <a:endParaRPr lang="en-US" altLang="zh-CN" sz="160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altLang="zh-CN" sz="160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" altLang="en-US" sz="16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-docker ps</a:t>
            </a:r>
            <a:endParaRPr lang="" altLang="en-US" sz="160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9" name="TextBox 1"/>
          <p:cNvSpPr txBox="true"/>
          <p:nvPr/>
        </p:nvSpPr>
        <p:spPr>
          <a:xfrm>
            <a:off x="624205" y="3287395"/>
            <a:ext cx="2986405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r>
              <a:rPr lang="" altLang="en-US" sz="1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Create &amp; Start Container</a:t>
            </a:r>
            <a:endParaRPr lang="" altLang="en-US" sz="18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18440" y="245110"/>
            <a:ext cx="6089015" cy="553085"/>
            <a:chOff x="344" y="386"/>
            <a:chExt cx="9589" cy="871"/>
          </a:xfrm>
        </p:grpSpPr>
        <p:sp>
          <p:nvSpPr>
            <p:cNvPr id="3" name="Freeform 147"/>
            <p:cNvSpPr>
              <a:spLocks noEditPoints="true"/>
            </p:cNvSpPr>
            <p:nvPr/>
          </p:nvSpPr>
          <p:spPr bwMode="auto">
            <a:xfrm>
              <a:off x="344" y="516"/>
              <a:ext cx="749" cy="504"/>
            </a:xfrm>
            <a:custGeom>
              <a:avLst/>
              <a:gdLst>
                <a:gd name="T0" fmla="*/ 45 w 159"/>
                <a:gd name="T1" fmla="*/ 10 h 107"/>
                <a:gd name="T2" fmla="*/ 71 w 159"/>
                <a:gd name="T3" fmla="*/ 10 h 107"/>
                <a:gd name="T4" fmla="*/ 71 w 159"/>
                <a:gd name="T5" fmla="*/ 100 h 107"/>
                <a:gd name="T6" fmla="*/ 81 w 159"/>
                <a:gd name="T7" fmla="*/ 100 h 107"/>
                <a:gd name="T8" fmla="*/ 81 w 159"/>
                <a:gd name="T9" fmla="*/ 29 h 107"/>
                <a:gd name="T10" fmla="*/ 109 w 159"/>
                <a:gd name="T11" fmla="*/ 29 h 107"/>
                <a:gd name="T12" fmla="*/ 109 w 159"/>
                <a:gd name="T13" fmla="*/ 100 h 107"/>
                <a:gd name="T14" fmla="*/ 121 w 159"/>
                <a:gd name="T15" fmla="*/ 100 h 107"/>
                <a:gd name="T16" fmla="*/ 121 w 159"/>
                <a:gd name="T17" fmla="*/ 0 h 107"/>
                <a:gd name="T18" fmla="*/ 147 w 159"/>
                <a:gd name="T19" fmla="*/ 0 h 107"/>
                <a:gd name="T20" fmla="*/ 147 w 159"/>
                <a:gd name="T21" fmla="*/ 100 h 107"/>
                <a:gd name="T22" fmla="*/ 159 w 159"/>
                <a:gd name="T23" fmla="*/ 100 h 107"/>
                <a:gd name="T24" fmla="*/ 159 w 159"/>
                <a:gd name="T25" fmla="*/ 107 h 107"/>
                <a:gd name="T26" fmla="*/ 0 w 159"/>
                <a:gd name="T27" fmla="*/ 107 h 107"/>
                <a:gd name="T28" fmla="*/ 0 w 159"/>
                <a:gd name="T29" fmla="*/ 100 h 107"/>
                <a:gd name="T30" fmla="*/ 10 w 159"/>
                <a:gd name="T31" fmla="*/ 100 h 107"/>
                <a:gd name="T32" fmla="*/ 10 w 159"/>
                <a:gd name="T33" fmla="*/ 36 h 107"/>
                <a:gd name="T34" fmla="*/ 36 w 159"/>
                <a:gd name="T35" fmla="*/ 36 h 107"/>
                <a:gd name="T36" fmla="*/ 36 w 159"/>
                <a:gd name="T37" fmla="*/ 100 h 107"/>
                <a:gd name="T38" fmla="*/ 45 w 159"/>
                <a:gd name="T39" fmla="*/ 100 h 107"/>
                <a:gd name="T40" fmla="*/ 45 w 159"/>
                <a:gd name="T41" fmla="*/ 10 h 107"/>
                <a:gd name="T42" fmla="*/ 45 w 159"/>
                <a:gd name="T43" fmla="*/ 10 h 107"/>
                <a:gd name="T44" fmla="*/ 55 w 159"/>
                <a:gd name="T45" fmla="*/ 100 h 107"/>
                <a:gd name="T46" fmla="*/ 55 w 159"/>
                <a:gd name="T47" fmla="*/ 21 h 107"/>
                <a:gd name="T48" fmla="*/ 50 w 159"/>
                <a:gd name="T49" fmla="*/ 21 h 107"/>
                <a:gd name="T50" fmla="*/ 50 w 159"/>
                <a:gd name="T51" fmla="*/ 100 h 107"/>
                <a:gd name="T52" fmla="*/ 55 w 159"/>
                <a:gd name="T53" fmla="*/ 100 h 107"/>
                <a:gd name="T54" fmla="*/ 55 w 159"/>
                <a:gd name="T55" fmla="*/ 100 h 107"/>
                <a:gd name="T56" fmla="*/ 17 w 159"/>
                <a:gd name="T57" fmla="*/ 100 h 107"/>
                <a:gd name="T58" fmla="*/ 22 w 159"/>
                <a:gd name="T59" fmla="*/ 100 h 107"/>
                <a:gd name="T60" fmla="*/ 22 w 159"/>
                <a:gd name="T61" fmla="*/ 47 h 107"/>
                <a:gd name="T62" fmla="*/ 17 w 159"/>
                <a:gd name="T63" fmla="*/ 47 h 107"/>
                <a:gd name="T64" fmla="*/ 17 w 159"/>
                <a:gd name="T65" fmla="*/ 100 h 107"/>
                <a:gd name="T66" fmla="*/ 17 w 159"/>
                <a:gd name="T67" fmla="*/ 100 h 107"/>
                <a:gd name="T68" fmla="*/ 88 w 159"/>
                <a:gd name="T69" fmla="*/ 100 h 107"/>
                <a:gd name="T70" fmla="*/ 93 w 159"/>
                <a:gd name="T71" fmla="*/ 100 h 107"/>
                <a:gd name="T72" fmla="*/ 93 w 159"/>
                <a:gd name="T73" fmla="*/ 43 h 107"/>
                <a:gd name="T74" fmla="*/ 88 w 159"/>
                <a:gd name="T75" fmla="*/ 43 h 107"/>
                <a:gd name="T76" fmla="*/ 88 w 159"/>
                <a:gd name="T77" fmla="*/ 100 h 107"/>
                <a:gd name="T78" fmla="*/ 88 w 159"/>
                <a:gd name="T79" fmla="*/ 100 h 107"/>
                <a:gd name="T80" fmla="*/ 126 w 159"/>
                <a:gd name="T81" fmla="*/ 100 h 107"/>
                <a:gd name="T82" fmla="*/ 130 w 159"/>
                <a:gd name="T83" fmla="*/ 100 h 107"/>
                <a:gd name="T84" fmla="*/ 130 w 159"/>
                <a:gd name="T85" fmla="*/ 14 h 107"/>
                <a:gd name="T86" fmla="*/ 126 w 159"/>
                <a:gd name="T87" fmla="*/ 14 h 107"/>
                <a:gd name="T88" fmla="*/ 126 w 159"/>
                <a:gd name="T89" fmla="*/ 10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59" h="107">
                  <a:moveTo>
                    <a:pt x="45" y="10"/>
                  </a:moveTo>
                  <a:lnTo>
                    <a:pt x="71" y="10"/>
                  </a:lnTo>
                  <a:lnTo>
                    <a:pt x="71" y="100"/>
                  </a:lnTo>
                  <a:lnTo>
                    <a:pt x="81" y="100"/>
                  </a:lnTo>
                  <a:lnTo>
                    <a:pt x="81" y="29"/>
                  </a:lnTo>
                  <a:lnTo>
                    <a:pt x="109" y="29"/>
                  </a:lnTo>
                  <a:lnTo>
                    <a:pt x="109" y="100"/>
                  </a:lnTo>
                  <a:lnTo>
                    <a:pt x="121" y="100"/>
                  </a:lnTo>
                  <a:lnTo>
                    <a:pt x="121" y="0"/>
                  </a:lnTo>
                  <a:lnTo>
                    <a:pt x="147" y="0"/>
                  </a:lnTo>
                  <a:lnTo>
                    <a:pt x="147" y="100"/>
                  </a:lnTo>
                  <a:lnTo>
                    <a:pt x="159" y="100"/>
                  </a:lnTo>
                  <a:lnTo>
                    <a:pt x="159" y="107"/>
                  </a:lnTo>
                  <a:lnTo>
                    <a:pt x="0" y="107"/>
                  </a:lnTo>
                  <a:lnTo>
                    <a:pt x="0" y="100"/>
                  </a:lnTo>
                  <a:lnTo>
                    <a:pt x="10" y="100"/>
                  </a:lnTo>
                  <a:lnTo>
                    <a:pt x="10" y="36"/>
                  </a:lnTo>
                  <a:lnTo>
                    <a:pt x="36" y="36"/>
                  </a:lnTo>
                  <a:lnTo>
                    <a:pt x="36" y="100"/>
                  </a:lnTo>
                  <a:lnTo>
                    <a:pt x="45" y="100"/>
                  </a:lnTo>
                  <a:lnTo>
                    <a:pt x="45" y="10"/>
                  </a:lnTo>
                  <a:lnTo>
                    <a:pt x="45" y="10"/>
                  </a:lnTo>
                  <a:close/>
                  <a:moveTo>
                    <a:pt x="55" y="100"/>
                  </a:moveTo>
                  <a:lnTo>
                    <a:pt x="55" y="21"/>
                  </a:lnTo>
                  <a:lnTo>
                    <a:pt x="50" y="21"/>
                  </a:lnTo>
                  <a:lnTo>
                    <a:pt x="50" y="100"/>
                  </a:lnTo>
                  <a:lnTo>
                    <a:pt x="55" y="100"/>
                  </a:lnTo>
                  <a:lnTo>
                    <a:pt x="55" y="100"/>
                  </a:lnTo>
                  <a:close/>
                  <a:moveTo>
                    <a:pt x="17" y="100"/>
                  </a:moveTo>
                  <a:lnTo>
                    <a:pt x="22" y="100"/>
                  </a:lnTo>
                  <a:lnTo>
                    <a:pt x="22" y="47"/>
                  </a:lnTo>
                  <a:lnTo>
                    <a:pt x="17" y="47"/>
                  </a:lnTo>
                  <a:lnTo>
                    <a:pt x="17" y="100"/>
                  </a:lnTo>
                  <a:lnTo>
                    <a:pt x="17" y="100"/>
                  </a:lnTo>
                  <a:close/>
                  <a:moveTo>
                    <a:pt x="88" y="100"/>
                  </a:moveTo>
                  <a:lnTo>
                    <a:pt x="93" y="100"/>
                  </a:lnTo>
                  <a:lnTo>
                    <a:pt x="93" y="43"/>
                  </a:lnTo>
                  <a:lnTo>
                    <a:pt x="88" y="43"/>
                  </a:lnTo>
                  <a:lnTo>
                    <a:pt x="88" y="100"/>
                  </a:lnTo>
                  <a:lnTo>
                    <a:pt x="88" y="100"/>
                  </a:lnTo>
                  <a:close/>
                  <a:moveTo>
                    <a:pt x="126" y="100"/>
                  </a:moveTo>
                  <a:lnTo>
                    <a:pt x="130" y="100"/>
                  </a:lnTo>
                  <a:lnTo>
                    <a:pt x="130" y="14"/>
                  </a:lnTo>
                  <a:lnTo>
                    <a:pt x="126" y="14"/>
                  </a:lnTo>
                  <a:lnTo>
                    <a:pt x="126" y="100"/>
                  </a:lnTo>
                  <a:close/>
                </a:path>
              </a:pathLst>
            </a:custGeom>
            <a:solidFill>
              <a:srgbClr val="DACD57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/>
            <a:p>
              <a:endParaRPr lang="zh-CN" altLang="en-US"/>
            </a:p>
          </p:txBody>
        </p:sp>
        <p:sp>
          <p:nvSpPr>
            <p:cNvPr id="42" name="矩形 43"/>
            <p:cNvSpPr/>
            <p:nvPr/>
          </p:nvSpPr>
          <p:spPr>
            <a:xfrm>
              <a:off x="1290" y="386"/>
              <a:ext cx="8643" cy="87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US" altLang="en-US" sz="3000">
                  <a:solidFill>
                    <a:srgbClr val="DACD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Create Docker Image</a:t>
              </a:r>
              <a:endParaRPr lang="en-US" altLang="en-US" sz="3000">
                <a:solidFill>
                  <a:srgbClr val="DACD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矩形 35"/>
          <p:cNvSpPr/>
          <p:nvPr/>
        </p:nvSpPr>
        <p:spPr>
          <a:xfrm>
            <a:off x="630789" y="5969552"/>
            <a:ext cx="5673648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" altLang="en-US" sz="16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-</a:t>
            </a:r>
            <a:r>
              <a:rPr lang="en-US" altLang="zh-CN" sz="16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docker push namaimage:tag</a:t>
            </a:r>
            <a:endParaRPr lang="en-US" altLang="zh-CN" sz="160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4" name="TextBox 1"/>
          <p:cNvSpPr txBox="true"/>
          <p:nvPr/>
        </p:nvSpPr>
        <p:spPr>
          <a:xfrm>
            <a:off x="627452" y="5659753"/>
            <a:ext cx="2298333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r>
              <a:rPr lang="" altLang="en-US" sz="1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Push Image</a:t>
            </a:r>
            <a:endParaRPr lang="" altLang="en-US" sz="18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椭圆 33"/>
          <p:cNvSpPr/>
          <p:nvPr/>
        </p:nvSpPr>
        <p:spPr>
          <a:xfrm>
            <a:off x="133985" y="5883910"/>
            <a:ext cx="155575" cy="144145"/>
          </a:xfrm>
          <a:prstGeom prst="ellipse">
            <a:avLst/>
          </a:prstGeom>
          <a:solidFill>
            <a:schemeClr val="bg1"/>
          </a:solidFill>
          <a:ln w="2222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6" name="Picture 4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615815" y="1684655"/>
            <a:ext cx="7010400" cy="4410075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815" y="1684655"/>
            <a:ext cx="7010400" cy="4410075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815" y="1684655"/>
            <a:ext cx="7010400" cy="4410075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4615815" y="1684655"/>
            <a:ext cx="7010400" cy="4410075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4615815" y="1684655"/>
            <a:ext cx="7010400" cy="4410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 8"/>
          <p:cNvSpPr/>
          <p:nvPr/>
        </p:nvSpPr>
        <p:spPr>
          <a:xfrm flipH="true">
            <a:off x="0" y="0"/>
            <a:ext cx="7708066" cy="6858000"/>
          </a:xfrm>
          <a:custGeom>
            <a:avLst/>
            <a:gdLst>
              <a:gd name="connsiteX0" fmla="*/ 4557105 w 7708066"/>
              <a:gd name="connsiteY0" fmla="*/ 5337175 h 6858000"/>
              <a:gd name="connsiteX1" fmla="*/ 897865 w 7708066"/>
              <a:gd name="connsiteY1" fmla="*/ 5337175 h 6858000"/>
              <a:gd name="connsiteX2" fmla="*/ 0 w 7708066"/>
              <a:gd name="connsiteY2" fmla="*/ 6858000 h 6858000"/>
              <a:gd name="connsiteX3" fmla="*/ 3659240 w 7708066"/>
              <a:gd name="connsiteY3" fmla="*/ 6858000 h 6858000"/>
              <a:gd name="connsiteX4" fmla="*/ 7708066 w 7708066"/>
              <a:gd name="connsiteY4" fmla="*/ 0 h 6858000"/>
              <a:gd name="connsiteX5" fmla="*/ 4048826 w 7708066"/>
              <a:gd name="connsiteY5" fmla="*/ 0 h 6858000"/>
              <a:gd name="connsiteX6" fmla="*/ 2188348 w 7708066"/>
              <a:gd name="connsiteY6" fmla="*/ 3151323 h 6858000"/>
              <a:gd name="connsiteX7" fmla="*/ 5847588 w 7708066"/>
              <a:gd name="connsiteY7" fmla="*/ 31513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08066" h="6858000">
                <a:moveTo>
                  <a:pt x="4557105" y="5337175"/>
                </a:moveTo>
                <a:lnTo>
                  <a:pt x="897865" y="5337175"/>
                </a:lnTo>
                <a:lnTo>
                  <a:pt x="0" y="6858000"/>
                </a:lnTo>
                <a:lnTo>
                  <a:pt x="3659240" y="6858000"/>
                </a:lnTo>
                <a:close/>
                <a:moveTo>
                  <a:pt x="7708066" y="0"/>
                </a:moveTo>
                <a:lnTo>
                  <a:pt x="4048826" y="0"/>
                </a:lnTo>
                <a:lnTo>
                  <a:pt x="2188348" y="3151323"/>
                </a:lnTo>
                <a:lnTo>
                  <a:pt x="5847588" y="3151323"/>
                </a:lnTo>
                <a:close/>
              </a:path>
            </a:pathLst>
          </a:cu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63632" y="3142614"/>
            <a:ext cx="10328367" cy="2203269"/>
          </a:xfrm>
          <a:custGeom>
            <a:avLst/>
            <a:gdLst>
              <a:gd name="connsiteX0" fmla="*/ 0 w 7053943"/>
              <a:gd name="connsiteY0" fmla="*/ 0 h 2185852"/>
              <a:gd name="connsiteX1" fmla="*/ 7053943 w 7053943"/>
              <a:gd name="connsiteY1" fmla="*/ 0 h 2185852"/>
              <a:gd name="connsiteX2" fmla="*/ 7053943 w 7053943"/>
              <a:gd name="connsiteY2" fmla="*/ 2185852 h 2185852"/>
              <a:gd name="connsiteX3" fmla="*/ 0 w 7053943"/>
              <a:gd name="connsiteY3" fmla="*/ 2185852 h 2185852"/>
              <a:gd name="connsiteX4" fmla="*/ 0 w 7053943"/>
              <a:gd name="connsiteY4" fmla="*/ 0 h 2185852"/>
              <a:gd name="connsiteX0-1" fmla="*/ 0 w 8342812"/>
              <a:gd name="connsiteY0-2" fmla="*/ 8709 h 2185852"/>
              <a:gd name="connsiteX1-3" fmla="*/ 8342812 w 8342812"/>
              <a:gd name="connsiteY1-4" fmla="*/ 0 h 2185852"/>
              <a:gd name="connsiteX2-5" fmla="*/ 8342812 w 8342812"/>
              <a:gd name="connsiteY2-6" fmla="*/ 2185852 h 2185852"/>
              <a:gd name="connsiteX3-7" fmla="*/ 1288869 w 8342812"/>
              <a:gd name="connsiteY3-8" fmla="*/ 2185852 h 2185852"/>
              <a:gd name="connsiteX4-9" fmla="*/ 0 w 8342812"/>
              <a:gd name="connsiteY4-10" fmla="*/ 8709 h 2185852"/>
              <a:gd name="connsiteX0-11" fmla="*/ 0 w 8342812"/>
              <a:gd name="connsiteY0-12" fmla="*/ 8709 h 2203269"/>
              <a:gd name="connsiteX1-13" fmla="*/ 8342812 w 8342812"/>
              <a:gd name="connsiteY1-14" fmla="*/ 0 h 2203269"/>
              <a:gd name="connsiteX2-15" fmla="*/ 8342812 w 8342812"/>
              <a:gd name="connsiteY2-16" fmla="*/ 2185852 h 2203269"/>
              <a:gd name="connsiteX3-17" fmla="*/ 1035630 w 8342812"/>
              <a:gd name="connsiteY3-18" fmla="*/ 2203269 h 2203269"/>
              <a:gd name="connsiteX4-19" fmla="*/ 0 w 8342812"/>
              <a:gd name="connsiteY4-20" fmla="*/ 8709 h 22032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342812" h="2203269">
                <a:moveTo>
                  <a:pt x="0" y="8709"/>
                </a:moveTo>
                <a:lnTo>
                  <a:pt x="8342812" y="0"/>
                </a:lnTo>
                <a:lnTo>
                  <a:pt x="8342812" y="2185852"/>
                </a:lnTo>
                <a:lnTo>
                  <a:pt x="1035630" y="2203269"/>
                </a:lnTo>
                <a:lnTo>
                  <a:pt x="0" y="8709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180080" y="3644900"/>
            <a:ext cx="769620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" altLang="en-US" sz="5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Install Application</a:t>
            </a:r>
            <a:endParaRPr lang="" altLang="en-US" sz="54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直角三角形 13"/>
          <p:cNvSpPr/>
          <p:nvPr/>
        </p:nvSpPr>
        <p:spPr>
          <a:xfrm rot="5400000">
            <a:off x="11468691" y="-4573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直角三角形 14"/>
          <p:cNvSpPr/>
          <p:nvPr/>
        </p:nvSpPr>
        <p:spPr>
          <a:xfrm rot="16200000">
            <a:off x="10731661" y="735319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直角三角形 15"/>
          <p:cNvSpPr/>
          <p:nvPr/>
        </p:nvSpPr>
        <p:spPr>
          <a:xfrm rot="10800000">
            <a:off x="11473265" y="719685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直角三角形 16"/>
          <p:cNvSpPr/>
          <p:nvPr/>
        </p:nvSpPr>
        <p:spPr>
          <a:xfrm>
            <a:off x="10740809" y="1915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直角三角形 17"/>
          <p:cNvSpPr/>
          <p:nvPr/>
        </p:nvSpPr>
        <p:spPr>
          <a:xfrm rot="16200000">
            <a:off x="10020607" y="735320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直角三角形 18"/>
          <p:cNvSpPr/>
          <p:nvPr/>
        </p:nvSpPr>
        <p:spPr>
          <a:xfrm rot="5400000">
            <a:off x="10022075" y="-12755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直角三角形 19"/>
          <p:cNvSpPr/>
          <p:nvPr/>
        </p:nvSpPr>
        <p:spPr>
          <a:xfrm rot="10800000">
            <a:off x="11473265" y="1458627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直角三角形 20"/>
          <p:cNvSpPr/>
          <p:nvPr/>
        </p:nvSpPr>
        <p:spPr>
          <a:xfrm>
            <a:off x="10736232" y="1438433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1644</Words>
  <Application>WPS Presentation</Application>
  <PresentationFormat>自定义</PresentationFormat>
  <Paragraphs>125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4" baseType="lpstr">
      <vt:lpstr>Arial</vt:lpstr>
      <vt:lpstr>SimSun</vt:lpstr>
      <vt:lpstr>Wingdings</vt:lpstr>
      <vt:lpstr>Calibri</vt:lpstr>
      <vt:lpstr>微软雅黑</vt:lpstr>
      <vt:lpstr>Arial Unicode MS</vt:lpstr>
      <vt:lpstr>宋体</vt:lpstr>
      <vt:lpstr>Calibri Light</vt:lpstr>
      <vt:lpstr>方正兰亭超细黑简体</vt:lpstr>
      <vt:lpstr>Verdana</vt:lpstr>
      <vt:lpstr>Times New Roman</vt:lpstr>
      <vt:lpstr>Adobe Fan Heiti Std B</vt:lpstr>
      <vt:lpstr>맑은 고딕</vt:lpstr>
      <vt:lpstr>Microsoft YaHei</vt:lpstr>
      <vt:lpstr>Impact</vt:lpstr>
      <vt:lpstr>Tahoma</vt:lpstr>
      <vt:lpstr>Lao UI</vt:lpstr>
      <vt:lpstr>Bahnschrift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E微尘</dc:creator>
  <cp:lastModifiedBy>elija</cp:lastModifiedBy>
  <cp:revision>256</cp:revision>
  <dcterms:created xsi:type="dcterms:W3CDTF">2020-11-09T03:36:22Z</dcterms:created>
  <dcterms:modified xsi:type="dcterms:W3CDTF">2020-11-09T03:36:22Z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1033-11.1.0.9711</vt:lpwstr>
  </property>
</Properties>
</file>