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4" autoAdjust="0"/>
  </p:normalViewPr>
  <p:slideViewPr>
    <p:cSldViewPr>
      <p:cViewPr varScale="1">
        <p:scale>
          <a:sx n="95" d="100"/>
          <a:sy n="95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t\Desktop\APT_filter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t\Desktop\APT_filter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t\Desktop\APT_filter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st\Desktop\APT_filter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V-EDGE</c:v>
          </c:tx>
          <c:marker>
            <c:symbol val="none"/>
          </c:marker>
          <c:val>
            <c:numRef>
              <c:f>APT_filterDATA!$G$3:$G$400</c:f>
              <c:numCache>
                <c:formatCode>General</c:formatCode>
                <c:ptCount val="398"/>
                <c:pt idx="0">
                  <c:v>-6250</c:v>
                </c:pt>
                <c:pt idx="1">
                  <c:v>-16250</c:v>
                </c:pt>
                <c:pt idx="2">
                  <c:v>0</c:v>
                </c:pt>
                <c:pt idx="3">
                  <c:v>2500</c:v>
                </c:pt>
                <c:pt idx="4">
                  <c:v>-5000</c:v>
                </c:pt>
                <c:pt idx="5">
                  <c:v>-65000</c:v>
                </c:pt>
                <c:pt idx="6">
                  <c:v>-70000</c:v>
                </c:pt>
                <c:pt idx="7">
                  <c:v>-60000</c:v>
                </c:pt>
                <c:pt idx="8">
                  <c:v>-70000</c:v>
                </c:pt>
                <c:pt idx="9">
                  <c:v>-68750</c:v>
                </c:pt>
                <c:pt idx="10">
                  <c:v>-72500</c:v>
                </c:pt>
                <c:pt idx="11">
                  <c:v>-67500</c:v>
                </c:pt>
                <c:pt idx="12">
                  <c:v>-72500</c:v>
                </c:pt>
                <c:pt idx="13">
                  <c:v>-70000</c:v>
                </c:pt>
                <c:pt idx="14">
                  <c:v>-65000</c:v>
                </c:pt>
                <c:pt idx="15">
                  <c:v>-65000</c:v>
                </c:pt>
                <c:pt idx="16">
                  <c:v>-80000</c:v>
                </c:pt>
                <c:pt idx="17">
                  <c:v>-77500</c:v>
                </c:pt>
                <c:pt idx="18">
                  <c:v>-72500</c:v>
                </c:pt>
                <c:pt idx="19">
                  <c:v>-80000</c:v>
                </c:pt>
                <c:pt idx="20">
                  <c:v>-77500</c:v>
                </c:pt>
                <c:pt idx="21">
                  <c:v>-82500</c:v>
                </c:pt>
                <c:pt idx="22">
                  <c:v>-77500</c:v>
                </c:pt>
                <c:pt idx="23">
                  <c:v>-83750</c:v>
                </c:pt>
                <c:pt idx="24">
                  <c:v>-82500</c:v>
                </c:pt>
                <c:pt idx="25">
                  <c:v>-81250</c:v>
                </c:pt>
                <c:pt idx="26">
                  <c:v>-87500</c:v>
                </c:pt>
                <c:pt idx="27">
                  <c:v>-25000</c:v>
                </c:pt>
                <c:pt idx="28">
                  <c:v>-37500</c:v>
                </c:pt>
                <c:pt idx="29">
                  <c:v>-73750</c:v>
                </c:pt>
                <c:pt idx="30">
                  <c:v>-83750</c:v>
                </c:pt>
                <c:pt idx="31">
                  <c:v>-86250</c:v>
                </c:pt>
                <c:pt idx="32">
                  <c:v>-65000</c:v>
                </c:pt>
                <c:pt idx="33">
                  <c:v>-80000</c:v>
                </c:pt>
                <c:pt idx="34">
                  <c:v>-82500</c:v>
                </c:pt>
                <c:pt idx="35">
                  <c:v>-57500</c:v>
                </c:pt>
                <c:pt idx="36">
                  <c:v>-70000</c:v>
                </c:pt>
                <c:pt idx="37">
                  <c:v>-62500</c:v>
                </c:pt>
                <c:pt idx="38">
                  <c:v>-55000</c:v>
                </c:pt>
                <c:pt idx="39">
                  <c:v>-77500</c:v>
                </c:pt>
                <c:pt idx="40">
                  <c:v>-83750</c:v>
                </c:pt>
                <c:pt idx="41">
                  <c:v>-52500</c:v>
                </c:pt>
                <c:pt idx="42">
                  <c:v>-60000</c:v>
                </c:pt>
                <c:pt idx="43">
                  <c:v>-75000</c:v>
                </c:pt>
                <c:pt idx="44">
                  <c:v>-65000</c:v>
                </c:pt>
                <c:pt idx="45">
                  <c:v>-77500</c:v>
                </c:pt>
                <c:pt idx="46">
                  <c:v>-65000</c:v>
                </c:pt>
                <c:pt idx="47">
                  <c:v>-70000</c:v>
                </c:pt>
                <c:pt idx="48">
                  <c:v>-67500</c:v>
                </c:pt>
                <c:pt idx="49">
                  <c:v>-65000</c:v>
                </c:pt>
                <c:pt idx="50">
                  <c:v>-50000</c:v>
                </c:pt>
                <c:pt idx="51">
                  <c:v>-62500</c:v>
                </c:pt>
                <c:pt idx="52">
                  <c:v>-71250</c:v>
                </c:pt>
                <c:pt idx="53">
                  <c:v>-70000</c:v>
                </c:pt>
                <c:pt idx="54">
                  <c:v>-80000</c:v>
                </c:pt>
                <c:pt idx="55">
                  <c:v>-71250</c:v>
                </c:pt>
                <c:pt idx="56">
                  <c:v>-67500</c:v>
                </c:pt>
                <c:pt idx="57">
                  <c:v>-67500</c:v>
                </c:pt>
                <c:pt idx="58">
                  <c:v>-65000</c:v>
                </c:pt>
                <c:pt idx="59">
                  <c:v>-70000</c:v>
                </c:pt>
                <c:pt idx="60">
                  <c:v>-80000</c:v>
                </c:pt>
                <c:pt idx="61">
                  <c:v>-65000</c:v>
                </c:pt>
                <c:pt idx="62">
                  <c:v>-66250</c:v>
                </c:pt>
                <c:pt idx="63">
                  <c:v>-107500</c:v>
                </c:pt>
                <c:pt idx="64">
                  <c:v>-110000</c:v>
                </c:pt>
                <c:pt idx="65">
                  <c:v>-77500</c:v>
                </c:pt>
                <c:pt idx="66">
                  <c:v>-73750</c:v>
                </c:pt>
                <c:pt idx="67">
                  <c:v>-63750</c:v>
                </c:pt>
                <c:pt idx="68">
                  <c:v>-63750</c:v>
                </c:pt>
                <c:pt idx="69">
                  <c:v>-75000</c:v>
                </c:pt>
                <c:pt idx="70">
                  <c:v>-67500</c:v>
                </c:pt>
                <c:pt idx="71">
                  <c:v>-72500</c:v>
                </c:pt>
                <c:pt idx="72">
                  <c:v>-72500</c:v>
                </c:pt>
                <c:pt idx="73">
                  <c:v>-70000</c:v>
                </c:pt>
                <c:pt idx="74">
                  <c:v>-47500</c:v>
                </c:pt>
                <c:pt idx="75">
                  <c:v>-55000</c:v>
                </c:pt>
                <c:pt idx="76">
                  <c:v>-40000</c:v>
                </c:pt>
                <c:pt idx="77">
                  <c:v>-80000</c:v>
                </c:pt>
                <c:pt idx="78">
                  <c:v>-35000</c:v>
                </c:pt>
                <c:pt idx="79">
                  <c:v>-47500</c:v>
                </c:pt>
                <c:pt idx="80">
                  <c:v>-47500</c:v>
                </c:pt>
                <c:pt idx="81">
                  <c:v>-45000</c:v>
                </c:pt>
                <c:pt idx="82">
                  <c:v>-41250</c:v>
                </c:pt>
                <c:pt idx="83">
                  <c:v>-40000</c:v>
                </c:pt>
                <c:pt idx="84">
                  <c:v>-52500</c:v>
                </c:pt>
                <c:pt idx="85">
                  <c:v>-58750</c:v>
                </c:pt>
                <c:pt idx="86">
                  <c:v>-90000</c:v>
                </c:pt>
                <c:pt idx="87">
                  <c:v>-95000</c:v>
                </c:pt>
                <c:pt idx="88">
                  <c:v>-52500</c:v>
                </c:pt>
                <c:pt idx="89">
                  <c:v>-47500</c:v>
                </c:pt>
                <c:pt idx="90">
                  <c:v>-51250</c:v>
                </c:pt>
                <c:pt idx="91">
                  <c:v>-56250</c:v>
                </c:pt>
                <c:pt idx="92">
                  <c:v>-58750</c:v>
                </c:pt>
                <c:pt idx="93">
                  <c:v>-51250</c:v>
                </c:pt>
                <c:pt idx="94">
                  <c:v>-47500</c:v>
                </c:pt>
                <c:pt idx="95">
                  <c:v>-48750</c:v>
                </c:pt>
                <c:pt idx="96">
                  <c:v>-47500</c:v>
                </c:pt>
                <c:pt idx="97">
                  <c:v>-82500</c:v>
                </c:pt>
                <c:pt idx="98">
                  <c:v>-53750</c:v>
                </c:pt>
                <c:pt idx="99">
                  <c:v>-77500</c:v>
                </c:pt>
                <c:pt idx="100">
                  <c:v>-40000</c:v>
                </c:pt>
                <c:pt idx="101">
                  <c:v>-55000</c:v>
                </c:pt>
                <c:pt idx="102">
                  <c:v>-80000</c:v>
                </c:pt>
                <c:pt idx="103">
                  <c:v>-77500</c:v>
                </c:pt>
                <c:pt idx="104">
                  <c:v>-85000</c:v>
                </c:pt>
                <c:pt idx="105">
                  <c:v>-65000</c:v>
                </c:pt>
                <c:pt idx="106">
                  <c:v>-70000</c:v>
                </c:pt>
                <c:pt idx="107">
                  <c:v>-83750</c:v>
                </c:pt>
                <c:pt idx="108">
                  <c:v>-82500</c:v>
                </c:pt>
                <c:pt idx="109">
                  <c:v>-55000</c:v>
                </c:pt>
                <c:pt idx="110">
                  <c:v>-90000</c:v>
                </c:pt>
                <c:pt idx="111">
                  <c:v>-82500</c:v>
                </c:pt>
                <c:pt idx="112">
                  <c:v>-82500</c:v>
                </c:pt>
                <c:pt idx="113">
                  <c:v>-65000</c:v>
                </c:pt>
                <c:pt idx="114">
                  <c:v>-58750</c:v>
                </c:pt>
                <c:pt idx="115">
                  <c:v>-82500</c:v>
                </c:pt>
                <c:pt idx="116">
                  <c:v>-82500</c:v>
                </c:pt>
                <c:pt idx="117">
                  <c:v>-47500</c:v>
                </c:pt>
                <c:pt idx="118">
                  <c:v>-63750</c:v>
                </c:pt>
                <c:pt idx="119">
                  <c:v>-43750</c:v>
                </c:pt>
                <c:pt idx="120">
                  <c:v>-30000</c:v>
                </c:pt>
                <c:pt idx="121">
                  <c:v>-65000</c:v>
                </c:pt>
                <c:pt idx="122">
                  <c:v>-52500</c:v>
                </c:pt>
                <c:pt idx="123">
                  <c:v>-57500</c:v>
                </c:pt>
                <c:pt idx="124">
                  <c:v>-73750</c:v>
                </c:pt>
                <c:pt idx="125">
                  <c:v>-45000</c:v>
                </c:pt>
                <c:pt idx="126">
                  <c:v>-57500</c:v>
                </c:pt>
                <c:pt idx="127">
                  <c:v>-45000</c:v>
                </c:pt>
                <c:pt idx="128">
                  <c:v>-62500</c:v>
                </c:pt>
                <c:pt idx="129">
                  <c:v>-35000</c:v>
                </c:pt>
                <c:pt idx="130">
                  <c:v>-61250</c:v>
                </c:pt>
                <c:pt idx="131">
                  <c:v>-46250</c:v>
                </c:pt>
                <c:pt idx="132">
                  <c:v>-30000</c:v>
                </c:pt>
                <c:pt idx="133">
                  <c:v>-45000</c:v>
                </c:pt>
                <c:pt idx="134">
                  <c:v>-42500</c:v>
                </c:pt>
                <c:pt idx="135">
                  <c:v>-18750</c:v>
                </c:pt>
                <c:pt idx="136">
                  <c:v>-31250</c:v>
                </c:pt>
                <c:pt idx="137">
                  <c:v>-16250</c:v>
                </c:pt>
                <c:pt idx="138">
                  <c:v>-31250</c:v>
                </c:pt>
                <c:pt idx="139">
                  <c:v>-52500</c:v>
                </c:pt>
                <c:pt idx="140">
                  <c:v>-20000</c:v>
                </c:pt>
                <c:pt idx="141">
                  <c:v>-17500</c:v>
                </c:pt>
                <c:pt idx="142">
                  <c:v>-33750</c:v>
                </c:pt>
                <c:pt idx="143">
                  <c:v>-38750</c:v>
                </c:pt>
                <c:pt idx="144">
                  <c:v>-20000</c:v>
                </c:pt>
                <c:pt idx="145">
                  <c:v>-37500</c:v>
                </c:pt>
                <c:pt idx="146">
                  <c:v>-20000</c:v>
                </c:pt>
                <c:pt idx="147">
                  <c:v>-21250</c:v>
                </c:pt>
                <c:pt idx="148">
                  <c:v>-22500</c:v>
                </c:pt>
                <c:pt idx="149">
                  <c:v>-15000</c:v>
                </c:pt>
                <c:pt idx="150">
                  <c:v>-33750</c:v>
                </c:pt>
                <c:pt idx="151">
                  <c:v>-11250</c:v>
                </c:pt>
                <c:pt idx="152">
                  <c:v>-16250</c:v>
                </c:pt>
                <c:pt idx="153">
                  <c:v>0</c:v>
                </c:pt>
                <c:pt idx="154">
                  <c:v>-10000</c:v>
                </c:pt>
                <c:pt idx="155">
                  <c:v>-15000</c:v>
                </c:pt>
                <c:pt idx="156">
                  <c:v>-1250</c:v>
                </c:pt>
                <c:pt idx="157">
                  <c:v>0</c:v>
                </c:pt>
                <c:pt idx="158">
                  <c:v>-7500</c:v>
                </c:pt>
                <c:pt idx="159">
                  <c:v>-7500</c:v>
                </c:pt>
                <c:pt idx="160">
                  <c:v>-20000</c:v>
                </c:pt>
                <c:pt idx="161">
                  <c:v>-32500</c:v>
                </c:pt>
                <c:pt idx="162">
                  <c:v>0</c:v>
                </c:pt>
                <c:pt idx="163">
                  <c:v>0</c:v>
                </c:pt>
                <c:pt idx="164">
                  <c:v>-2500</c:v>
                </c:pt>
                <c:pt idx="165">
                  <c:v>1250</c:v>
                </c:pt>
                <c:pt idx="166">
                  <c:v>-8750</c:v>
                </c:pt>
                <c:pt idx="167">
                  <c:v>-11250</c:v>
                </c:pt>
                <c:pt idx="168">
                  <c:v>-12500</c:v>
                </c:pt>
                <c:pt idx="169">
                  <c:v>-10000</c:v>
                </c:pt>
                <c:pt idx="170">
                  <c:v>-10000</c:v>
                </c:pt>
                <c:pt idx="171">
                  <c:v>-12500</c:v>
                </c:pt>
                <c:pt idx="172">
                  <c:v>-11250</c:v>
                </c:pt>
                <c:pt idx="173">
                  <c:v>-10000</c:v>
                </c:pt>
                <c:pt idx="174">
                  <c:v>-16250</c:v>
                </c:pt>
                <c:pt idx="175">
                  <c:v>-32500</c:v>
                </c:pt>
                <c:pt idx="176">
                  <c:v>-15000</c:v>
                </c:pt>
                <c:pt idx="177">
                  <c:v>-10000</c:v>
                </c:pt>
                <c:pt idx="178">
                  <c:v>-33750</c:v>
                </c:pt>
                <c:pt idx="179">
                  <c:v>-11250</c:v>
                </c:pt>
                <c:pt idx="180">
                  <c:v>-12500</c:v>
                </c:pt>
                <c:pt idx="181">
                  <c:v>-17500</c:v>
                </c:pt>
                <c:pt idx="182">
                  <c:v>-50000</c:v>
                </c:pt>
                <c:pt idx="183">
                  <c:v>-16250</c:v>
                </c:pt>
                <c:pt idx="184">
                  <c:v>0</c:v>
                </c:pt>
                <c:pt idx="185">
                  <c:v>-2500</c:v>
                </c:pt>
                <c:pt idx="186">
                  <c:v>2500</c:v>
                </c:pt>
                <c:pt idx="187">
                  <c:v>2500</c:v>
                </c:pt>
                <c:pt idx="188">
                  <c:v>-42500</c:v>
                </c:pt>
                <c:pt idx="189">
                  <c:v>0</c:v>
                </c:pt>
                <c:pt idx="190">
                  <c:v>2500</c:v>
                </c:pt>
                <c:pt idx="191">
                  <c:v>-2500</c:v>
                </c:pt>
                <c:pt idx="192">
                  <c:v>-18750</c:v>
                </c:pt>
                <c:pt idx="193">
                  <c:v>-23750</c:v>
                </c:pt>
                <c:pt idx="194">
                  <c:v>-20000</c:v>
                </c:pt>
                <c:pt idx="195">
                  <c:v>-17500</c:v>
                </c:pt>
                <c:pt idx="196">
                  <c:v>-40000</c:v>
                </c:pt>
                <c:pt idx="197">
                  <c:v>-62500</c:v>
                </c:pt>
                <c:pt idx="198">
                  <c:v>-17500</c:v>
                </c:pt>
                <c:pt idx="199">
                  <c:v>1250</c:v>
                </c:pt>
                <c:pt idx="200">
                  <c:v>-2500</c:v>
                </c:pt>
                <c:pt idx="201">
                  <c:v>-6250</c:v>
                </c:pt>
                <c:pt idx="202">
                  <c:v>-12500</c:v>
                </c:pt>
                <c:pt idx="203">
                  <c:v>-20000</c:v>
                </c:pt>
                <c:pt idx="204">
                  <c:v>-25000</c:v>
                </c:pt>
                <c:pt idx="205">
                  <c:v>-18750</c:v>
                </c:pt>
                <c:pt idx="206">
                  <c:v>-35000</c:v>
                </c:pt>
                <c:pt idx="207">
                  <c:v>-42500</c:v>
                </c:pt>
                <c:pt idx="208">
                  <c:v>-20000</c:v>
                </c:pt>
                <c:pt idx="209">
                  <c:v>-20000</c:v>
                </c:pt>
                <c:pt idx="210">
                  <c:v>-41250</c:v>
                </c:pt>
                <c:pt idx="211">
                  <c:v>-22500</c:v>
                </c:pt>
                <c:pt idx="212">
                  <c:v>-33750</c:v>
                </c:pt>
                <c:pt idx="213">
                  <c:v>-20000</c:v>
                </c:pt>
                <c:pt idx="214">
                  <c:v>-65000</c:v>
                </c:pt>
                <c:pt idx="215">
                  <c:v>-48750</c:v>
                </c:pt>
                <c:pt idx="216">
                  <c:v>-25000</c:v>
                </c:pt>
                <c:pt idx="217">
                  <c:v>-77500</c:v>
                </c:pt>
                <c:pt idx="218">
                  <c:v>-53750</c:v>
                </c:pt>
                <c:pt idx="219">
                  <c:v>-48750</c:v>
                </c:pt>
                <c:pt idx="220">
                  <c:v>-87500</c:v>
                </c:pt>
                <c:pt idx="221">
                  <c:v>-62500</c:v>
                </c:pt>
                <c:pt idx="222">
                  <c:v>-35000</c:v>
                </c:pt>
                <c:pt idx="223">
                  <c:v>-37500</c:v>
                </c:pt>
                <c:pt idx="224">
                  <c:v>-37500</c:v>
                </c:pt>
                <c:pt idx="225">
                  <c:v>-45000</c:v>
                </c:pt>
                <c:pt idx="226">
                  <c:v>-40000</c:v>
                </c:pt>
                <c:pt idx="227">
                  <c:v>-35000</c:v>
                </c:pt>
                <c:pt idx="228">
                  <c:v>-50000</c:v>
                </c:pt>
                <c:pt idx="229">
                  <c:v>-57500</c:v>
                </c:pt>
                <c:pt idx="230">
                  <c:v>-33750</c:v>
                </c:pt>
                <c:pt idx="231">
                  <c:v>-65000</c:v>
                </c:pt>
                <c:pt idx="232">
                  <c:v>-42500</c:v>
                </c:pt>
                <c:pt idx="233">
                  <c:v>-35000</c:v>
                </c:pt>
                <c:pt idx="234">
                  <c:v>-37500</c:v>
                </c:pt>
                <c:pt idx="235">
                  <c:v>-40000</c:v>
                </c:pt>
                <c:pt idx="236">
                  <c:v>-42500</c:v>
                </c:pt>
                <c:pt idx="237">
                  <c:v>-35000</c:v>
                </c:pt>
                <c:pt idx="238">
                  <c:v>-33750</c:v>
                </c:pt>
                <c:pt idx="239">
                  <c:v>-35000</c:v>
                </c:pt>
                <c:pt idx="240">
                  <c:v>-36250</c:v>
                </c:pt>
                <c:pt idx="241">
                  <c:v>-51250</c:v>
                </c:pt>
                <c:pt idx="242">
                  <c:v>-40000</c:v>
                </c:pt>
                <c:pt idx="243">
                  <c:v>-20000</c:v>
                </c:pt>
                <c:pt idx="244">
                  <c:v>-17500</c:v>
                </c:pt>
                <c:pt idx="245">
                  <c:v>-18750</c:v>
                </c:pt>
                <c:pt idx="246">
                  <c:v>-18750</c:v>
                </c:pt>
                <c:pt idx="247">
                  <c:v>-27500</c:v>
                </c:pt>
                <c:pt idx="248">
                  <c:v>-25000</c:v>
                </c:pt>
                <c:pt idx="249">
                  <c:v>-37500</c:v>
                </c:pt>
                <c:pt idx="250">
                  <c:v>-17500</c:v>
                </c:pt>
                <c:pt idx="251">
                  <c:v>-17500</c:v>
                </c:pt>
                <c:pt idx="252">
                  <c:v>-20000</c:v>
                </c:pt>
                <c:pt idx="253">
                  <c:v>-17500</c:v>
                </c:pt>
                <c:pt idx="254">
                  <c:v>-21250</c:v>
                </c:pt>
                <c:pt idx="255">
                  <c:v>-17500</c:v>
                </c:pt>
                <c:pt idx="256">
                  <c:v>-17500</c:v>
                </c:pt>
                <c:pt idx="257">
                  <c:v>-23750</c:v>
                </c:pt>
                <c:pt idx="258">
                  <c:v>6250</c:v>
                </c:pt>
                <c:pt idx="259">
                  <c:v>7500</c:v>
                </c:pt>
                <c:pt idx="260">
                  <c:v>7500</c:v>
                </c:pt>
                <c:pt idx="261">
                  <c:v>8750</c:v>
                </c:pt>
                <c:pt idx="262">
                  <c:v>8750</c:v>
                </c:pt>
                <c:pt idx="263">
                  <c:v>1250</c:v>
                </c:pt>
                <c:pt idx="264">
                  <c:v>10000</c:v>
                </c:pt>
                <c:pt idx="265">
                  <c:v>8750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7500</c:v>
                </c:pt>
                <c:pt idx="272">
                  <c:v>11250</c:v>
                </c:pt>
                <c:pt idx="273">
                  <c:v>10000</c:v>
                </c:pt>
                <c:pt idx="274">
                  <c:v>11250</c:v>
                </c:pt>
                <c:pt idx="275">
                  <c:v>5000</c:v>
                </c:pt>
                <c:pt idx="276">
                  <c:v>12500</c:v>
                </c:pt>
                <c:pt idx="277">
                  <c:v>12500</c:v>
                </c:pt>
                <c:pt idx="278">
                  <c:v>12500</c:v>
                </c:pt>
                <c:pt idx="279">
                  <c:v>12500</c:v>
                </c:pt>
                <c:pt idx="280">
                  <c:v>12500</c:v>
                </c:pt>
                <c:pt idx="281">
                  <c:v>12500</c:v>
                </c:pt>
                <c:pt idx="282">
                  <c:v>12500</c:v>
                </c:pt>
                <c:pt idx="283">
                  <c:v>10000</c:v>
                </c:pt>
                <c:pt idx="284">
                  <c:v>15000</c:v>
                </c:pt>
                <c:pt idx="285">
                  <c:v>15000</c:v>
                </c:pt>
                <c:pt idx="286">
                  <c:v>10000</c:v>
                </c:pt>
                <c:pt idx="287">
                  <c:v>11250</c:v>
                </c:pt>
                <c:pt idx="288">
                  <c:v>13750</c:v>
                </c:pt>
                <c:pt idx="289">
                  <c:v>13750</c:v>
                </c:pt>
                <c:pt idx="290">
                  <c:v>15000</c:v>
                </c:pt>
                <c:pt idx="291">
                  <c:v>13750</c:v>
                </c:pt>
                <c:pt idx="292">
                  <c:v>15000</c:v>
                </c:pt>
                <c:pt idx="293">
                  <c:v>15000</c:v>
                </c:pt>
                <c:pt idx="294">
                  <c:v>13750</c:v>
                </c:pt>
                <c:pt idx="295">
                  <c:v>15000</c:v>
                </c:pt>
                <c:pt idx="296">
                  <c:v>15000</c:v>
                </c:pt>
                <c:pt idx="297">
                  <c:v>16250</c:v>
                </c:pt>
                <c:pt idx="298">
                  <c:v>16250</c:v>
                </c:pt>
                <c:pt idx="299">
                  <c:v>15000</c:v>
                </c:pt>
                <c:pt idx="300">
                  <c:v>15000</c:v>
                </c:pt>
                <c:pt idx="301">
                  <c:v>13750</c:v>
                </c:pt>
                <c:pt idx="302">
                  <c:v>16250</c:v>
                </c:pt>
                <c:pt idx="303">
                  <c:v>16250</c:v>
                </c:pt>
                <c:pt idx="304">
                  <c:v>17500</c:v>
                </c:pt>
                <c:pt idx="305">
                  <c:v>15000</c:v>
                </c:pt>
                <c:pt idx="306">
                  <c:v>16250</c:v>
                </c:pt>
                <c:pt idx="307">
                  <c:v>11250</c:v>
                </c:pt>
                <c:pt idx="308">
                  <c:v>17500</c:v>
                </c:pt>
                <c:pt idx="309">
                  <c:v>17500</c:v>
                </c:pt>
                <c:pt idx="310">
                  <c:v>15000</c:v>
                </c:pt>
                <c:pt idx="311">
                  <c:v>17500</c:v>
                </c:pt>
                <c:pt idx="312">
                  <c:v>15000</c:v>
                </c:pt>
                <c:pt idx="313">
                  <c:v>15000</c:v>
                </c:pt>
                <c:pt idx="314">
                  <c:v>12500</c:v>
                </c:pt>
                <c:pt idx="315">
                  <c:v>17500</c:v>
                </c:pt>
                <c:pt idx="316">
                  <c:v>15000</c:v>
                </c:pt>
                <c:pt idx="317">
                  <c:v>15000</c:v>
                </c:pt>
                <c:pt idx="318">
                  <c:v>15000</c:v>
                </c:pt>
                <c:pt idx="319">
                  <c:v>17500</c:v>
                </c:pt>
                <c:pt idx="320">
                  <c:v>12500</c:v>
                </c:pt>
                <c:pt idx="321">
                  <c:v>12500</c:v>
                </c:pt>
                <c:pt idx="322">
                  <c:v>15000</c:v>
                </c:pt>
                <c:pt idx="323">
                  <c:v>5000</c:v>
                </c:pt>
                <c:pt idx="324">
                  <c:v>15000</c:v>
                </c:pt>
                <c:pt idx="325">
                  <c:v>17500</c:v>
                </c:pt>
                <c:pt idx="326">
                  <c:v>15000</c:v>
                </c:pt>
                <c:pt idx="327">
                  <c:v>12500</c:v>
                </c:pt>
                <c:pt idx="328">
                  <c:v>7500</c:v>
                </c:pt>
                <c:pt idx="329">
                  <c:v>15000</c:v>
                </c:pt>
                <c:pt idx="330">
                  <c:v>12500</c:v>
                </c:pt>
                <c:pt idx="331">
                  <c:v>16250</c:v>
                </c:pt>
                <c:pt idx="332">
                  <c:v>3750</c:v>
                </c:pt>
                <c:pt idx="333">
                  <c:v>15000</c:v>
                </c:pt>
                <c:pt idx="334">
                  <c:v>15000</c:v>
                </c:pt>
                <c:pt idx="335">
                  <c:v>16250</c:v>
                </c:pt>
                <c:pt idx="336">
                  <c:v>10000</c:v>
                </c:pt>
                <c:pt idx="337">
                  <c:v>17500</c:v>
                </c:pt>
                <c:pt idx="338">
                  <c:v>17500</c:v>
                </c:pt>
                <c:pt idx="339">
                  <c:v>16250</c:v>
                </c:pt>
                <c:pt idx="340">
                  <c:v>16250</c:v>
                </c:pt>
                <c:pt idx="341">
                  <c:v>13750</c:v>
                </c:pt>
                <c:pt idx="342">
                  <c:v>12500</c:v>
                </c:pt>
                <c:pt idx="343">
                  <c:v>12500</c:v>
                </c:pt>
                <c:pt idx="344">
                  <c:v>15000</c:v>
                </c:pt>
                <c:pt idx="345">
                  <c:v>12500</c:v>
                </c:pt>
                <c:pt idx="346">
                  <c:v>15000</c:v>
                </c:pt>
                <c:pt idx="347">
                  <c:v>17500</c:v>
                </c:pt>
                <c:pt idx="348">
                  <c:v>16250</c:v>
                </c:pt>
                <c:pt idx="349">
                  <c:v>17500</c:v>
                </c:pt>
                <c:pt idx="350">
                  <c:v>16250</c:v>
                </c:pt>
                <c:pt idx="351">
                  <c:v>17500</c:v>
                </c:pt>
                <c:pt idx="352">
                  <c:v>17500</c:v>
                </c:pt>
                <c:pt idx="353">
                  <c:v>2500</c:v>
                </c:pt>
                <c:pt idx="354">
                  <c:v>17500</c:v>
                </c:pt>
                <c:pt idx="355">
                  <c:v>15000</c:v>
                </c:pt>
                <c:pt idx="356">
                  <c:v>17500</c:v>
                </c:pt>
                <c:pt idx="357">
                  <c:v>15000</c:v>
                </c:pt>
                <c:pt idx="358">
                  <c:v>10000</c:v>
                </c:pt>
                <c:pt idx="359">
                  <c:v>2500</c:v>
                </c:pt>
                <c:pt idx="360">
                  <c:v>-1250</c:v>
                </c:pt>
                <c:pt idx="361">
                  <c:v>-5000</c:v>
                </c:pt>
                <c:pt idx="362">
                  <c:v>5000</c:v>
                </c:pt>
                <c:pt idx="363">
                  <c:v>5000</c:v>
                </c:pt>
                <c:pt idx="364">
                  <c:v>12500</c:v>
                </c:pt>
                <c:pt idx="365">
                  <c:v>7500</c:v>
                </c:pt>
                <c:pt idx="366">
                  <c:v>6250</c:v>
                </c:pt>
                <c:pt idx="367">
                  <c:v>10000</c:v>
                </c:pt>
                <c:pt idx="368">
                  <c:v>12500</c:v>
                </c:pt>
                <c:pt idx="369">
                  <c:v>17500</c:v>
                </c:pt>
                <c:pt idx="370">
                  <c:v>17500</c:v>
                </c:pt>
                <c:pt idx="371">
                  <c:v>15000</c:v>
                </c:pt>
                <c:pt idx="372">
                  <c:v>16250</c:v>
                </c:pt>
                <c:pt idx="373">
                  <c:v>15000</c:v>
                </c:pt>
                <c:pt idx="374">
                  <c:v>5000</c:v>
                </c:pt>
                <c:pt idx="375">
                  <c:v>-5000</c:v>
                </c:pt>
                <c:pt idx="376">
                  <c:v>-40000</c:v>
                </c:pt>
                <c:pt idx="377">
                  <c:v>-12500</c:v>
                </c:pt>
                <c:pt idx="378">
                  <c:v>-7500</c:v>
                </c:pt>
                <c:pt idx="379">
                  <c:v>-10000</c:v>
                </c:pt>
                <c:pt idx="380">
                  <c:v>-13750</c:v>
                </c:pt>
                <c:pt idx="381">
                  <c:v>-25000</c:v>
                </c:pt>
                <c:pt idx="382">
                  <c:v>-15000</c:v>
                </c:pt>
                <c:pt idx="383">
                  <c:v>-27500</c:v>
                </c:pt>
                <c:pt idx="384">
                  <c:v>-11250</c:v>
                </c:pt>
                <c:pt idx="385">
                  <c:v>-8750</c:v>
                </c:pt>
                <c:pt idx="386">
                  <c:v>-32500</c:v>
                </c:pt>
                <c:pt idx="387">
                  <c:v>-11250</c:v>
                </c:pt>
                <c:pt idx="388">
                  <c:v>-17500</c:v>
                </c:pt>
                <c:pt idx="389">
                  <c:v>-20000</c:v>
                </c:pt>
                <c:pt idx="390">
                  <c:v>-22500</c:v>
                </c:pt>
                <c:pt idx="391">
                  <c:v>-22500</c:v>
                </c:pt>
                <c:pt idx="392">
                  <c:v>-10000</c:v>
                </c:pt>
                <c:pt idx="393">
                  <c:v>-25000</c:v>
                </c:pt>
                <c:pt idx="394">
                  <c:v>-15000</c:v>
                </c:pt>
                <c:pt idx="395">
                  <c:v>-15000</c:v>
                </c:pt>
                <c:pt idx="396">
                  <c:v>-15000</c:v>
                </c:pt>
                <c:pt idx="397">
                  <c:v>-15000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42880"/>
        <c:axId val="119261440"/>
      </c:lineChart>
      <c:catAx>
        <c:axId val="80442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19261440"/>
        <c:crosses val="autoZero"/>
        <c:auto val="1"/>
        <c:lblAlgn val="ctr"/>
        <c:lblOffset val="100"/>
        <c:noMultiLvlLbl val="0"/>
      </c:catAx>
      <c:valAx>
        <c:axId val="119261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 altLang="en-US"/>
                  <a:t>电压</a:t>
                </a:r>
                <a:r>
                  <a:rPr lang="en-US" altLang="zh-CN"/>
                  <a:t>(</a:t>
                </a:r>
                <a:r>
                  <a:rPr lang="el-GR" altLang="zh-CN">
                    <a:latin typeface="Calibri"/>
                    <a:cs typeface="Calibri"/>
                  </a:rPr>
                  <a:t>μ</a:t>
                </a:r>
                <a:r>
                  <a:rPr lang="en-US" altLang="zh-CN">
                    <a:latin typeface="Calibri"/>
                    <a:cs typeface="Calibri"/>
                  </a:rPr>
                  <a:t>V</a:t>
                </a:r>
                <a:r>
                  <a:rPr lang="en-US" altLang="zh-CN"/>
                  <a:t>)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442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WIFI传输率</c:v>
          </c:tx>
          <c:marker>
            <c:symbol val="none"/>
          </c:marker>
          <c:val>
            <c:numRef>
              <c:f>APT_filterDATA!$A$3:$A$400</c:f>
              <c:numCache>
                <c:formatCode>General</c:formatCode>
                <c:ptCount val="398"/>
                <c:pt idx="0">
                  <c:v>50</c:v>
                </c:pt>
                <c:pt idx="1">
                  <c:v>128</c:v>
                </c:pt>
                <c:pt idx="2">
                  <c:v>128</c:v>
                </c:pt>
                <c:pt idx="3">
                  <c:v>128</c:v>
                </c:pt>
                <c:pt idx="4">
                  <c:v>206</c:v>
                </c:pt>
                <c:pt idx="5">
                  <c:v>18680</c:v>
                </c:pt>
                <c:pt idx="6">
                  <c:v>95409</c:v>
                </c:pt>
                <c:pt idx="7">
                  <c:v>80800</c:v>
                </c:pt>
                <c:pt idx="8">
                  <c:v>28423</c:v>
                </c:pt>
                <c:pt idx="9">
                  <c:v>16038</c:v>
                </c:pt>
                <c:pt idx="10">
                  <c:v>38193</c:v>
                </c:pt>
                <c:pt idx="11">
                  <c:v>21579</c:v>
                </c:pt>
                <c:pt idx="12">
                  <c:v>17807</c:v>
                </c:pt>
                <c:pt idx="13">
                  <c:v>36152</c:v>
                </c:pt>
                <c:pt idx="14">
                  <c:v>17272</c:v>
                </c:pt>
                <c:pt idx="15">
                  <c:v>67724</c:v>
                </c:pt>
                <c:pt idx="16">
                  <c:v>56327</c:v>
                </c:pt>
                <c:pt idx="17">
                  <c:v>58885</c:v>
                </c:pt>
                <c:pt idx="18">
                  <c:v>54009</c:v>
                </c:pt>
                <c:pt idx="19">
                  <c:v>18725</c:v>
                </c:pt>
                <c:pt idx="20">
                  <c:v>18095</c:v>
                </c:pt>
                <c:pt idx="21">
                  <c:v>98165</c:v>
                </c:pt>
                <c:pt idx="22">
                  <c:v>39897</c:v>
                </c:pt>
                <c:pt idx="23">
                  <c:v>103256</c:v>
                </c:pt>
                <c:pt idx="24">
                  <c:v>108924</c:v>
                </c:pt>
                <c:pt idx="25">
                  <c:v>136969</c:v>
                </c:pt>
                <c:pt idx="26">
                  <c:v>56828</c:v>
                </c:pt>
                <c:pt idx="27">
                  <c:v>125525</c:v>
                </c:pt>
                <c:pt idx="28">
                  <c:v>39333</c:v>
                </c:pt>
                <c:pt idx="29">
                  <c:v>325526</c:v>
                </c:pt>
                <c:pt idx="30">
                  <c:v>167556</c:v>
                </c:pt>
                <c:pt idx="31">
                  <c:v>77090</c:v>
                </c:pt>
                <c:pt idx="32">
                  <c:v>373261</c:v>
                </c:pt>
                <c:pt idx="33">
                  <c:v>50</c:v>
                </c:pt>
                <c:pt idx="34">
                  <c:v>74242</c:v>
                </c:pt>
                <c:pt idx="35">
                  <c:v>22568</c:v>
                </c:pt>
                <c:pt idx="36">
                  <c:v>217606</c:v>
                </c:pt>
                <c:pt idx="37">
                  <c:v>272602</c:v>
                </c:pt>
                <c:pt idx="38">
                  <c:v>179272</c:v>
                </c:pt>
                <c:pt idx="39">
                  <c:v>2362</c:v>
                </c:pt>
                <c:pt idx="40">
                  <c:v>88200</c:v>
                </c:pt>
                <c:pt idx="41">
                  <c:v>105874</c:v>
                </c:pt>
                <c:pt idx="42">
                  <c:v>825602</c:v>
                </c:pt>
                <c:pt idx="43">
                  <c:v>1728549</c:v>
                </c:pt>
                <c:pt idx="44">
                  <c:v>1061636</c:v>
                </c:pt>
                <c:pt idx="45">
                  <c:v>783626</c:v>
                </c:pt>
                <c:pt idx="46">
                  <c:v>578308</c:v>
                </c:pt>
                <c:pt idx="47">
                  <c:v>1731740</c:v>
                </c:pt>
                <c:pt idx="48">
                  <c:v>1537376</c:v>
                </c:pt>
                <c:pt idx="49">
                  <c:v>884162</c:v>
                </c:pt>
                <c:pt idx="50">
                  <c:v>337258</c:v>
                </c:pt>
                <c:pt idx="51">
                  <c:v>1538954</c:v>
                </c:pt>
                <c:pt idx="52">
                  <c:v>1717598</c:v>
                </c:pt>
                <c:pt idx="53">
                  <c:v>1569360</c:v>
                </c:pt>
                <c:pt idx="54">
                  <c:v>1123782</c:v>
                </c:pt>
                <c:pt idx="55">
                  <c:v>1167984</c:v>
                </c:pt>
                <c:pt idx="56">
                  <c:v>1618526</c:v>
                </c:pt>
                <c:pt idx="57">
                  <c:v>1085132</c:v>
                </c:pt>
                <c:pt idx="58">
                  <c:v>575230</c:v>
                </c:pt>
                <c:pt idx="59">
                  <c:v>1468734</c:v>
                </c:pt>
                <c:pt idx="60">
                  <c:v>1248666</c:v>
                </c:pt>
                <c:pt idx="61">
                  <c:v>937562</c:v>
                </c:pt>
                <c:pt idx="62">
                  <c:v>1492978</c:v>
                </c:pt>
                <c:pt idx="63">
                  <c:v>1583990</c:v>
                </c:pt>
                <c:pt idx="64">
                  <c:v>1478626</c:v>
                </c:pt>
                <c:pt idx="65">
                  <c:v>1303148</c:v>
                </c:pt>
                <c:pt idx="66">
                  <c:v>1302738</c:v>
                </c:pt>
                <c:pt idx="67">
                  <c:v>540452</c:v>
                </c:pt>
                <c:pt idx="68">
                  <c:v>891430</c:v>
                </c:pt>
                <c:pt idx="69">
                  <c:v>1151630</c:v>
                </c:pt>
                <c:pt idx="70">
                  <c:v>1331821</c:v>
                </c:pt>
                <c:pt idx="71">
                  <c:v>415602</c:v>
                </c:pt>
                <c:pt idx="72">
                  <c:v>930677</c:v>
                </c:pt>
                <c:pt idx="73">
                  <c:v>680956</c:v>
                </c:pt>
                <c:pt idx="74">
                  <c:v>5328</c:v>
                </c:pt>
                <c:pt idx="75">
                  <c:v>648784</c:v>
                </c:pt>
                <c:pt idx="76">
                  <c:v>1494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206</c:v>
                </c:pt>
                <c:pt idx="84">
                  <c:v>206</c:v>
                </c:pt>
                <c:pt idx="85">
                  <c:v>290</c:v>
                </c:pt>
                <c:pt idx="86">
                  <c:v>49681</c:v>
                </c:pt>
                <c:pt idx="87">
                  <c:v>266</c:v>
                </c:pt>
                <c:pt idx="88">
                  <c:v>554</c:v>
                </c:pt>
                <c:pt idx="89">
                  <c:v>128</c:v>
                </c:pt>
                <c:pt idx="90">
                  <c:v>284</c:v>
                </c:pt>
                <c:pt idx="91">
                  <c:v>284</c:v>
                </c:pt>
                <c:pt idx="92">
                  <c:v>128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330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100</c:v>
                </c:pt>
                <c:pt idx="101">
                  <c:v>0</c:v>
                </c:pt>
                <c:pt idx="102">
                  <c:v>100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96</c:v>
                </c:pt>
                <c:pt idx="114">
                  <c:v>50</c:v>
                </c:pt>
                <c:pt idx="115">
                  <c:v>50</c:v>
                </c:pt>
                <c:pt idx="116">
                  <c:v>96</c:v>
                </c:pt>
                <c:pt idx="117">
                  <c:v>96</c:v>
                </c:pt>
                <c:pt idx="118">
                  <c:v>50</c:v>
                </c:pt>
                <c:pt idx="119">
                  <c:v>347</c:v>
                </c:pt>
                <c:pt idx="120">
                  <c:v>78</c:v>
                </c:pt>
                <c:pt idx="121">
                  <c:v>178</c:v>
                </c:pt>
                <c:pt idx="122">
                  <c:v>128</c:v>
                </c:pt>
                <c:pt idx="123">
                  <c:v>4014</c:v>
                </c:pt>
                <c:pt idx="124">
                  <c:v>50</c:v>
                </c:pt>
                <c:pt idx="125">
                  <c:v>50</c:v>
                </c:pt>
                <c:pt idx="126">
                  <c:v>116</c:v>
                </c:pt>
                <c:pt idx="127">
                  <c:v>0</c:v>
                </c:pt>
                <c:pt idx="128" formatCode="0.00E+00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176</c:v>
                </c:pt>
                <c:pt idx="194">
                  <c:v>518</c:v>
                </c:pt>
                <c:pt idx="195">
                  <c:v>1472</c:v>
                </c:pt>
                <c:pt idx="196">
                  <c:v>460</c:v>
                </c:pt>
                <c:pt idx="197">
                  <c:v>6786</c:v>
                </c:pt>
                <c:pt idx="198">
                  <c:v>1818</c:v>
                </c:pt>
                <c:pt idx="199">
                  <c:v>128</c:v>
                </c:pt>
                <c:pt idx="200">
                  <c:v>576</c:v>
                </c:pt>
                <c:pt idx="201">
                  <c:v>330</c:v>
                </c:pt>
                <c:pt idx="202">
                  <c:v>128</c:v>
                </c:pt>
                <c:pt idx="203">
                  <c:v>452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626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330</c:v>
                </c:pt>
                <c:pt idx="213">
                  <c:v>50</c:v>
                </c:pt>
                <c:pt idx="214">
                  <c:v>1722</c:v>
                </c:pt>
                <c:pt idx="215">
                  <c:v>50</c:v>
                </c:pt>
                <c:pt idx="216">
                  <c:v>50</c:v>
                </c:pt>
                <c:pt idx="217">
                  <c:v>1738507</c:v>
                </c:pt>
                <c:pt idx="218">
                  <c:v>1097604</c:v>
                </c:pt>
                <c:pt idx="219">
                  <c:v>491520</c:v>
                </c:pt>
                <c:pt idx="220">
                  <c:v>3104316</c:v>
                </c:pt>
                <c:pt idx="221">
                  <c:v>68330</c:v>
                </c:pt>
                <c:pt idx="222">
                  <c:v>279</c:v>
                </c:pt>
                <c:pt idx="223">
                  <c:v>3729</c:v>
                </c:pt>
                <c:pt idx="224">
                  <c:v>50</c:v>
                </c:pt>
                <c:pt idx="225">
                  <c:v>154</c:v>
                </c:pt>
                <c:pt idx="226">
                  <c:v>154</c:v>
                </c:pt>
                <c:pt idx="227">
                  <c:v>184</c:v>
                </c:pt>
                <c:pt idx="228">
                  <c:v>3378</c:v>
                </c:pt>
                <c:pt idx="229">
                  <c:v>246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362</c:v>
                </c:pt>
                <c:pt idx="234">
                  <c:v>50</c:v>
                </c:pt>
                <c:pt idx="235">
                  <c:v>50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154</c:v>
                </c:pt>
                <c:pt idx="240">
                  <c:v>50</c:v>
                </c:pt>
                <c:pt idx="241">
                  <c:v>50</c:v>
                </c:pt>
                <c:pt idx="242">
                  <c:v>330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50</c:v>
                </c:pt>
                <c:pt idx="247">
                  <c:v>50</c:v>
                </c:pt>
                <c:pt idx="248">
                  <c:v>50</c:v>
                </c:pt>
                <c:pt idx="249">
                  <c:v>50</c:v>
                </c:pt>
                <c:pt idx="250">
                  <c:v>206</c:v>
                </c:pt>
                <c:pt idx="251">
                  <c:v>128</c:v>
                </c:pt>
                <c:pt idx="252">
                  <c:v>154</c:v>
                </c:pt>
                <c:pt idx="253">
                  <c:v>50</c:v>
                </c:pt>
                <c:pt idx="254">
                  <c:v>50</c:v>
                </c:pt>
                <c:pt idx="255">
                  <c:v>50</c:v>
                </c:pt>
                <c:pt idx="256">
                  <c:v>50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104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92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50</c:v>
                </c:pt>
                <c:pt idx="376">
                  <c:v>50</c:v>
                </c:pt>
                <c:pt idx="377">
                  <c:v>50</c:v>
                </c:pt>
                <c:pt idx="378">
                  <c:v>50</c:v>
                </c:pt>
                <c:pt idx="379">
                  <c:v>206</c:v>
                </c:pt>
                <c:pt idx="380">
                  <c:v>284</c:v>
                </c:pt>
                <c:pt idx="381">
                  <c:v>206</c:v>
                </c:pt>
                <c:pt idx="382">
                  <c:v>156</c:v>
                </c:pt>
                <c:pt idx="383">
                  <c:v>128</c:v>
                </c:pt>
                <c:pt idx="384">
                  <c:v>256</c:v>
                </c:pt>
                <c:pt idx="385">
                  <c:v>78</c:v>
                </c:pt>
                <c:pt idx="386">
                  <c:v>128</c:v>
                </c:pt>
                <c:pt idx="387">
                  <c:v>206</c:v>
                </c:pt>
                <c:pt idx="388">
                  <c:v>128</c:v>
                </c:pt>
                <c:pt idx="389">
                  <c:v>128</c:v>
                </c:pt>
                <c:pt idx="390">
                  <c:v>50</c:v>
                </c:pt>
                <c:pt idx="391">
                  <c:v>50</c:v>
                </c:pt>
                <c:pt idx="392">
                  <c:v>330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46112"/>
        <c:axId val="119263744"/>
      </c:lineChart>
      <c:catAx>
        <c:axId val="80346112"/>
        <c:scaling>
          <c:orientation val="minMax"/>
        </c:scaling>
        <c:delete val="0"/>
        <c:axPos val="b"/>
        <c:majorTickMark val="out"/>
        <c:minorTickMark val="none"/>
        <c:tickLblPos val="nextTo"/>
        <c:crossAx val="119263744"/>
        <c:crosses val="autoZero"/>
        <c:auto val="1"/>
        <c:lblAlgn val="ctr"/>
        <c:lblOffset val="100"/>
        <c:noMultiLvlLbl val="0"/>
      </c:catAx>
      <c:valAx>
        <c:axId val="119263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WIFI</a:t>
                </a:r>
                <a:r>
                  <a:rPr lang="zh-CN" altLang="en-US"/>
                  <a:t>传输率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346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CPU使用率</c:v>
          </c:tx>
          <c:marker>
            <c:symbol val="none"/>
          </c:marker>
          <c:val>
            <c:numRef>
              <c:f>APT_filterDATA!$C$3:$C$400</c:f>
              <c:numCache>
                <c:formatCode>General</c:formatCode>
                <c:ptCount val="398"/>
                <c:pt idx="0">
                  <c:v>0.44339624</c:v>
                </c:pt>
                <c:pt idx="1">
                  <c:v>0.55963300000000005</c:v>
                </c:pt>
                <c:pt idx="2">
                  <c:v>0.123809524</c:v>
                </c:pt>
                <c:pt idx="3">
                  <c:v>0.15887850000000001</c:v>
                </c:pt>
                <c:pt idx="4">
                  <c:v>0.59259260000000002</c:v>
                </c:pt>
                <c:pt idx="5">
                  <c:v>1</c:v>
                </c:pt>
                <c:pt idx="6">
                  <c:v>0.98895025000000003</c:v>
                </c:pt>
                <c:pt idx="7">
                  <c:v>1</c:v>
                </c:pt>
                <c:pt idx="8">
                  <c:v>0.99090909999999999</c:v>
                </c:pt>
                <c:pt idx="9">
                  <c:v>1</c:v>
                </c:pt>
                <c:pt idx="10">
                  <c:v>0.99137929999999996</c:v>
                </c:pt>
                <c:pt idx="11">
                  <c:v>1</c:v>
                </c:pt>
                <c:pt idx="12">
                  <c:v>0.99173549999999999</c:v>
                </c:pt>
                <c:pt idx="13">
                  <c:v>0.98290599999999995</c:v>
                </c:pt>
                <c:pt idx="14">
                  <c:v>0.9915254</c:v>
                </c:pt>
                <c:pt idx="15">
                  <c:v>0.984375</c:v>
                </c:pt>
                <c:pt idx="16">
                  <c:v>1</c:v>
                </c:pt>
                <c:pt idx="17">
                  <c:v>0.98601399999999995</c:v>
                </c:pt>
                <c:pt idx="18">
                  <c:v>0.98657715000000001</c:v>
                </c:pt>
                <c:pt idx="19">
                  <c:v>1</c:v>
                </c:pt>
                <c:pt idx="20">
                  <c:v>0.99130434000000001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0.99411760000000005</c:v>
                </c:pt>
                <c:pt idx="25">
                  <c:v>1</c:v>
                </c:pt>
                <c:pt idx="26">
                  <c:v>0.95726496000000005</c:v>
                </c:pt>
                <c:pt idx="27">
                  <c:v>0.26262626</c:v>
                </c:pt>
                <c:pt idx="28">
                  <c:v>0.1923077</c:v>
                </c:pt>
                <c:pt idx="29">
                  <c:v>0.93103449999999999</c:v>
                </c:pt>
                <c:pt idx="30">
                  <c:v>0.95867769999999997</c:v>
                </c:pt>
                <c:pt idx="31">
                  <c:v>0.94736843999999998</c:v>
                </c:pt>
                <c:pt idx="32">
                  <c:v>0.81818179999999996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0.91071427000000005</c:v>
                </c:pt>
                <c:pt idx="43">
                  <c:v>0.99065422999999997</c:v>
                </c:pt>
                <c:pt idx="44">
                  <c:v>0.99099099999999996</c:v>
                </c:pt>
                <c:pt idx="45">
                  <c:v>0.97087380000000001</c:v>
                </c:pt>
                <c:pt idx="46">
                  <c:v>1</c:v>
                </c:pt>
                <c:pt idx="47">
                  <c:v>0.87735850000000004</c:v>
                </c:pt>
                <c:pt idx="48">
                  <c:v>0.79611653000000004</c:v>
                </c:pt>
                <c:pt idx="49">
                  <c:v>0.99090909999999999</c:v>
                </c:pt>
                <c:pt idx="50">
                  <c:v>1</c:v>
                </c:pt>
                <c:pt idx="51">
                  <c:v>0.79411759999999998</c:v>
                </c:pt>
                <c:pt idx="52">
                  <c:v>0.98130839999999997</c:v>
                </c:pt>
                <c:pt idx="53">
                  <c:v>0.99090909999999999</c:v>
                </c:pt>
                <c:pt idx="54">
                  <c:v>1</c:v>
                </c:pt>
                <c:pt idx="55">
                  <c:v>0.98214287</c:v>
                </c:pt>
                <c:pt idx="56">
                  <c:v>0.81553399999999998</c:v>
                </c:pt>
                <c:pt idx="57">
                  <c:v>1</c:v>
                </c:pt>
                <c:pt idx="58">
                  <c:v>1</c:v>
                </c:pt>
                <c:pt idx="59">
                  <c:v>0.98214287</c:v>
                </c:pt>
                <c:pt idx="60">
                  <c:v>1</c:v>
                </c:pt>
                <c:pt idx="61">
                  <c:v>1</c:v>
                </c:pt>
                <c:pt idx="62">
                  <c:v>0.89523810000000004</c:v>
                </c:pt>
                <c:pt idx="63">
                  <c:v>0.99029124000000002</c:v>
                </c:pt>
                <c:pt idx="64">
                  <c:v>0.99090909999999999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0.99074070000000003</c:v>
                </c:pt>
                <c:pt idx="69">
                  <c:v>0.99</c:v>
                </c:pt>
                <c:pt idx="70">
                  <c:v>0.95145630000000003</c:v>
                </c:pt>
                <c:pt idx="71">
                  <c:v>0.98198200000000002</c:v>
                </c:pt>
                <c:pt idx="72">
                  <c:v>0.80198020000000003</c:v>
                </c:pt>
                <c:pt idx="73">
                  <c:v>0.93333334000000001</c:v>
                </c:pt>
                <c:pt idx="74">
                  <c:v>0.97222220000000004</c:v>
                </c:pt>
                <c:pt idx="75">
                  <c:v>0.69607839999999999</c:v>
                </c:pt>
                <c:pt idx="76">
                  <c:v>0.99047620000000003</c:v>
                </c:pt>
                <c:pt idx="77">
                  <c:v>0.94642859999999995</c:v>
                </c:pt>
                <c:pt idx="78">
                  <c:v>0.23529412</c:v>
                </c:pt>
                <c:pt idx="79">
                  <c:v>0.58878505000000003</c:v>
                </c:pt>
                <c:pt idx="80">
                  <c:v>0.43137255000000002</c:v>
                </c:pt>
                <c:pt idx="81">
                  <c:v>0.58095240000000004</c:v>
                </c:pt>
                <c:pt idx="82">
                  <c:v>0.46153845999999998</c:v>
                </c:pt>
                <c:pt idx="83">
                  <c:v>0.28846154000000002</c:v>
                </c:pt>
                <c:pt idx="84">
                  <c:v>0.71698110000000004</c:v>
                </c:pt>
                <c:pt idx="85">
                  <c:v>0.58585860000000001</c:v>
                </c:pt>
                <c:pt idx="86">
                  <c:v>1</c:v>
                </c:pt>
                <c:pt idx="87">
                  <c:v>1</c:v>
                </c:pt>
                <c:pt idx="88">
                  <c:v>0.70588240000000002</c:v>
                </c:pt>
                <c:pt idx="89">
                  <c:v>0.98148150000000001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0.99159664000000003</c:v>
                </c:pt>
                <c:pt idx="107">
                  <c:v>0.99065422999999997</c:v>
                </c:pt>
                <c:pt idx="108">
                  <c:v>0.97058820000000001</c:v>
                </c:pt>
                <c:pt idx="109">
                  <c:v>1</c:v>
                </c:pt>
                <c:pt idx="110">
                  <c:v>1</c:v>
                </c:pt>
                <c:pt idx="111">
                  <c:v>0.98039215999999996</c:v>
                </c:pt>
                <c:pt idx="112">
                  <c:v>0.99019604999999999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0.6637168</c:v>
                </c:pt>
                <c:pt idx="120">
                  <c:v>0.23300971000000001</c:v>
                </c:pt>
                <c:pt idx="121">
                  <c:v>0.55172414000000003</c:v>
                </c:pt>
                <c:pt idx="122">
                  <c:v>0.79245279999999996</c:v>
                </c:pt>
                <c:pt idx="123">
                  <c:v>0.7627119</c:v>
                </c:pt>
                <c:pt idx="124">
                  <c:v>0.73529409999999995</c:v>
                </c:pt>
                <c:pt idx="125">
                  <c:v>0.93457942999999999</c:v>
                </c:pt>
                <c:pt idx="126">
                  <c:v>0.6698113</c:v>
                </c:pt>
                <c:pt idx="127">
                  <c:v>0.40196080000000001</c:v>
                </c:pt>
                <c:pt idx="128">
                  <c:v>0.97058820000000001</c:v>
                </c:pt>
                <c:pt idx="129">
                  <c:v>0.3084112</c:v>
                </c:pt>
                <c:pt idx="130">
                  <c:v>0.6086956</c:v>
                </c:pt>
                <c:pt idx="131">
                  <c:v>0.47115385999999998</c:v>
                </c:pt>
                <c:pt idx="132">
                  <c:v>0.21495327</c:v>
                </c:pt>
                <c:pt idx="133">
                  <c:v>0.55238100000000001</c:v>
                </c:pt>
                <c:pt idx="134">
                  <c:v>0.46666667000000001</c:v>
                </c:pt>
                <c:pt idx="135">
                  <c:v>0.14141413999999999</c:v>
                </c:pt>
                <c:pt idx="136">
                  <c:v>0.41441440000000002</c:v>
                </c:pt>
                <c:pt idx="137">
                  <c:v>0.106796116</c:v>
                </c:pt>
                <c:pt idx="138">
                  <c:v>0.31428572999999999</c:v>
                </c:pt>
                <c:pt idx="139">
                  <c:v>0.42452830000000003</c:v>
                </c:pt>
                <c:pt idx="140">
                  <c:v>0.18867924999999999</c:v>
                </c:pt>
                <c:pt idx="141">
                  <c:v>0.26923078</c:v>
                </c:pt>
                <c:pt idx="142">
                  <c:v>0.53333335999999998</c:v>
                </c:pt>
                <c:pt idx="143">
                  <c:v>0.46788990000000003</c:v>
                </c:pt>
                <c:pt idx="144">
                  <c:v>0.17307692999999999</c:v>
                </c:pt>
                <c:pt idx="145">
                  <c:v>0.47663551999999998</c:v>
                </c:pt>
                <c:pt idx="146">
                  <c:v>0.33333333999999998</c:v>
                </c:pt>
                <c:pt idx="147">
                  <c:v>0.21782177999999999</c:v>
                </c:pt>
                <c:pt idx="148">
                  <c:v>0.48148150000000001</c:v>
                </c:pt>
                <c:pt idx="149">
                  <c:v>0.21782177999999999</c:v>
                </c:pt>
                <c:pt idx="150">
                  <c:v>0.49549549999999998</c:v>
                </c:pt>
                <c:pt idx="151">
                  <c:v>0.34259260000000002</c:v>
                </c:pt>
                <c:pt idx="152">
                  <c:v>0.61165046999999995</c:v>
                </c:pt>
                <c:pt idx="153">
                  <c:v>0.08</c:v>
                </c:pt>
                <c:pt idx="154">
                  <c:v>0.30097088</c:v>
                </c:pt>
                <c:pt idx="155">
                  <c:v>0.48571429999999999</c:v>
                </c:pt>
                <c:pt idx="156">
                  <c:v>0.19417475000000001</c:v>
                </c:pt>
                <c:pt idx="157">
                  <c:v>0.38095240000000002</c:v>
                </c:pt>
                <c:pt idx="158">
                  <c:v>0.26</c:v>
                </c:pt>
                <c:pt idx="159">
                  <c:v>0.3761468</c:v>
                </c:pt>
                <c:pt idx="160">
                  <c:v>0.25</c:v>
                </c:pt>
                <c:pt idx="161">
                  <c:v>0.60377360000000002</c:v>
                </c:pt>
                <c:pt idx="162">
                  <c:v>0.11320755</c:v>
                </c:pt>
                <c:pt idx="163">
                  <c:v>0.115384616</c:v>
                </c:pt>
                <c:pt idx="164">
                  <c:v>0.19047620000000001</c:v>
                </c:pt>
                <c:pt idx="165">
                  <c:v>0.114285715</c:v>
                </c:pt>
                <c:pt idx="166">
                  <c:v>0.52941179999999999</c:v>
                </c:pt>
                <c:pt idx="167">
                  <c:v>0.51428574000000005</c:v>
                </c:pt>
                <c:pt idx="168">
                  <c:v>0.48076922</c:v>
                </c:pt>
                <c:pt idx="169">
                  <c:v>0.44660192999999998</c:v>
                </c:pt>
                <c:pt idx="170">
                  <c:v>0.48039216000000001</c:v>
                </c:pt>
                <c:pt idx="171">
                  <c:v>0.47619048000000003</c:v>
                </c:pt>
                <c:pt idx="172">
                  <c:v>0.48039216000000001</c:v>
                </c:pt>
                <c:pt idx="173">
                  <c:v>0.37142858000000001</c:v>
                </c:pt>
                <c:pt idx="174">
                  <c:v>0.53271025000000005</c:v>
                </c:pt>
                <c:pt idx="175">
                  <c:v>0.73</c:v>
                </c:pt>
                <c:pt idx="176">
                  <c:v>0.62608695000000003</c:v>
                </c:pt>
                <c:pt idx="177">
                  <c:v>0.58095240000000004</c:v>
                </c:pt>
                <c:pt idx="178">
                  <c:v>0.64285713</c:v>
                </c:pt>
                <c:pt idx="179">
                  <c:v>0.6181818</c:v>
                </c:pt>
                <c:pt idx="180">
                  <c:v>0.44</c:v>
                </c:pt>
                <c:pt idx="181">
                  <c:v>0.52380954999999996</c:v>
                </c:pt>
                <c:pt idx="182">
                  <c:v>0.80555560000000004</c:v>
                </c:pt>
                <c:pt idx="183">
                  <c:v>0.5</c:v>
                </c:pt>
                <c:pt idx="184">
                  <c:v>0.20370369999999999</c:v>
                </c:pt>
                <c:pt idx="185">
                  <c:v>0.21782177999999999</c:v>
                </c:pt>
                <c:pt idx="186">
                  <c:v>0.10576923000000001</c:v>
                </c:pt>
                <c:pt idx="187">
                  <c:v>0.18095238999999999</c:v>
                </c:pt>
                <c:pt idx="188">
                  <c:v>0.58095240000000004</c:v>
                </c:pt>
                <c:pt idx="189">
                  <c:v>0.114285715</c:v>
                </c:pt>
                <c:pt idx="190">
                  <c:v>0.114285715</c:v>
                </c:pt>
                <c:pt idx="191">
                  <c:v>0.33333333999999998</c:v>
                </c:pt>
                <c:pt idx="192">
                  <c:v>0.21495327</c:v>
                </c:pt>
                <c:pt idx="193">
                  <c:v>0.55769230000000003</c:v>
                </c:pt>
                <c:pt idx="194">
                  <c:v>0.29245283999999999</c:v>
                </c:pt>
                <c:pt idx="195">
                  <c:v>0.28431373999999998</c:v>
                </c:pt>
                <c:pt idx="196">
                  <c:v>0.48571429999999999</c:v>
                </c:pt>
                <c:pt idx="197">
                  <c:v>0.86792449999999999</c:v>
                </c:pt>
                <c:pt idx="198">
                  <c:v>0.43518519999999999</c:v>
                </c:pt>
                <c:pt idx="199">
                  <c:v>9.4339623999999997E-2</c:v>
                </c:pt>
                <c:pt idx="200">
                  <c:v>0.41509435</c:v>
                </c:pt>
                <c:pt idx="201">
                  <c:v>0.20192307000000001</c:v>
                </c:pt>
                <c:pt idx="202">
                  <c:v>0.50450450000000002</c:v>
                </c:pt>
                <c:pt idx="203">
                  <c:v>0.32692306999999998</c:v>
                </c:pt>
                <c:pt idx="204">
                  <c:v>0.27619050000000001</c:v>
                </c:pt>
                <c:pt idx="205">
                  <c:v>0.123809524</c:v>
                </c:pt>
                <c:pt idx="206">
                  <c:v>0.29807693000000002</c:v>
                </c:pt>
                <c:pt idx="207">
                  <c:v>0.41904762000000001</c:v>
                </c:pt>
                <c:pt idx="208">
                  <c:v>9.6153849999999999E-2</c:v>
                </c:pt>
                <c:pt idx="209">
                  <c:v>0.38095240000000002</c:v>
                </c:pt>
                <c:pt idx="210">
                  <c:v>0.52941179999999999</c:v>
                </c:pt>
                <c:pt idx="211">
                  <c:v>0.05</c:v>
                </c:pt>
                <c:pt idx="212">
                  <c:v>0.44954126999999999</c:v>
                </c:pt>
                <c:pt idx="213">
                  <c:v>0.11111111</c:v>
                </c:pt>
                <c:pt idx="214">
                  <c:v>0.54285717</c:v>
                </c:pt>
                <c:pt idx="215">
                  <c:v>0.37142858000000001</c:v>
                </c:pt>
                <c:pt idx="216">
                  <c:v>0.15384616000000001</c:v>
                </c:pt>
                <c:pt idx="217">
                  <c:v>0.84761905999999998</c:v>
                </c:pt>
                <c:pt idx="218">
                  <c:v>0.58823530000000002</c:v>
                </c:pt>
                <c:pt idx="219">
                  <c:v>0.63366336000000001</c:v>
                </c:pt>
                <c:pt idx="220">
                  <c:v>0.92307689999999998</c:v>
                </c:pt>
                <c:pt idx="221">
                  <c:v>0.78301889999999996</c:v>
                </c:pt>
                <c:pt idx="222">
                  <c:v>0.51456310000000005</c:v>
                </c:pt>
                <c:pt idx="223">
                  <c:v>0.54716980000000004</c:v>
                </c:pt>
                <c:pt idx="224">
                  <c:v>0.47524752999999997</c:v>
                </c:pt>
                <c:pt idx="225">
                  <c:v>0.49</c:v>
                </c:pt>
                <c:pt idx="226">
                  <c:v>0.51428574000000005</c:v>
                </c:pt>
                <c:pt idx="227">
                  <c:v>0.55769230000000003</c:v>
                </c:pt>
                <c:pt idx="228">
                  <c:v>0.65420560000000005</c:v>
                </c:pt>
                <c:pt idx="229">
                  <c:v>0.63207550000000001</c:v>
                </c:pt>
                <c:pt idx="230">
                  <c:v>0.47619048000000003</c:v>
                </c:pt>
                <c:pt idx="231">
                  <c:v>0.84905660000000005</c:v>
                </c:pt>
                <c:pt idx="232">
                  <c:v>1</c:v>
                </c:pt>
                <c:pt idx="233">
                  <c:v>0.71287129999999999</c:v>
                </c:pt>
                <c:pt idx="234">
                  <c:v>0.47826087</c:v>
                </c:pt>
                <c:pt idx="235">
                  <c:v>0.54368930000000004</c:v>
                </c:pt>
                <c:pt idx="236">
                  <c:v>0.49504949999999998</c:v>
                </c:pt>
                <c:pt idx="237">
                  <c:v>0.42718445999999999</c:v>
                </c:pt>
                <c:pt idx="238">
                  <c:v>0.46728972000000002</c:v>
                </c:pt>
                <c:pt idx="239">
                  <c:v>0.39</c:v>
                </c:pt>
                <c:pt idx="240">
                  <c:v>0.49504949999999998</c:v>
                </c:pt>
                <c:pt idx="241">
                  <c:v>0.50485440000000004</c:v>
                </c:pt>
                <c:pt idx="242">
                  <c:v>0.53773579999999999</c:v>
                </c:pt>
                <c:pt idx="243">
                  <c:v>0.51428574000000005</c:v>
                </c:pt>
                <c:pt idx="244">
                  <c:v>0.46078432000000002</c:v>
                </c:pt>
                <c:pt idx="245">
                  <c:v>0.46153845999999998</c:v>
                </c:pt>
                <c:pt idx="246">
                  <c:v>0.48623854</c:v>
                </c:pt>
                <c:pt idx="247">
                  <c:v>0.45631070000000001</c:v>
                </c:pt>
                <c:pt idx="248">
                  <c:v>0.39603959999999999</c:v>
                </c:pt>
                <c:pt idx="249">
                  <c:v>0.60952382999999999</c:v>
                </c:pt>
                <c:pt idx="250">
                  <c:v>0.43269232000000002</c:v>
                </c:pt>
                <c:pt idx="251">
                  <c:v>0.43925235000000001</c:v>
                </c:pt>
                <c:pt idx="252">
                  <c:v>0.39603959999999999</c:v>
                </c:pt>
                <c:pt idx="253">
                  <c:v>0.43809524</c:v>
                </c:pt>
                <c:pt idx="254">
                  <c:v>0.34951457000000002</c:v>
                </c:pt>
                <c:pt idx="255">
                  <c:v>0.42857142999999998</c:v>
                </c:pt>
                <c:pt idx="256">
                  <c:v>0.39603959999999999</c:v>
                </c:pt>
                <c:pt idx="257">
                  <c:v>0.65420560000000005</c:v>
                </c:pt>
                <c:pt idx="258">
                  <c:v>0.47169810000000001</c:v>
                </c:pt>
                <c:pt idx="259">
                  <c:v>0.49514562000000001</c:v>
                </c:pt>
                <c:pt idx="260">
                  <c:v>0.36190476999999999</c:v>
                </c:pt>
                <c:pt idx="261">
                  <c:v>0.44036698000000002</c:v>
                </c:pt>
                <c:pt idx="262">
                  <c:v>0.41584157999999999</c:v>
                </c:pt>
                <c:pt idx="263">
                  <c:v>0.53846156999999994</c:v>
                </c:pt>
                <c:pt idx="264">
                  <c:v>0.32038834999999999</c:v>
                </c:pt>
                <c:pt idx="265">
                  <c:v>0.48598131999999999</c:v>
                </c:pt>
                <c:pt idx="266">
                  <c:v>0.42990655</c:v>
                </c:pt>
                <c:pt idx="267">
                  <c:v>0.37864077000000002</c:v>
                </c:pt>
                <c:pt idx="268">
                  <c:v>0.47619048000000003</c:v>
                </c:pt>
                <c:pt idx="269">
                  <c:v>0.4509804</c:v>
                </c:pt>
                <c:pt idx="270">
                  <c:v>0.37254903</c:v>
                </c:pt>
                <c:pt idx="271">
                  <c:v>0.77876109999999998</c:v>
                </c:pt>
                <c:pt idx="272">
                  <c:v>0.51401870000000005</c:v>
                </c:pt>
                <c:pt idx="273">
                  <c:v>0.51401870000000005</c:v>
                </c:pt>
                <c:pt idx="274">
                  <c:v>0.42156863</c:v>
                </c:pt>
                <c:pt idx="275">
                  <c:v>0.56190479999999998</c:v>
                </c:pt>
                <c:pt idx="276">
                  <c:v>0.55445546000000001</c:v>
                </c:pt>
                <c:pt idx="277">
                  <c:v>0.31730767999999998</c:v>
                </c:pt>
                <c:pt idx="278">
                  <c:v>0.40384614000000002</c:v>
                </c:pt>
                <c:pt idx="279">
                  <c:v>0.39252337999999998</c:v>
                </c:pt>
                <c:pt idx="280">
                  <c:v>0.40384614000000002</c:v>
                </c:pt>
                <c:pt idx="281">
                  <c:v>0.43809524</c:v>
                </c:pt>
                <c:pt idx="282">
                  <c:v>0.40384614000000002</c:v>
                </c:pt>
                <c:pt idx="283">
                  <c:v>0.51428574000000005</c:v>
                </c:pt>
                <c:pt idx="284">
                  <c:v>0.47115385999999998</c:v>
                </c:pt>
                <c:pt idx="285">
                  <c:v>0.46078432000000002</c:v>
                </c:pt>
                <c:pt idx="286">
                  <c:v>0.46534653999999998</c:v>
                </c:pt>
                <c:pt idx="287">
                  <c:v>0.40384614000000002</c:v>
                </c:pt>
                <c:pt idx="288">
                  <c:v>0.47115385999999998</c:v>
                </c:pt>
                <c:pt idx="289">
                  <c:v>0.42574256999999999</c:v>
                </c:pt>
                <c:pt idx="290">
                  <c:v>0.38613861999999999</c:v>
                </c:pt>
                <c:pt idx="291">
                  <c:v>0.46153845999999998</c:v>
                </c:pt>
                <c:pt idx="292">
                  <c:v>0.46078432000000002</c:v>
                </c:pt>
                <c:pt idx="293">
                  <c:v>0.46226414999999998</c:v>
                </c:pt>
                <c:pt idx="294">
                  <c:v>0.44230767999999998</c:v>
                </c:pt>
                <c:pt idx="295">
                  <c:v>0.44660192999999998</c:v>
                </c:pt>
                <c:pt idx="296">
                  <c:v>0.47115385999999998</c:v>
                </c:pt>
                <c:pt idx="297">
                  <c:v>0.56310680000000002</c:v>
                </c:pt>
                <c:pt idx="298">
                  <c:v>0.41584157999999999</c:v>
                </c:pt>
                <c:pt idx="299">
                  <c:v>0.50943400000000005</c:v>
                </c:pt>
                <c:pt idx="300">
                  <c:v>0.33663365000000001</c:v>
                </c:pt>
                <c:pt idx="301">
                  <c:v>0.45714285999999998</c:v>
                </c:pt>
                <c:pt idx="302">
                  <c:v>0.46601942000000002</c:v>
                </c:pt>
                <c:pt idx="303">
                  <c:v>0.51428574000000005</c:v>
                </c:pt>
                <c:pt idx="304">
                  <c:v>0.45544556000000003</c:v>
                </c:pt>
                <c:pt idx="305">
                  <c:v>0.38834950000000001</c:v>
                </c:pt>
                <c:pt idx="306">
                  <c:v>0.48571429999999999</c:v>
                </c:pt>
                <c:pt idx="307">
                  <c:v>0.55769230000000003</c:v>
                </c:pt>
                <c:pt idx="308">
                  <c:v>0.45714285999999998</c:v>
                </c:pt>
                <c:pt idx="309">
                  <c:v>0.52884613999999996</c:v>
                </c:pt>
                <c:pt idx="310">
                  <c:v>0.4</c:v>
                </c:pt>
                <c:pt idx="311">
                  <c:v>0.44117646999999999</c:v>
                </c:pt>
                <c:pt idx="312">
                  <c:v>0.39622639999999998</c:v>
                </c:pt>
                <c:pt idx="313">
                  <c:v>0.49523810000000001</c:v>
                </c:pt>
                <c:pt idx="314">
                  <c:v>0.47222219999999998</c:v>
                </c:pt>
                <c:pt idx="315">
                  <c:v>0.42718445999999999</c:v>
                </c:pt>
                <c:pt idx="316">
                  <c:v>0.32380953000000001</c:v>
                </c:pt>
                <c:pt idx="317">
                  <c:v>0.35849056000000001</c:v>
                </c:pt>
                <c:pt idx="318">
                  <c:v>0.43518519999999999</c:v>
                </c:pt>
                <c:pt idx="319">
                  <c:v>0.37</c:v>
                </c:pt>
                <c:pt idx="320">
                  <c:v>0.53846156999999994</c:v>
                </c:pt>
                <c:pt idx="321">
                  <c:v>0.3207547</c:v>
                </c:pt>
                <c:pt idx="322">
                  <c:v>0.41346154000000002</c:v>
                </c:pt>
                <c:pt idx="323">
                  <c:v>0.36190476999999999</c:v>
                </c:pt>
                <c:pt idx="324">
                  <c:v>0.37864077000000002</c:v>
                </c:pt>
                <c:pt idx="325">
                  <c:v>0.3904762</c:v>
                </c:pt>
                <c:pt idx="326">
                  <c:v>0.46728972000000002</c:v>
                </c:pt>
                <c:pt idx="327">
                  <c:v>0.33333333999999998</c:v>
                </c:pt>
                <c:pt idx="328">
                  <c:v>0.47115385999999998</c:v>
                </c:pt>
                <c:pt idx="329">
                  <c:v>0.39603959999999999</c:v>
                </c:pt>
                <c:pt idx="330">
                  <c:v>0.47058823999999999</c:v>
                </c:pt>
                <c:pt idx="331">
                  <c:v>0.40952380999999999</c:v>
                </c:pt>
                <c:pt idx="332">
                  <c:v>0.37962963999999999</c:v>
                </c:pt>
                <c:pt idx="333">
                  <c:v>0.38095240000000002</c:v>
                </c:pt>
                <c:pt idx="334">
                  <c:v>0.43809524</c:v>
                </c:pt>
                <c:pt idx="335">
                  <c:v>0.37864077000000002</c:v>
                </c:pt>
                <c:pt idx="336">
                  <c:v>0.55555560000000004</c:v>
                </c:pt>
                <c:pt idx="337">
                  <c:v>0.31372549999999999</c:v>
                </c:pt>
                <c:pt idx="338">
                  <c:v>0.44444444999999999</c:v>
                </c:pt>
                <c:pt idx="339">
                  <c:v>0.33009707999999999</c:v>
                </c:pt>
                <c:pt idx="340">
                  <c:v>0.38235295000000002</c:v>
                </c:pt>
                <c:pt idx="341">
                  <c:v>0.46153845999999998</c:v>
                </c:pt>
                <c:pt idx="342">
                  <c:v>0.42452830000000003</c:v>
                </c:pt>
                <c:pt idx="343">
                  <c:v>0.50980395000000001</c:v>
                </c:pt>
                <c:pt idx="344">
                  <c:v>0.40384614000000002</c:v>
                </c:pt>
                <c:pt idx="345">
                  <c:v>0.38095240000000002</c:v>
                </c:pt>
                <c:pt idx="346">
                  <c:v>0.41346154000000002</c:v>
                </c:pt>
                <c:pt idx="347">
                  <c:v>0.40186915000000001</c:v>
                </c:pt>
                <c:pt idx="348">
                  <c:v>0.40776699999999999</c:v>
                </c:pt>
                <c:pt idx="349">
                  <c:v>0.41176469999999998</c:v>
                </c:pt>
                <c:pt idx="350">
                  <c:v>0.43269232000000002</c:v>
                </c:pt>
                <c:pt idx="351">
                  <c:v>0.45714285999999998</c:v>
                </c:pt>
                <c:pt idx="352">
                  <c:v>0.40776699999999999</c:v>
                </c:pt>
                <c:pt idx="353">
                  <c:v>0.6698113</c:v>
                </c:pt>
                <c:pt idx="354">
                  <c:v>0.39805826999999999</c:v>
                </c:pt>
                <c:pt idx="355">
                  <c:v>0.3846154</c:v>
                </c:pt>
                <c:pt idx="356">
                  <c:v>0.4854369</c:v>
                </c:pt>
                <c:pt idx="357">
                  <c:v>0.40952380999999999</c:v>
                </c:pt>
                <c:pt idx="358">
                  <c:v>0.43269232000000002</c:v>
                </c:pt>
                <c:pt idx="359">
                  <c:v>0.38</c:v>
                </c:pt>
                <c:pt idx="360">
                  <c:v>0.50485440000000004</c:v>
                </c:pt>
                <c:pt idx="361">
                  <c:v>0.46078432000000002</c:v>
                </c:pt>
                <c:pt idx="362">
                  <c:v>0.49056604999999998</c:v>
                </c:pt>
                <c:pt idx="363">
                  <c:v>0.38235295000000002</c:v>
                </c:pt>
                <c:pt idx="364">
                  <c:v>0.44660192999999998</c:v>
                </c:pt>
                <c:pt idx="365">
                  <c:v>0.47619048000000003</c:v>
                </c:pt>
                <c:pt idx="366">
                  <c:v>0.48076922</c:v>
                </c:pt>
                <c:pt idx="367">
                  <c:v>0.46078432000000002</c:v>
                </c:pt>
                <c:pt idx="368">
                  <c:v>0.48113210000000001</c:v>
                </c:pt>
                <c:pt idx="369">
                  <c:v>0.48113210000000001</c:v>
                </c:pt>
                <c:pt idx="370">
                  <c:v>0.47115385999999998</c:v>
                </c:pt>
                <c:pt idx="371">
                  <c:v>0.45</c:v>
                </c:pt>
                <c:pt idx="372">
                  <c:v>0.46</c:v>
                </c:pt>
                <c:pt idx="373">
                  <c:v>0.41176469999999998</c:v>
                </c:pt>
                <c:pt idx="374">
                  <c:v>0.5533981</c:v>
                </c:pt>
                <c:pt idx="375">
                  <c:v>0.46078432000000002</c:v>
                </c:pt>
                <c:pt idx="376">
                  <c:v>0.91089109999999995</c:v>
                </c:pt>
                <c:pt idx="377">
                  <c:v>0.70370370000000004</c:v>
                </c:pt>
                <c:pt idx="378">
                  <c:v>0.4903846</c:v>
                </c:pt>
                <c:pt idx="379">
                  <c:v>0.42574256999999999</c:v>
                </c:pt>
                <c:pt idx="380">
                  <c:v>0.51</c:v>
                </c:pt>
                <c:pt idx="381">
                  <c:v>0.48571429999999999</c:v>
                </c:pt>
                <c:pt idx="382">
                  <c:v>0.50476193000000003</c:v>
                </c:pt>
                <c:pt idx="383">
                  <c:v>0.67307689999999998</c:v>
                </c:pt>
                <c:pt idx="384">
                  <c:v>0.58878505000000003</c:v>
                </c:pt>
                <c:pt idx="385">
                  <c:v>0.50961535999999996</c:v>
                </c:pt>
                <c:pt idx="386">
                  <c:v>0.55882350000000003</c:v>
                </c:pt>
                <c:pt idx="387">
                  <c:v>0.54368930000000004</c:v>
                </c:pt>
                <c:pt idx="388">
                  <c:v>0.47115385999999998</c:v>
                </c:pt>
                <c:pt idx="389">
                  <c:v>0.54368930000000004</c:v>
                </c:pt>
                <c:pt idx="390">
                  <c:v>0.58415839999999997</c:v>
                </c:pt>
                <c:pt idx="391">
                  <c:v>0.51960784000000004</c:v>
                </c:pt>
                <c:pt idx="392">
                  <c:v>0.45192306999999998</c:v>
                </c:pt>
                <c:pt idx="393">
                  <c:v>0.60909089999999999</c:v>
                </c:pt>
                <c:pt idx="394">
                  <c:v>0.51428574000000005</c:v>
                </c:pt>
                <c:pt idx="395">
                  <c:v>0.47115385999999998</c:v>
                </c:pt>
                <c:pt idx="396">
                  <c:v>0.46153845999999998</c:v>
                </c:pt>
                <c:pt idx="397">
                  <c:v>0.46153845999999998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43392"/>
        <c:axId val="119266048"/>
      </c:lineChart>
      <c:catAx>
        <c:axId val="8044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19266048"/>
        <c:crosses val="autoZero"/>
        <c:auto val="1"/>
        <c:lblAlgn val="ctr"/>
        <c:lblOffset val="100"/>
        <c:noMultiLvlLbl val="0"/>
      </c:catAx>
      <c:valAx>
        <c:axId val="119266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CPU</a:t>
                </a:r>
                <a:r>
                  <a:rPr lang="zh-CN" altLang="en-US"/>
                  <a:t>使用率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443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屏幕亮度</c:v>
          </c:tx>
          <c:marker>
            <c:symbol val="none"/>
          </c:marker>
          <c:val>
            <c:numRef>
              <c:f>APT_filterDATA!$D$3:$D$400</c:f>
              <c:numCache>
                <c:formatCode>General</c:formatCode>
                <c:ptCount val="398"/>
                <c:pt idx="0">
                  <c:v>235</c:v>
                </c:pt>
                <c:pt idx="1">
                  <c:v>235</c:v>
                </c:pt>
                <c:pt idx="2">
                  <c:v>235</c:v>
                </c:pt>
                <c:pt idx="3">
                  <c:v>235</c:v>
                </c:pt>
                <c:pt idx="4">
                  <c:v>235</c:v>
                </c:pt>
                <c:pt idx="5">
                  <c:v>235</c:v>
                </c:pt>
                <c:pt idx="6">
                  <c:v>235</c:v>
                </c:pt>
                <c:pt idx="7">
                  <c:v>235</c:v>
                </c:pt>
                <c:pt idx="8">
                  <c:v>235</c:v>
                </c:pt>
                <c:pt idx="9">
                  <c:v>235</c:v>
                </c:pt>
                <c:pt idx="10">
                  <c:v>235</c:v>
                </c:pt>
                <c:pt idx="11">
                  <c:v>235</c:v>
                </c:pt>
                <c:pt idx="12">
                  <c:v>235</c:v>
                </c:pt>
                <c:pt idx="13">
                  <c:v>235</c:v>
                </c:pt>
                <c:pt idx="14">
                  <c:v>235</c:v>
                </c:pt>
                <c:pt idx="15">
                  <c:v>235</c:v>
                </c:pt>
                <c:pt idx="16">
                  <c:v>235</c:v>
                </c:pt>
                <c:pt idx="17">
                  <c:v>235</c:v>
                </c:pt>
                <c:pt idx="18">
                  <c:v>235</c:v>
                </c:pt>
                <c:pt idx="19">
                  <c:v>235</c:v>
                </c:pt>
                <c:pt idx="20">
                  <c:v>235</c:v>
                </c:pt>
                <c:pt idx="21">
                  <c:v>235</c:v>
                </c:pt>
                <c:pt idx="22">
                  <c:v>235</c:v>
                </c:pt>
                <c:pt idx="23">
                  <c:v>235</c:v>
                </c:pt>
                <c:pt idx="24">
                  <c:v>235</c:v>
                </c:pt>
                <c:pt idx="25">
                  <c:v>235</c:v>
                </c:pt>
                <c:pt idx="26">
                  <c:v>235</c:v>
                </c:pt>
                <c:pt idx="27">
                  <c:v>235</c:v>
                </c:pt>
                <c:pt idx="28">
                  <c:v>235</c:v>
                </c:pt>
                <c:pt idx="29">
                  <c:v>235</c:v>
                </c:pt>
                <c:pt idx="30">
                  <c:v>235</c:v>
                </c:pt>
                <c:pt idx="31">
                  <c:v>235</c:v>
                </c:pt>
                <c:pt idx="32">
                  <c:v>235</c:v>
                </c:pt>
                <c:pt idx="33">
                  <c:v>235</c:v>
                </c:pt>
                <c:pt idx="34">
                  <c:v>235</c:v>
                </c:pt>
                <c:pt idx="35">
                  <c:v>235</c:v>
                </c:pt>
                <c:pt idx="36">
                  <c:v>235</c:v>
                </c:pt>
                <c:pt idx="37">
                  <c:v>235</c:v>
                </c:pt>
                <c:pt idx="38">
                  <c:v>235</c:v>
                </c:pt>
                <c:pt idx="39">
                  <c:v>235</c:v>
                </c:pt>
                <c:pt idx="40">
                  <c:v>235</c:v>
                </c:pt>
                <c:pt idx="41">
                  <c:v>235</c:v>
                </c:pt>
                <c:pt idx="42">
                  <c:v>235</c:v>
                </c:pt>
                <c:pt idx="43">
                  <c:v>235</c:v>
                </c:pt>
                <c:pt idx="44">
                  <c:v>235</c:v>
                </c:pt>
                <c:pt idx="45">
                  <c:v>235</c:v>
                </c:pt>
                <c:pt idx="46">
                  <c:v>235</c:v>
                </c:pt>
                <c:pt idx="47">
                  <c:v>235</c:v>
                </c:pt>
                <c:pt idx="48">
                  <c:v>235</c:v>
                </c:pt>
                <c:pt idx="49">
                  <c:v>235</c:v>
                </c:pt>
                <c:pt idx="50">
                  <c:v>235</c:v>
                </c:pt>
                <c:pt idx="51">
                  <c:v>235</c:v>
                </c:pt>
                <c:pt idx="52">
                  <c:v>235</c:v>
                </c:pt>
                <c:pt idx="53">
                  <c:v>235</c:v>
                </c:pt>
                <c:pt idx="54">
                  <c:v>235</c:v>
                </c:pt>
                <c:pt idx="55">
                  <c:v>235</c:v>
                </c:pt>
                <c:pt idx="56">
                  <c:v>235</c:v>
                </c:pt>
                <c:pt idx="57">
                  <c:v>235</c:v>
                </c:pt>
                <c:pt idx="58">
                  <c:v>235</c:v>
                </c:pt>
                <c:pt idx="59">
                  <c:v>235</c:v>
                </c:pt>
                <c:pt idx="60">
                  <c:v>235</c:v>
                </c:pt>
                <c:pt idx="61">
                  <c:v>235</c:v>
                </c:pt>
                <c:pt idx="62">
                  <c:v>235</c:v>
                </c:pt>
                <c:pt idx="63">
                  <c:v>235</c:v>
                </c:pt>
                <c:pt idx="64">
                  <c:v>235</c:v>
                </c:pt>
                <c:pt idx="65">
                  <c:v>235</c:v>
                </c:pt>
                <c:pt idx="66">
                  <c:v>235</c:v>
                </c:pt>
                <c:pt idx="67">
                  <c:v>235</c:v>
                </c:pt>
                <c:pt idx="68">
                  <c:v>235</c:v>
                </c:pt>
                <c:pt idx="69">
                  <c:v>235</c:v>
                </c:pt>
                <c:pt idx="70">
                  <c:v>235</c:v>
                </c:pt>
                <c:pt idx="71">
                  <c:v>235</c:v>
                </c:pt>
                <c:pt idx="72">
                  <c:v>235</c:v>
                </c:pt>
                <c:pt idx="73">
                  <c:v>235</c:v>
                </c:pt>
                <c:pt idx="74">
                  <c:v>235</c:v>
                </c:pt>
                <c:pt idx="75">
                  <c:v>235</c:v>
                </c:pt>
                <c:pt idx="76">
                  <c:v>235</c:v>
                </c:pt>
                <c:pt idx="77">
                  <c:v>235</c:v>
                </c:pt>
                <c:pt idx="78">
                  <c:v>235</c:v>
                </c:pt>
                <c:pt idx="79">
                  <c:v>235</c:v>
                </c:pt>
                <c:pt idx="80">
                  <c:v>235</c:v>
                </c:pt>
                <c:pt idx="81">
                  <c:v>235</c:v>
                </c:pt>
                <c:pt idx="82">
                  <c:v>235</c:v>
                </c:pt>
                <c:pt idx="83">
                  <c:v>235</c:v>
                </c:pt>
                <c:pt idx="84">
                  <c:v>235</c:v>
                </c:pt>
                <c:pt idx="85">
                  <c:v>235</c:v>
                </c:pt>
                <c:pt idx="86">
                  <c:v>235</c:v>
                </c:pt>
                <c:pt idx="87">
                  <c:v>235</c:v>
                </c:pt>
                <c:pt idx="88">
                  <c:v>235</c:v>
                </c:pt>
                <c:pt idx="89">
                  <c:v>235</c:v>
                </c:pt>
                <c:pt idx="90">
                  <c:v>235</c:v>
                </c:pt>
                <c:pt idx="91">
                  <c:v>235</c:v>
                </c:pt>
                <c:pt idx="92">
                  <c:v>235</c:v>
                </c:pt>
                <c:pt idx="93">
                  <c:v>235</c:v>
                </c:pt>
                <c:pt idx="94">
                  <c:v>235</c:v>
                </c:pt>
                <c:pt idx="95">
                  <c:v>235</c:v>
                </c:pt>
                <c:pt idx="96">
                  <c:v>235</c:v>
                </c:pt>
                <c:pt idx="97">
                  <c:v>235</c:v>
                </c:pt>
                <c:pt idx="98">
                  <c:v>235</c:v>
                </c:pt>
                <c:pt idx="99">
                  <c:v>235</c:v>
                </c:pt>
                <c:pt idx="100">
                  <c:v>235</c:v>
                </c:pt>
                <c:pt idx="101">
                  <c:v>235</c:v>
                </c:pt>
                <c:pt idx="102">
                  <c:v>235</c:v>
                </c:pt>
                <c:pt idx="103">
                  <c:v>235</c:v>
                </c:pt>
                <c:pt idx="104">
                  <c:v>235</c:v>
                </c:pt>
                <c:pt idx="105">
                  <c:v>235</c:v>
                </c:pt>
                <c:pt idx="106">
                  <c:v>235</c:v>
                </c:pt>
                <c:pt idx="107">
                  <c:v>235</c:v>
                </c:pt>
                <c:pt idx="108">
                  <c:v>235</c:v>
                </c:pt>
                <c:pt idx="109">
                  <c:v>235</c:v>
                </c:pt>
                <c:pt idx="110">
                  <c:v>235</c:v>
                </c:pt>
                <c:pt idx="111">
                  <c:v>235</c:v>
                </c:pt>
                <c:pt idx="112">
                  <c:v>235</c:v>
                </c:pt>
                <c:pt idx="113">
                  <c:v>235</c:v>
                </c:pt>
                <c:pt idx="114">
                  <c:v>235</c:v>
                </c:pt>
                <c:pt idx="115">
                  <c:v>235</c:v>
                </c:pt>
                <c:pt idx="116">
                  <c:v>235</c:v>
                </c:pt>
                <c:pt idx="117">
                  <c:v>235</c:v>
                </c:pt>
                <c:pt idx="118">
                  <c:v>235</c:v>
                </c:pt>
                <c:pt idx="119">
                  <c:v>235</c:v>
                </c:pt>
                <c:pt idx="120">
                  <c:v>235</c:v>
                </c:pt>
                <c:pt idx="121">
                  <c:v>235</c:v>
                </c:pt>
                <c:pt idx="122">
                  <c:v>235</c:v>
                </c:pt>
                <c:pt idx="123">
                  <c:v>235</c:v>
                </c:pt>
                <c:pt idx="124">
                  <c:v>235</c:v>
                </c:pt>
                <c:pt idx="125">
                  <c:v>235</c:v>
                </c:pt>
                <c:pt idx="126">
                  <c:v>235</c:v>
                </c:pt>
                <c:pt idx="127">
                  <c:v>235</c:v>
                </c:pt>
                <c:pt idx="128">
                  <c:v>235</c:v>
                </c:pt>
                <c:pt idx="129">
                  <c:v>235</c:v>
                </c:pt>
                <c:pt idx="130">
                  <c:v>235</c:v>
                </c:pt>
                <c:pt idx="131">
                  <c:v>235</c:v>
                </c:pt>
                <c:pt idx="132">
                  <c:v>235</c:v>
                </c:pt>
                <c:pt idx="133">
                  <c:v>235</c:v>
                </c:pt>
                <c:pt idx="134">
                  <c:v>235</c:v>
                </c:pt>
                <c:pt idx="135">
                  <c:v>235</c:v>
                </c:pt>
                <c:pt idx="136">
                  <c:v>235</c:v>
                </c:pt>
                <c:pt idx="137">
                  <c:v>142</c:v>
                </c:pt>
                <c:pt idx="138">
                  <c:v>142</c:v>
                </c:pt>
                <c:pt idx="139">
                  <c:v>142</c:v>
                </c:pt>
                <c:pt idx="140">
                  <c:v>142</c:v>
                </c:pt>
                <c:pt idx="141">
                  <c:v>142</c:v>
                </c:pt>
                <c:pt idx="142">
                  <c:v>142</c:v>
                </c:pt>
                <c:pt idx="143">
                  <c:v>142</c:v>
                </c:pt>
                <c:pt idx="144">
                  <c:v>142</c:v>
                </c:pt>
                <c:pt idx="145">
                  <c:v>142</c:v>
                </c:pt>
                <c:pt idx="146">
                  <c:v>142</c:v>
                </c:pt>
                <c:pt idx="147">
                  <c:v>142</c:v>
                </c:pt>
                <c:pt idx="148">
                  <c:v>142</c:v>
                </c:pt>
                <c:pt idx="149">
                  <c:v>142</c:v>
                </c:pt>
                <c:pt idx="150">
                  <c:v>142</c:v>
                </c:pt>
                <c:pt idx="151">
                  <c:v>142</c:v>
                </c:pt>
                <c:pt idx="152">
                  <c:v>142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30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30</c:v>
                </c:pt>
                <c:pt idx="193">
                  <c:v>30</c:v>
                </c:pt>
                <c:pt idx="194">
                  <c:v>30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30</c:v>
                </c:pt>
                <c:pt idx="200">
                  <c:v>30</c:v>
                </c:pt>
                <c:pt idx="201">
                  <c:v>30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202</c:v>
                </c:pt>
                <c:pt idx="206">
                  <c:v>202</c:v>
                </c:pt>
                <c:pt idx="207">
                  <c:v>202</c:v>
                </c:pt>
                <c:pt idx="208">
                  <c:v>202</c:v>
                </c:pt>
                <c:pt idx="209">
                  <c:v>202</c:v>
                </c:pt>
                <c:pt idx="210">
                  <c:v>202</c:v>
                </c:pt>
                <c:pt idx="211">
                  <c:v>202</c:v>
                </c:pt>
                <c:pt idx="212">
                  <c:v>202</c:v>
                </c:pt>
                <c:pt idx="213">
                  <c:v>202</c:v>
                </c:pt>
                <c:pt idx="214">
                  <c:v>202</c:v>
                </c:pt>
                <c:pt idx="215">
                  <c:v>202</c:v>
                </c:pt>
                <c:pt idx="216">
                  <c:v>202</c:v>
                </c:pt>
                <c:pt idx="217">
                  <c:v>202</c:v>
                </c:pt>
                <c:pt idx="218">
                  <c:v>202</c:v>
                </c:pt>
                <c:pt idx="219">
                  <c:v>202</c:v>
                </c:pt>
                <c:pt idx="220">
                  <c:v>202</c:v>
                </c:pt>
                <c:pt idx="221">
                  <c:v>202</c:v>
                </c:pt>
                <c:pt idx="222">
                  <c:v>202</c:v>
                </c:pt>
                <c:pt idx="223">
                  <c:v>202</c:v>
                </c:pt>
                <c:pt idx="224">
                  <c:v>202</c:v>
                </c:pt>
                <c:pt idx="225">
                  <c:v>202</c:v>
                </c:pt>
                <c:pt idx="226">
                  <c:v>202</c:v>
                </c:pt>
                <c:pt idx="227">
                  <c:v>202</c:v>
                </c:pt>
                <c:pt idx="228">
                  <c:v>202</c:v>
                </c:pt>
                <c:pt idx="229">
                  <c:v>202</c:v>
                </c:pt>
                <c:pt idx="230">
                  <c:v>202</c:v>
                </c:pt>
                <c:pt idx="231">
                  <c:v>202</c:v>
                </c:pt>
                <c:pt idx="232">
                  <c:v>202</c:v>
                </c:pt>
                <c:pt idx="233">
                  <c:v>202</c:v>
                </c:pt>
                <c:pt idx="234">
                  <c:v>202</c:v>
                </c:pt>
                <c:pt idx="235">
                  <c:v>202</c:v>
                </c:pt>
                <c:pt idx="236">
                  <c:v>202</c:v>
                </c:pt>
                <c:pt idx="237">
                  <c:v>202</c:v>
                </c:pt>
                <c:pt idx="238">
                  <c:v>202</c:v>
                </c:pt>
                <c:pt idx="239">
                  <c:v>202</c:v>
                </c:pt>
                <c:pt idx="240">
                  <c:v>202</c:v>
                </c:pt>
                <c:pt idx="241">
                  <c:v>202</c:v>
                </c:pt>
                <c:pt idx="242">
                  <c:v>202</c:v>
                </c:pt>
                <c:pt idx="243">
                  <c:v>202</c:v>
                </c:pt>
                <c:pt idx="244">
                  <c:v>202</c:v>
                </c:pt>
                <c:pt idx="245">
                  <c:v>80</c:v>
                </c:pt>
                <c:pt idx="246">
                  <c:v>80</c:v>
                </c:pt>
                <c:pt idx="247">
                  <c:v>80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80</c:v>
                </c:pt>
                <c:pt idx="252">
                  <c:v>80</c:v>
                </c:pt>
                <c:pt idx="253">
                  <c:v>80</c:v>
                </c:pt>
                <c:pt idx="254">
                  <c:v>80</c:v>
                </c:pt>
                <c:pt idx="255">
                  <c:v>80</c:v>
                </c:pt>
                <c:pt idx="256">
                  <c:v>80</c:v>
                </c:pt>
                <c:pt idx="257">
                  <c:v>80</c:v>
                </c:pt>
                <c:pt idx="258">
                  <c:v>80</c:v>
                </c:pt>
                <c:pt idx="259">
                  <c:v>80</c:v>
                </c:pt>
                <c:pt idx="260">
                  <c:v>80</c:v>
                </c:pt>
                <c:pt idx="261">
                  <c:v>80</c:v>
                </c:pt>
                <c:pt idx="262">
                  <c:v>80</c:v>
                </c:pt>
                <c:pt idx="263">
                  <c:v>80</c:v>
                </c:pt>
                <c:pt idx="264">
                  <c:v>80</c:v>
                </c:pt>
                <c:pt idx="265">
                  <c:v>80</c:v>
                </c:pt>
                <c:pt idx="266">
                  <c:v>80</c:v>
                </c:pt>
                <c:pt idx="267">
                  <c:v>80</c:v>
                </c:pt>
                <c:pt idx="268">
                  <c:v>80</c:v>
                </c:pt>
                <c:pt idx="269">
                  <c:v>80</c:v>
                </c:pt>
                <c:pt idx="270">
                  <c:v>80</c:v>
                </c:pt>
                <c:pt idx="271">
                  <c:v>80</c:v>
                </c:pt>
                <c:pt idx="272">
                  <c:v>80</c:v>
                </c:pt>
                <c:pt idx="273">
                  <c:v>80</c:v>
                </c:pt>
                <c:pt idx="274">
                  <c:v>80</c:v>
                </c:pt>
                <c:pt idx="275">
                  <c:v>80</c:v>
                </c:pt>
                <c:pt idx="276">
                  <c:v>80</c:v>
                </c:pt>
                <c:pt idx="277">
                  <c:v>80</c:v>
                </c:pt>
                <c:pt idx="278">
                  <c:v>80</c:v>
                </c:pt>
                <c:pt idx="279">
                  <c:v>80</c:v>
                </c:pt>
                <c:pt idx="280">
                  <c:v>80</c:v>
                </c:pt>
                <c:pt idx="281">
                  <c:v>80</c:v>
                </c:pt>
                <c:pt idx="282">
                  <c:v>80</c:v>
                </c:pt>
                <c:pt idx="283">
                  <c:v>80</c:v>
                </c:pt>
                <c:pt idx="284">
                  <c:v>80</c:v>
                </c:pt>
                <c:pt idx="285">
                  <c:v>80</c:v>
                </c:pt>
                <c:pt idx="286">
                  <c:v>80</c:v>
                </c:pt>
                <c:pt idx="287">
                  <c:v>80</c:v>
                </c:pt>
                <c:pt idx="288">
                  <c:v>80</c:v>
                </c:pt>
                <c:pt idx="289">
                  <c:v>80</c:v>
                </c:pt>
                <c:pt idx="290">
                  <c:v>80</c:v>
                </c:pt>
                <c:pt idx="291">
                  <c:v>80</c:v>
                </c:pt>
                <c:pt idx="292">
                  <c:v>80</c:v>
                </c:pt>
                <c:pt idx="293">
                  <c:v>80</c:v>
                </c:pt>
                <c:pt idx="294">
                  <c:v>80</c:v>
                </c:pt>
                <c:pt idx="295">
                  <c:v>80</c:v>
                </c:pt>
                <c:pt idx="296">
                  <c:v>80</c:v>
                </c:pt>
                <c:pt idx="297">
                  <c:v>80</c:v>
                </c:pt>
                <c:pt idx="298">
                  <c:v>80</c:v>
                </c:pt>
                <c:pt idx="299">
                  <c:v>80</c:v>
                </c:pt>
                <c:pt idx="300">
                  <c:v>80</c:v>
                </c:pt>
                <c:pt idx="301">
                  <c:v>80</c:v>
                </c:pt>
                <c:pt idx="302">
                  <c:v>80</c:v>
                </c:pt>
                <c:pt idx="303">
                  <c:v>80</c:v>
                </c:pt>
                <c:pt idx="304">
                  <c:v>80</c:v>
                </c:pt>
                <c:pt idx="305">
                  <c:v>80</c:v>
                </c:pt>
                <c:pt idx="306">
                  <c:v>80</c:v>
                </c:pt>
                <c:pt idx="307">
                  <c:v>80</c:v>
                </c:pt>
                <c:pt idx="308">
                  <c:v>80</c:v>
                </c:pt>
                <c:pt idx="309">
                  <c:v>80</c:v>
                </c:pt>
                <c:pt idx="310">
                  <c:v>80</c:v>
                </c:pt>
                <c:pt idx="311">
                  <c:v>80</c:v>
                </c:pt>
                <c:pt idx="312">
                  <c:v>80</c:v>
                </c:pt>
                <c:pt idx="313">
                  <c:v>80</c:v>
                </c:pt>
                <c:pt idx="314">
                  <c:v>80</c:v>
                </c:pt>
                <c:pt idx="315">
                  <c:v>80</c:v>
                </c:pt>
                <c:pt idx="316">
                  <c:v>80</c:v>
                </c:pt>
                <c:pt idx="317">
                  <c:v>80</c:v>
                </c:pt>
                <c:pt idx="318">
                  <c:v>80</c:v>
                </c:pt>
                <c:pt idx="319">
                  <c:v>80</c:v>
                </c:pt>
                <c:pt idx="320">
                  <c:v>80</c:v>
                </c:pt>
                <c:pt idx="321">
                  <c:v>80</c:v>
                </c:pt>
                <c:pt idx="322">
                  <c:v>80</c:v>
                </c:pt>
                <c:pt idx="323">
                  <c:v>80</c:v>
                </c:pt>
                <c:pt idx="324">
                  <c:v>80</c:v>
                </c:pt>
                <c:pt idx="325">
                  <c:v>80</c:v>
                </c:pt>
                <c:pt idx="326">
                  <c:v>80</c:v>
                </c:pt>
                <c:pt idx="327">
                  <c:v>80</c:v>
                </c:pt>
                <c:pt idx="328">
                  <c:v>80</c:v>
                </c:pt>
                <c:pt idx="329">
                  <c:v>80</c:v>
                </c:pt>
                <c:pt idx="330">
                  <c:v>80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80</c:v>
                </c:pt>
                <c:pt idx="335">
                  <c:v>80</c:v>
                </c:pt>
                <c:pt idx="336">
                  <c:v>80</c:v>
                </c:pt>
                <c:pt idx="337">
                  <c:v>80</c:v>
                </c:pt>
                <c:pt idx="338">
                  <c:v>80</c:v>
                </c:pt>
                <c:pt idx="339">
                  <c:v>80</c:v>
                </c:pt>
                <c:pt idx="340">
                  <c:v>80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80</c:v>
                </c:pt>
                <c:pt idx="347">
                  <c:v>80</c:v>
                </c:pt>
                <c:pt idx="348">
                  <c:v>80</c:v>
                </c:pt>
                <c:pt idx="349">
                  <c:v>80</c:v>
                </c:pt>
                <c:pt idx="350">
                  <c:v>80</c:v>
                </c:pt>
                <c:pt idx="351">
                  <c:v>80</c:v>
                </c:pt>
                <c:pt idx="352">
                  <c:v>80</c:v>
                </c:pt>
                <c:pt idx="353">
                  <c:v>80</c:v>
                </c:pt>
                <c:pt idx="354">
                  <c:v>80</c:v>
                </c:pt>
                <c:pt idx="355">
                  <c:v>80</c:v>
                </c:pt>
                <c:pt idx="356">
                  <c:v>80</c:v>
                </c:pt>
                <c:pt idx="357">
                  <c:v>80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80</c:v>
                </c:pt>
                <c:pt idx="377">
                  <c:v>80</c:v>
                </c:pt>
                <c:pt idx="378">
                  <c:v>80</c:v>
                </c:pt>
                <c:pt idx="379">
                  <c:v>80</c:v>
                </c:pt>
                <c:pt idx="380">
                  <c:v>80</c:v>
                </c:pt>
                <c:pt idx="381">
                  <c:v>80</c:v>
                </c:pt>
                <c:pt idx="382">
                  <c:v>80</c:v>
                </c:pt>
                <c:pt idx="383">
                  <c:v>80</c:v>
                </c:pt>
                <c:pt idx="384">
                  <c:v>80</c:v>
                </c:pt>
                <c:pt idx="385">
                  <c:v>80</c:v>
                </c:pt>
                <c:pt idx="386">
                  <c:v>80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80</c:v>
                </c:pt>
                <c:pt idx="392">
                  <c:v>80</c:v>
                </c:pt>
                <c:pt idx="393">
                  <c:v>80</c:v>
                </c:pt>
                <c:pt idx="394">
                  <c:v>80</c:v>
                </c:pt>
                <c:pt idx="395">
                  <c:v>80</c:v>
                </c:pt>
                <c:pt idx="396">
                  <c:v>80</c:v>
                </c:pt>
                <c:pt idx="397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43904"/>
        <c:axId val="61891712"/>
      </c:lineChart>
      <c:catAx>
        <c:axId val="8044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61891712"/>
        <c:crosses val="autoZero"/>
        <c:auto val="1"/>
        <c:lblAlgn val="ctr"/>
        <c:lblOffset val="100"/>
        <c:noMultiLvlLbl val="0"/>
      </c:catAx>
      <c:valAx>
        <c:axId val="61891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CN" altLang="en-US"/>
                  <a:t>屏幕亮度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443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CC62A-4713-4F4C-9141-B0468495FB01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A8FA-7BF9-446A-9793-6F27A42D0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3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DELTA I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DELTA V</a:t>
            </a:r>
            <a:r>
              <a:rPr lang="zh-CN" altLang="en-US" dirty="0" smtClean="0"/>
              <a:t>的绝对值存在正比例关系，方向相反。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9A8FA-7BF9-446A-9793-6F27A42D0A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ost\Desktop\QQ截图201310180509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8062689" cy="59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3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ost\Desktop\应用宝截屏20131018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0688"/>
            <a:ext cx="2667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5663713" y="1555324"/>
            <a:ext cx="914400" cy="56994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 flipH="1" flipV="1">
            <a:off x="3503473" y="1339300"/>
            <a:ext cx="2160240" cy="500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8367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开始训练，后台收集数据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697588" y="1555324"/>
            <a:ext cx="914400" cy="6940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419872" y="1902328"/>
            <a:ext cx="3277716" cy="49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23991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结束训练，数据保持在本地文件中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652120" y="2216434"/>
            <a:ext cx="914400" cy="5323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3851920" y="2482585"/>
            <a:ext cx="1800200" cy="1018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81644" y="36450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进行在线建模计算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63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数据收集</a:t>
            </a:r>
            <a:endParaRPr lang="en-US" altLang="zh-CN" dirty="0" smtClean="0"/>
          </a:p>
          <a:p>
            <a:pPr lvl="1"/>
            <a:r>
              <a:rPr lang="en-US" altLang="zh-CN" dirty="0"/>
              <a:t>Nexus S  </a:t>
            </a:r>
          </a:p>
          <a:p>
            <a:pPr lvl="1"/>
            <a:r>
              <a:rPr lang="en-US" altLang="zh-CN" dirty="0"/>
              <a:t>10min</a:t>
            </a:r>
            <a:r>
              <a:rPr lang="zh-CN" altLang="en-US" dirty="0"/>
              <a:t>操作</a:t>
            </a:r>
            <a:r>
              <a:rPr lang="en-US" altLang="zh-CN" dirty="0"/>
              <a:t> (</a:t>
            </a:r>
            <a:r>
              <a:rPr lang="zh-CN" altLang="en-US" dirty="0"/>
              <a:t>网络、屏幕、</a:t>
            </a:r>
            <a:r>
              <a:rPr lang="en-US" altLang="zh-CN" dirty="0"/>
              <a:t>CPU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数据初步分析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V-EDGE</a:t>
            </a:r>
            <a:r>
              <a:rPr lang="zh-CN" altLang="en-US" dirty="0" smtClean="0"/>
              <a:t>精度</a:t>
            </a:r>
            <a:endParaRPr lang="en-US" altLang="zh-CN" dirty="0"/>
          </a:p>
          <a:p>
            <a:pPr lvl="2"/>
            <a:r>
              <a:rPr lang="zh-CN" altLang="en-US" dirty="0" smtClean="0"/>
              <a:t>不同手机采样频率不同</a:t>
            </a:r>
            <a:r>
              <a:rPr lang="en-US" altLang="zh-CN" dirty="0" smtClean="0"/>
              <a:t>(Nexus S: 1s)</a:t>
            </a:r>
          </a:p>
          <a:p>
            <a:pPr lvl="2"/>
            <a:r>
              <a:rPr lang="zh-CN" altLang="en-US" dirty="0" smtClean="0"/>
              <a:t>不同手机采样精度不同</a:t>
            </a:r>
            <a:r>
              <a:rPr lang="en-US" altLang="zh-CN" dirty="0" smtClean="0"/>
              <a:t>(Nexus S: 50</a:t>
            </a:r>
            <a:r>
              <a:rPr lang="zh-CN" altLang="en-US" dirty="0" smtClean="0"/>
              <a:t>微伏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V-EDGE</a:t>
            </a:r>
            <a:r>
              <a:rPr lang="zh-CN" altLang="en-US" dirty="0" smtClean="0"/>
              <a:t>与网络、屏幕、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状态大致关系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V-EDGE</a:t>
            </a:r>
            <a:r>
              <a:rPr lang="zh-CN" altLang="en-US" smtClean="0"/>
              <a:t>建模准确性</a:t>
            </a:r>
            <a:r>
              <a:rPr lang="en-US" altLang="zh-CN" smtClean="0"/>
              <a:t>(</a:t>
            </a:r>
            <a:r>
              <a:rPr lang="zh-CN" altLang="en-US" dirty="0" smtClean="0"/>
              <a:t>大概估计，有待进一步验证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93233"/>
              </p:ext>
            </p:extLst>
          </p:nvPr>
        </p:nvGraphicFramePr>
        <p:xfrm>
          <a:off x="1835696" y="1340768"/>
          <a:ext cx="5599627" cy="4525956"/>
        </p:xfrm>
        <a:graphic>
          <a:graphicData uri="http://schemas.openxmlformats.org/drawingml/2006/table">
            <a:tbl>
              <a:tblPr/>
              <a:tblGrid>
                <a:gridCol w="1021391"/>
                <a:gridCol w="1057440"/>
                <a:gridCol w="925260"/>
                <a:gridCol w="648884"/>
                <a:gridCol w="648884"/>
                <a:gridCol w="648884"/>
                <a:gridCol w="648884"/>
              </a:tblGrid>
              <a:tr h="167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时间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WIFI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数据传输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CPU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使用率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屏幕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音量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3G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实时电压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0.13575678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4056250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0.44339624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4050000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1382042782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0.559633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4040000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0.123809524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4056250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0.1588785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4058750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0.5925926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4051250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18680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3991250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1382042789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95409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0.98895025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80800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3996250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28423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0.9909091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16038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3987500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38193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0.9913793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3983750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21579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3988750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17807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0.9917355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3983750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36152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0.982906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1382042799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17272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0.9915254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3991250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67724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0.984375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3991250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1382042802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56327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58885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0.986014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3978750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54009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0.98657715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3983750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18725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3976250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18095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0.99130434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3978750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1382042808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98165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3973750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1382042809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39897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3978750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1382042811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103256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3972500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1382042813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108924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0.9941176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235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3973750</a:t>
                      </a:r>
                    </a:p>
                  </a:txBody>
                  <a:tcPr marL="9012" marR="9012" marT="9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538302"/>
              </p:ext>
            </p:extLst>
          </p:nvPr>
        </p:nvGraphicFramePr>
        <p:xfrm>
          <a:off x="0" y="1166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883671"/>
              </p:ext>
            </p:extLst>
          </p:nvPr>
        </p:nvGraphicFramePr>
        <p:xfrm>
          <a:off x="4644008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392047"/>
              </p:ext>
            </p:extLst>
          </p:nvPr>
        </p:nvGraphicFramePr>
        <p:xfrm>
          <a:off x="4427984" y="1166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28088"/>
              </p:ext>
            </p:extLst>
          </p:nvPr>
        </p:nvGraphicFramePr>
        <p:xfrm>
          <a:off x="251520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7557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建模准确性测试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暂未测试准确性，但可以与之前在</a:t>
            </a:r>
            <a:r>
              <a:rPr lang="en-US" altLang="zh-CN" dirty="0" smtClean="0"/>
              <a:t>W806</a:t>
            </a:r>
            <a:r>
              <a:rPr lang="zh-CN" altLang="en-US" dirty="0" smtClean="0"/>
              <a:t>大黄蜂手机测的数据进行粗略对比。假设</a:t>
            </a:r>
            <a:r>
              <a:rPr lang="en-US" altLang="zh-CN" dirty="0" smtClean="0"/>
              <a:t>Nexus S</a:t>
            </a:r>
            <a:r>
              <a:rPr lang="zh-CN" altLang="en-US" dirty="0" smtClean="0"/>
              <a:t>内阻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毫欧，得到以下表格：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6819"/>
              </p:ext>
            </p:extLst>
          </p:nvPr>
        </p:nvGraphicFramePr>
        <p:xfrm>
          <a:off x="1187624" y="3356992"/>
          <a:ext cx="6840761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47"/>
                <a:gridCol w="1897759"/>
                <a:gridCol w="794411"/>
                <a:gridCol w="794411"/>
                <a:gridCol w="794411"/>
                <a:gridCol w="794411"/>
                <a:gridCol w="794411"/>
              </a:tblGrid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屏幕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Nexus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Vedge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参数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-52794.7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-189.16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-7.45217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转换得电流参数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(-1/R)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263.9735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0.037261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       W806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实测电流参数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247.3936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0.33285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0.33285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367</Words>
  <Application>Microsoft Office PowerPoint</Application>
  <PresentationFormat>全屏显示(4:3)</PresentationFormat>
  <Paragraphs>231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建模准确性测试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frost</dc:creator>
  <cp:lastModifiedBy>闫丰润</cp:lastModifiedBy>
  <cp:revision>13</cp:revision>
  <dcterms:created xsi:type="dcterms:W3CDTF">2013-10-17T13:57:38Z</dcterms:created>
  <dcterms:modified xsi:type="dcterms:W3CDTF">2013-10-17T22:09:59Z</dcterms:modified>
</cp:coreProperties>
</file>