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8" r:id="rId3"/>
    <p:sldId id="275" r:id="rId4"/>
    <p:sldId id="276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8E"/>
    <a:srgbClr val="00CC99"/>
    <a:srgbClr val="00966F"/>
    <a:srgbClr val="009E75"/>
    <a:srgbClr val="00DEA4"/>
    <a:srgbClr val="6A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F5091-51AA-4571-9DB0-CBB376339E62}" type="datetimeFigureOut">
              <a:rPr lang="zh-CN" altLang="en-US" smtClean="0"/>
              <a:pPr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0CAB5-6163-46D3-81D8-F08AFFA19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2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 userDrawn="1"/>
        </p:nvSpPr>
        <p:spPr>
          <a:xfrm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 userDrawn="1"/>
        </p:nvSpPr>
        <p:spPr>
          <a:xfrm>
            <a:off x="1781690" y="1491630"/>
            <a:ext cx="55806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Minimalism &amp; Shape &amp; PPT</a:t>
            </a:r>
          </a:p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极简</a:t>
            </a: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作者：木先生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45243" y="3474636"/>
            <a:ext cx="853514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1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1.0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2.0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25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3.0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3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 userDrawn="1"/>
        </p:nvSpPr>
        <p:spPr>
          <a:xfrm flipV="1"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2699792" y="283016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5218" y="1574338"/>
            <a:ext cx="1993565" cy="135952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2771800" y="321982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muippt@sina.com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77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75656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0" r:id="rId3"/>
    <p:sldLayoutId id="2147483661" r:id="rId4"/>
    <p:sldLayoutId id="2147483662" r:id="rId5"/>
    <p:sldLayoutId id="214748366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76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4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CSI</a:t>
            </a:r>
            <a:r>
              <a:rPr lang="zh-CN" altLang="en-US" sz="4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数据解释</a:t>
            </a:r>
            <a:endParaRPr lang="zh-CN" altLang="en-US" sz="40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6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7574"/>
            <a:ext cx="6252559" cy="403244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64112" y="1995686"/>
            <a:ext cx="1960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文件，显示数据包数量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×1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的矩阵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</a:t>
            </a:r>
            <a:r>
              <a:rPr lang="zh-CN" altLang="en-US" dirty="0" smtClean="0"/>
              <a:t>文件数据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一组</a:t>
            </a:r>
            <a:r>
              <a:rPr lang="en-US" altLang="zh-CN" dirty="0" smtClean="0"/>
              <a:t>SNR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88024" y="1022214"/>
            <a:ext cx="36724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字段解释：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imestamp_low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时间戳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bfee_count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驱动记录并发送到用户控件的波束测量值的总数。可以用该变量来检测被丢弃的测量值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Nrx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接收端使用的天线数量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Nrt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：发送端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使用的天线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rssi_a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rssi_b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rssi_c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：由接收端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NIC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测量出的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RSSI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perm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：展示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NIC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如何将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个接收天线的信号排列到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链上，上图中的数据表示天线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被发送到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A,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天线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发送到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B,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天线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发送到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rate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：发包频率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csi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csi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22214"/>
            <a:ext cx="3381847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CSI</a:t>
            </a:r>
            <a:r>
              <a:rPr lang="zh-CN" altLang="en-US" dirty="0" smtClean="0"/>
              <a:t>值矩阵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61388"/>
            <a:ext cx="5163271" cy="43821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0112" y="1777779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值是一个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n*m*30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的复数矩阵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表示发射天线的个数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接收天线的个数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是子载波信息个数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olid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173</Words>
  <Application>Microsoft Office PowerPoint</Application>
  <PresentationFormat>全屏显示(16:9)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Office 主题</vt:lpstr>
      <vt:lpstr>PowerPoint 演示文稿</vt:lpstr>
      <vt:lpstr>dat文件数据</vt:lpstr>
      <vt:lpstr>一组SNR数据</vt:lpstr>
      <vt:lpstr>CSI值矩阵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极简形状PPT</dc:title>
  <dc:subject>PPT模板</dc:subject>
  <dc:creator>木先生</dc:creator>
  <cp:lastModifiedBy>AUAS</cp:lastModifiedBy>
  <cp:revision>78</cp:revision>
  <dcterms:modified xsi:type="dcterms:W3CDTF">2019-05-08T15:20:36Z</dcterms:modified>
</cp:coreProperties>
</file>