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C35C6-0DE6-4254-86B0-F4E6E266D8D2}">
  <a:tblStyle styleId="{65EC35C6-0DE6-4254-86B0-F4E6E266D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d3ee9ef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d3ee9ef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e9bc169f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e9bc169f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452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e9bc169f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e9bc169f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e9bc169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e9bc169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e9bc169f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e9bc169f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e9bc169f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e9bc169f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e9bc169f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e9bc169f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e9bc169f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e9bc169f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e9bc169f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e9bc169f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e9bc169f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e9bc169f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e9bc169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e9bc169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e9bc169f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e9bc169f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e9bc169f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e9bc169f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d3ee9ef1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d3ee9ef1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e9bc169f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e9bc169f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c94d311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c94d311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d3ee9ef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d3ee9ef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e9bc169f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e9bc169f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e9bc169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e9bc169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e9bc169f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e9bc169f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ce367142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ce367142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e9bc169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e9bc169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e9bc169f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e9bc169f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d3ee9e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d3ee9e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d3ee9ef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d3ee9ef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phishing me?!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880"/>
              <a:t>On the evasive malware faking official report portal</a:t>
            </a:r>
            <a:endParaRPr sz="2880"/>
          </a:p>
        </p:txBody>
      </p:sp>
      <p:sp>
        <p:nvSpPr>
          <p:cNvPr id="56" name="Google Shape;56;p13"/>
          <p:cNvSpPr txBox="1"/>
          <p:nvPr/>
        </p:nvSpPr>
        <p:spPr>
          <a:xfrm rot="-770485">
            <a:off x="1985735" y="3578325"/>
            <a:ext cx="5558524" cy="539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88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mean, miniapps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😰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73" y="1152475"/>
            <a:ext cx="6349408" cy="40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10"/>
            <a:ext cx="9143999" cy="5068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28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features: WXML signatures (4)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usage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&lt;view&gt;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&lt;form&gt;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&lt;button&gt;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indent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024" y="2327250"/>
            <a:ext cx="4634976" cy="28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features: APIs invoked (6)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wx.request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wx.uploadFile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	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redirectTo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navigateTo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chooseMedia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024" y="2327250"/>
            <a:ext cx="4634976" cy="28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hit (18)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official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report page (5)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select reason page (13)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44" y="1574790"/>
            <a:ext cx="1404950" cy="2571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404" y="1656650"/>
            <a:ext cx="1992274" cy="24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Displayed texts (768)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texts are free-formed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sentence bert to embed these texts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into 768-dimension vector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determine?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768+18+6+4 dimension = 796!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code signatures may be undermined!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Embedded vectors have their own meanings in the represented space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to let each model do their job, and aggregate the result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models to choose?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2-class classification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text embeddings have meaning geometrical wise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 are more like decision making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5" y="2168650"/>
            <a:ext cx="8920177" cy="29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Sentence: Multi-layer perception classifier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signatures (WXML+API): DecisionTree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 hit: DecisionTree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model: DecisionTree</a:t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2556325" y="2771250"/>
            <a:ext cx="1070400" cy="60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M_sent</a:t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2556325" y="3613375"/>
            <a:ext cx="1070400" cy="60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M_code</a:t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2556325" y="4455500"/>
            <a:ext cx="1070400" cy="60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M_key</a:t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4395800" y="3613375"/>
            <a:ext cx="1070400" cy="60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M_final</a:t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847225" y="3613375"/>
            <a:ext cx="1070400" cy="600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API/WXML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847225" y="2771250"/>
            <a:ext cx="1070400" cy="600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Texts</a:t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847225" y="4455500"/>
            <a:ext cx="1070400" cy="600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</a:t>
            </a:r>
            <a:endParaRPr/>
          </a:p>
        </p:txBody>
      </p:sp>
      <p:cxnSp>
        <p:nvCxnSpPr>
          <p:cNvPr id="177" name="Google Shape;177;p30"/>
          <p:cNvCxnSpPr>
            <a:stCxn id="175" idx="3"/>
            <a:endCxn id="170" idx="1"/>
          </p:cNvCxnSpPr>
          <p:nvPr/>
        </p:nvCxnSpPr>
        <p:spPr>
          <a:xfrm>
            <a:off x="1917625" y="3071550"/>
            <a:ext cx="63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30"/>
          <p:cNvCxnSpPr>
            <a:stCxn id="174" idx="3"/>
            <a:endCxn id="171" idx="1"/>
          </p:cNvCxnSpPr>
          <p:nvPr/>
        </p:nvCxnSpPr>
        <p:spPr>
          <a:xfrm>
            <a:off x="1917625" y="3913675"/>
            <a:ext cx="63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30"/>
          <p:cNvCxnSpPr>
            <a:stCxn id="176" idx="3"/>
            <a:endCxn id="172" idx="1"/>
          </p:cNvCxnSpPr>
          <p:nvPr/>
        </p:nvCxnSpPr>
        <p:spPr>
          <a:xfrm>
            <a:off x="1917625" y="4755800"/>
            <a:ext cx="63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30"/>
          <p:cNvCxnSpPr>
            <a:stCxn id="170" idx="3"/>
            <a:endCxn id="173" idx="1"/>
          </p:cNvCxnSpPr>
          <p:nvPr/>
        </p:nvCxnSpPr>
        <p:spPr>
          <a:xfrm>
            <a:off x="3626725" y="3071550"/>
            <a:ext cx="769200" cy="8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30"/>
          <p:cNvCxnSpPr>
            <a:stCxn id="171" idx="3"/>
            <a:endCxn id="173" idx="1"/>
          </p:cNvCxnSpPr>
          <p:nvPr/>
        </p:nvCxnSpPr>
        <p:spPr>
          <a:xfrm>
            <a:off x="3626725" y="3913675"/>
            <a:ext cx="76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30"/>
          <p:cNvCxnSpPr>
            <a:stCxn id="172" idx="3"/>
            <a:endCxn id="173" idx="1"/>
          </p:cNvCxnSpPr>
          <p:nvPr/>
        </p:nvCxnSpPr>
        <p:spPr>
          <a:xfrm rot="10800000" flipH="1">
            <a:off x="3626725" y="3913700"/>
            <a:ext cx="769200" cy="8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RQ: What are best signatures?</a:t>
            </a: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signatures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WXML signatures (4)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signatures (6)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 hit (18)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Displayed texts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Miniapps and Super Apps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0" y="1069501"/>
            <a:ext cx="8444902" cy="40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Sampling	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Scanned 4000 miniapps (with “report” keyword)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Sampled 300 miniapps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41,561 pages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85 malicious pages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:( Too small for training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can try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🤣</a:t>
            </a: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sentence model is added it overfitted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Precision, Accuracy, Recall… 100%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MLP/SVC are similar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Gaussian Naive Bayes, and it is getting better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894288"/>
            <a:ext cx="34290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reason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set has too few positive cases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85/41561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feature dimensions are overwhelming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768-d array of embedding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=&gt;: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14" name="Google Shape;214;p35"/>
          <p:cNvGraphicFramePr/>
          <p:nvPr/>
        </p:nvGraphicFramePr>
        <p:xfrm>
          <a:off x="3116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{65EC35C6-0DE6-4254-86B0-F4E6E266D8D2}</a:tableStyleId>
              </a:tblPr>
              <a:tblGrid>
                <a:gridCol w="17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sentence_model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keyword_model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21" name="Google Shape;221;p36"/>
          <p:cNvGraphicFramePr/>
          <p:nvPr/>
        </p:nvGraphicFramePr>
        <p:xfrm>
          <a:off x="3117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{65EC35C6-0DE6-4254-86B0-F4E6E266D8D2}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 Score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sentence_model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0.9979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0.8529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0.9804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0.9988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0.5588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0.9894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keyword_model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0.5588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0.7170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0.9264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0" y="-5"/>
            <a:ext cx="2264699" cy="169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850" y="3486993"/>
            <a:ext cx="2166301" cy="162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850" y="1758725"/>
            <a:ext cx="2264701" cy="169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9525" y="1017725"/>
            <a:ext cx="4729650" cy="35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resolution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handling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tuning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is not ideal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work out the embedding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ground truths, especially positive cases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“phishing” malware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377" y="1064475"/>
            <a:ext cx="4356324" cy="403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10"/>
            <a:ext cx="9143999" cy="506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static analysis framework to extract code signatures for malware detection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detection model that can be applied to detect the malware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dataset of 4000 real-world miniapps for analysis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Marked 300, that 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the signatures from the miniapps 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7527"/>
            <a:ext cx="9144003" cy="184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10"/>
            <a:ext cx="9143999" cy="506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beginning…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Dataflow analysis!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API control 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 Data flow value resolving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Resolves: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interaction page methods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call trace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domain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server with 16 core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Threads, paralleling processing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On-screen Show (16:9)</PresentationFormat>
  <Paragraphs>164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Comic Sans MS</vt:lpstr>
      <vt:lpstr>Roboto</vt:lpstr>
      <vt:lpstr>Arial</vt:lpstr>
      <vt:lpstr>Simple Light</vt:lpstr>
      <vt:lpstr>Wait, Are you phishing me?!</vt:lpstr>
      <vt:lpstr>Miniapps and Super Apps</vt:lpstr>
      <vt:lpstr>The new “phishing” malware</vt:lpstr>
      <vt:lpstr>PowerPoint Presentation</vt:lpstr>
      <vt:lpstr>Contribution</vt:lpstr>
      <vt:lpstr>Extracting the signatures from the miniapps </vt:lpstr>
      <vt:lpstr>PowerPoint Presentation</vt:lpstr>
      <vt:lpstr>In the beginning…</vt:lpstr>
      <vt:lpstr>Experiment setup</vt:lpstr>
      <vt:lpstr>😰</vt:lpstr>
      <vt:lpstr>PowerPoint Presentation</vt:lpstr>
      <vt:lpstr>Malware features: WXML signatures (4)</vt:lpstr>
      <vt:lpstr>Malware features: APIs invoked (6)</vt:lpstr>
      <vt:lpstr>Keyword hit (18)</vt:lpstr>
      <vt:lpstr>Displayed texts (768)</vt:lpstr>
      <vt:lpstr>How to determine?</vt:lpstr>
      <vt:lpstr>What models to choose?</vt:lpstr>
      <vt:lpstr>Models</vt:lpstr>
      <vt:lpstr>RQ: What are best signatures?</vt:lpstr>
      <vt:lpstr>Data Sampling </vt:lpstr>
      <vt:lpstr>🤣</vt:lpstr>
      <vt:lpstr>Potential reason</vt:lpstr>
      <vt:lpstr>Results</vt:lpstr>
      <vt:lpstr>Results</vt:lpstr>
      <vt:lpstr>PowerPoint Presentation</vt:lpstr>
      <vt:lpstr>Limitations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Wait, Are you phishing me?!</dc:title>
  <cp:lastModifiedBy>Yang, Yuqing</cp:lastModifiedBy>
  <cp:revision>1</cp:revision>
  <dcterms:modified xsi:type="dcterms:W3CDTF">2024-04-18T16:48:38Z</dcterms:modified>
</cp:coreProperties>
</file>