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308" r:id="rId3"/>
    <p:sldId id="283" r:id="rId4"/>
    <p:sldId id="309" r:id="rId5"/>
    <p:sldId id="310" r:id="rId6"/>
    <p:sldId id="311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7687" autoAdjust="0"/>
  </p:normalViewPr>
  <p:slideViewPr>
    <p:cSldViewPr>
      <p:cViewPr varScale="1">
        <p:scale>
          <a:sx n="83" d="100"/>
          <a:sy n="83" d="100"/>
        </p:scale>
        <p:origin x="470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3692" y="3205909"/>
            <a:ext cx="5721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Dell Hack2Hire Presentation Deck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95442" y="1790069"/>
            <a:ext cx="6597940" cy="1174362"/>
            <a:chOff x="2795442" y="2119745"/>
            <a:chExt cx="6597940" cy="1174362"/>
          </a:xfrm>
        </p:grpSpPr>
        <p:sp>
          <p:nvSpPr>
            <p:cNvPr id="3" name="Rounded Rectangle 2"/>
            <p:cNvSpPr/>
            <p:nvPr/>
          </p:nvSpPr>
          <p:spPr>
            <a:xfrm>
              <a:off x="2795442" y="2119745"/>
              <a:ext cx="6597940" cy="997528"/>
            </a:xfrm>
            <a:prstGeom prst="roundRect">
              <a:avLst>
                <a:gd name="adj" fmla="val 69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New Blood Team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948446" y="3114336"/>
              <a:ext cx="291932" cy="17977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87" y="394532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Blood Team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0280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80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Lee Jian Sheng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33889" y="236542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3889" y="187946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Tan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Zhong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0280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Front-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280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Reshmi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Ravindran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3889" y="4392341"/>
            <a:ext cx="288032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Back-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</a:t>
            </a:r>
            <a:r>
              <a:rPr lang="es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33889" y="390638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 Jing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Heng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6205696" y="3800812"/>
            <a:ext cx="1500396" cy="1500396"/>
            <a:chOff x="6205696" y="3800812"/>
            <a:chExt cx="1500396" cy="1500396"/>
          </a:xfrm>
        </p:grpSpPr>
        <p:sp>
          <p:nvSpPr>
            <p:cNvPr id="150" name="Oval 149"/>
            <p:cNvSpPr/>
            <p:nvPr/>
          </p:nvSpPr>
          <p:spPr>
            <a:xfrm>
              <a:off x="620569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317557" y="3911694"/>
              <a:ext cx="1276674" cy="1278632"/>
              <a:chOff x="12647613" y="-89253"/>
              <a:chExt cx="8389937" cy="8402814"/>
            </a:xfrm>
          </p:grpSpPr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1374616" y="1773892"/>
            <a:ext cx="1500396" cy="1500396"/>
            <a:chOff x="1374616" y="1773892"/>
            <a:chExt cx="1500396" cy="1500396"/>
          </a:xfrm>
        </p:grpSpPr>
        <p:sp>
          <p:nvSpPr>
            <p:cNvPr id="176" name="Oval 175"/>
            <p:cNvSpPr/>
            <p:nvPr/>
          </p:nvSpPr>
          <p:spPr>
            <a:xfrm>
              <a:off x="137461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1486477" y="1884774"/>
              <a:ext cx="1276674" cy="1278632"/>
              <a:chOff x="12647613" y="-89253"/>
              <a:chExt cx="8389937" cy="8402814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12647613" y="-89253"/>
                <a:ext cx="8389937" cy="8391525"/>
              </a:xfrm>
              <a:custGeom>
                <a:avLst/>
                <a:gdLst>
                  <a:gd name="T0" fmla="*/ 2804 w 5285"/>
                  <a:gd name="T1" fmla="*/ 5 h 5286"/>
                  <a:gd name="T2" fmla="*/ 3118 w 5285"/>
                  <a:gd name="T3" fmla="*/ 44 h 5286"/>
                  <a:gd name="T4" fmla="*/ 3419 w 5285"/>
                  <a:gd name="T5" fmla="*/ 116 h 5286"/>
                  <a:gd name="T6" fmla="*/ 3706 w 5285"/>
                  <a:gd name="T7" fmla="*/ 223 h 5286"/>
                  <a:gd name="T8" fmla="*/ 3976 w 5285"/>
                  <a:gd name="T9" fmla="*/ 361 h 5286"/>
                  <a:gd name="T10" fmla="*/ 4228 w 5285"/>
                  <a:gd name="T11" fmla="*/ 529 h 5286"/>
                  <a:gd name="T12" fmla="*/ 4457 w 5285"/>
                  <a:gd name="T13" fmla="*/ 723 h 5286"/>
                  <a:gd name="T14" fmla="*/ 4663 w 5285"/>
                  <a:gd name="T15" fmla="*/ 941 h 5286"/>
                  <a:gd name="T16" fmla="*/ 4844 w 5285"/>
                  <a:gd name="T17" fmla="*/ 1181 h 5286"/>
                  <a:gd name="T18" fmla="*/ 4996 w 5285"/>
                  <a:gd name="T19" fmla="*/ 1442 h 5286"/>
                  <a:gd name="T20" fmla="*/ 5120 w 5285"/>
                  <a:gd name="T21" fmla="*/ 1721 h 5286"/>
                  <a:gd name="T22" fmla="*/ 5209 w 5285"/>
                  <a:gd name="T23" fmla="*/ 2015 h 5286"/>
                  <a:gd name="T24" fmla="*/ 5265 w 5285"/>
                  <a:gd name="T25" fmla="*/ 2324 h 5286"/>
                  <a:gd name="T26" fmla="*/ 5285 w 5285"/>
                  <a:gd name="T27" fmla="*/ 2643 h 5286"/>
                  <a:gd name="T28" fmla="*/ 5265 w 5285"/>
                  <a:gd name="T29" fmla="*/ 2962 h 5286"/>
                  <a:gd name="T30" fmla="*/ 5209 w 5285"/>
                  <a:gd name="T31" fmla="*/ 3271 h 5286"/>
                  <a:gd name="T32" fmla="*/ 5120 w 5285"/>
                  <a:gd name="T33" fmla="*/ 3566 h 5286"/>
                  <a:gd name="T34" fmla="*/ 4996 w 5285"/>
                  <a:gd name="T35" fmla="*/ 3844 h 5286"/>
                  <a:gd name="T36" fmla="*/ 4844 w 5285"/>
                  <a:gd name="T37" fmla="*/ 4106 h 5286"/>
                  <a:gd name="T38" fmla="*/ 4663 w 5285"/>
                  <a:gd name="T39" fmla="*/ 4346 h 5286"/>
                  <a:gd name="T40" fmla="*/ 4457 w 5285"/>
                  <a:gd name="T41" fmla="*/ 4564 h 5286"/>
                  <a:gd name="T42" fmla="*/ 4228 w 5285"/>
                  <a:gd name="T43" fmla="*/ 4757 h 5286"/>
                  <a:gd name="T44" fmla="*/ 3976 w 5285"/>
                  <a:gd name="T45" fmla="*/ 4926 h 5286"/>
                  <a:gd name="T46" fmla="*/ 3706 w 5285"/>
                  <a:gd name="T47" fmla="*/ 5063 h 5286"/>
                  <a:gd name="T48" fmla="*/ 3419 w 5285"/>
                  <a:gd name="T49" fmla="*/ 5171 h 5286"/>
                  <a:gd name="T50" fmla="*/ 3118 w 5285"/>
                  <a:gd name="T51" fmla="*/ 5243 h 5286"/>
                  <a:gd name="T52" fmla="*/ 2804 w 5285"/>
                  <a:gd name="T53" fmla="*/ 5281 h 5286"/>
                  <a:gd name="T54" fmla="*/ 2481 w 5285"/>
                  <a:gd name="T55" fmla="*/ 5281 h 5286"/>
                  <a:gd name="T56" fmla="*/ 2167 w 5285"/>
                  <a:gd name="T57" fmla="*/ 5243 h 5286"/>
                  <a:gd name="T58" fmla="*/ 1866 w 5285"/>
                  <a:gd name="T59" fmla="*/ 5171 h 5286"/>
                  <a:gd name="T60" fmla="*/ 1579 w 5285"/>
                  <a:gd name="T61" fmla="*/ 5063 h 5286"/>
                  <a:gd name="T62" fmla="*/ 1308 w 5285"/>
                  <a:gd name="T63" fmla="*/ 4926 h 5286"/>
                  <a:gd name="T64" fmla="*/ 1057 w 5285"/>
                  <a:gd name="T65" fmla="*/ 4757 h 5286"/>
                  <a:gd name="T66" fmla="*/ 828 w 5285"/>
                  <a:gd name="T67" fmla="*/ 4564 h 5286"/>
                  <a:gd name="T68" fmla="*/ 621 w 5285"/>
                  <a:gd name="T69" fmla="*/ 4346 h 5286"/>
                  <a:gd name="T70" fmla="*/ 440 w 5285"/>
                  <a:gd name="T71" fmla="*/ 4106 h 5286"/>
                  <a:gd name="T72" fmla="*/ 288 w 5285"/>
                  <a:gd name="T73" fmla="*/ 3844 h 5286"/>
                  <a:gd name="T74" fmla="*/ 165 w 5285"/>
                  <a:gd name="T75" fmla="*/ 3566 h 5286"/>
                  <a:gd name="T76" fmla="*/ 75 w 5285"/>
                  <a:gd name="T77" fmla="*/ 3271 h 5286"/>
                  <a:gd name="T78" fmla="*/ 19 w 5285"/>
                  <a:gd name="T79" fmla="*/ 2962 h 5286"/>
                  <a:gd name="T80" fmla="*/ 0 w 5285"/>
                  <a:gd name="T81" fmla="*/ 2643 h 5286"/>
                  <a:gd name="T82" fmla="*/ 19 w 5285"/>
                  <a:gd name="T83" fmla="*/ 2324 h 5286"/>
                  <a:gd name="T84" fmla="*/ 75 w 5285"/>
                  <a:gd name="T85" fmla="*/ 2015 h 5286"/>
                  <a:gd name="T86" fmla="*/ 165 w 5285"/>
                  <a:gd name="T87" fmla="*/ 1721 h 5286"/>
                  <a:gd name="T88" fmla="*/ 288 w 5285"/>
                  <a:gd name="T89" fmla="*/ 1442 h 5286"/>
                  <a:gd name="T90" fmla="*/ 440 w 5285"/>
                  <a:gd name="T91" fmla="*/ 1181 h 5286"/>
                  <a:gd name="T92" fmla="*/ 621 w 5285"/>
                  <a:gd name="T93" fmla="*/ 941 h 5286"/>
                  <a:gd name="T94" fmla="*/ 828 w 5285"/>
                  <a:gd name="T95" fmla="*/ 723 h 5286"/>
                  <a:gd name="T96" fmla="*/ 1057 w 5285"/>
                  <a:gd name="T97" fmla="*/ 529 h 5286"/>
                  <a:gd name="T98" fmla="*/ 1308 w 5285"/>
                  <a:gd name="T99" fmla="*/ 361 h 5286"/>
                  <a:gd name="T100" fmla="*/ 1579 w 5285"/>
                  <a:gd name="T101" fmla="*/ 223 h 5286"/>
                  <a:gd name="T102" fmla="*/ 1866 w 5285"/>
                  <a:gd name="T103" fmla="*/ 116 h 5286"/>
                  <a:gd name="T104" fmla="*/ 2167 w 5285"/>
                  <a:gd name="T105" fmla="*/ 44 h 5286"/>
                  <a:gd name="T106" fmla="*/ 2481 w 5285"/>
                  <a:gd name="T107" fmla="*/ 5 h 5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85" h="5286">
                    <a:moveTo>
                      <a:pt x="2641" y="0"/>
                    </a:moveTo>
                    <a:lnTo>
                      <a:pt x="2804" y="5"/>
                    </a:lnTo>
                    <a:lnTo>
                      <a:pt x="2961" y="20"/>
                    </a:lnTo>
                    <a:lnTo>
                      <a:pt x="3118" y="44"/>
                    </a:lnTo>
                    <a:lnTo>
                      <a:pt x="3270" y="76"/>
                    </a:lnTo>
                    <a:lnTo>
                      <a:pt x="3419" y="116"/>
                    </a:lnTo>
                    <a:lnTo>
                      <a:pt x="3565" y="165"/>
                    </a:lnTo>
                    <a:lnTo>
                      <a:pt x="3706" y="223"/>
                    </a:lnTo>
                    <a:lnTo>
                      <a:pt x="3843" y="289"/>
                    </a:lnTo>
                    <a:lnTo>
                      <a:pt x="3976" y="361"/>
                    </a:lnTo>
                    <a:lnTo>
                      <a:pt x="4104" y="441"/>
                    </a:lnTo>
                    <a:lnTo>
                      <a:pt x="4228" y="529"/>
                    </a:lnTo>
                    <a:lnTo>
                      <a:pt x="4345" y="622"/>
                    </a:lnTo>
                    <a:lnTo>
                      <a:pt x="4457" y="723"/>
                    </a:lnTo>
                    <a:lnTo>
                      <a:pt x="4562" y="828"/>
                    </a:lnTo>
                    <a:lnTo>
                      <a:pt x="4663" y="941"/>
                    </a:lnTo>
                    <a:lnTo>
                      <a:pt x="4756" y="1058"/>
                    </a:lnTo>
                    <a:lnTo>
                      <a:pt x="4844" y="1181"/>
                    </a:lnTo>
                    <a:lnTo>
                      <a:pt x="4924" y="1309"/>
                    </a:lnTo>
                    <a:lnTo>
                      <a:pt x="4996" y="1442"/>
                    </a:lnTo>
                    <a:lnTo>
                      <a:pt x="5062" y="1580"/>
                    </a:lnTo>
                    <a:lnTo>
                      <a:pt x="5120" y="1721"/>
                    </a:lnTo>
                    <a:lnTo>
                      <a:pt x="5169" y="1866"/>
                    </a:lnTo>
                    <a:lnTo>
                      <a:pt x="5209" y="2015"/>
                    </a:lnTo>
                    <a:lnTo>
                      <a:pt x="5241" y="2167"/>
                    </a:lnTo>
                    <a:lnTo>
                      <a:pt x="5265" y="2324"/>
                    </a:lnTo>
                    <a:lnTo>
                      <a:pt x="5280" y="2481"/>
                    </a:lnTo>
                    <a:lnTo>
                      <a:pt x="5285" y="2643"/>
                    </a:lnTo>
                    <a:lnTo>
                      <a:pt x="5280" y="2805"/>
                    </a:lnTo>
                    <a:lnTo>
                      <a:pt x="5265" y="2962"/>
                    </a:lnTo>
                    <a:lnTo>
                      <a:pt x="5241" y="3119"/>
                    </a:lnTo>
                    <a:lnTo>
                      <a:pt x="5209" y="3271"/>
                    </a:lnTo>
                    <a:lnTo>
                      <a:pt x="5169" y="3420"/>
                    </a:lnTo>
                    <a:lnTo>
                      <a:pt x="5120" y="3566"/>
                    </a:lnTo>
                    <a:lnTo>
                      <a:pt x="5062" y="3707"/>
                    </a:lnTo>
                    <a:lnTo>
                      <a:pt x="4996" y="3844"/>
                    </a:lnTo>
                    <a:lnTo>
                      <a:pt x="4924" y="3977"/>
                    </a:lnTo>
                    <a:lnTo>
                      <a:pt x="4844" y="4106"/>
                    </a:lnTo>
                    <a:lnTo>
                      <a:pt x="4756" y="4229"/>
                    </a:lnTo>
                    <a:lnTo>
                      <a:pt x="4663" y="4346"/>
                    </a:lnTo>
                    <a:lnTo>
                      <a:pt x="4562" y="4458"/>
                    </a:lnTo>
                    <a:lnTo>
                      <a:pt x="4457" y="4564"/>
                    </a:lnTo>
                    <a:lnTo>
                      <a:pt x="4345" y="4665"/>
                    </a:lnTo>
                    <a:lnTo>
                      <a:pt x="4228" y="4757"/>
                    </a:lnTo>
                    <a:lnTo>
                      <a:pt x="4104" y="4846"/>
                    </a:lnTo>
                    <a:lnTo>
                      <a:pt x="3976" y="4926"/>
                    </a:lnTo>
                    <a:lnTo>
                      <a:pt x="3843" y="4998"/>
                    </a:lnTo>
                    <a:lnTo>
                      <a:pt x="3706" y="5063"/>
                    </a:lnTo>
                    <a:lnTo>
                      <a:pt x="3565" y="5121"/>
                    </a:lnTo>
                    <a:lnTo>
                      <a:pt x="3419" y="5171"/>
                    </a:lnTo>
                    <a:lnTo>
                      <a:pt x="3270" y="5211"/>
                    </a:lnTo>
                    <a:lnTo>
                      <a:pt x="3118" y="5243"/>
                    </a:lnTo>
                    <a:lnTo>
                      <a:pt x="2961" y="5267"/>
                    </a:lnTo>
                    <a:lnTo>
                      <a:pt x="2804" y="5281"/>
                    </a:lnTo>
                    <a:lnTo>
                      <a:pt x="2641" y="5286"/>
                    </a:lnTo>
                    <a:lnTo>
                      <a:pt x="2481" y="5281"/>
                    </a:lnTo>
                    <a:lnTo>
                      <a:pt x="2324" y="5267"/>
                    </a:lnTo>
                    <a:lnTo>
                      <a:pt x="2167" y="5243"/>
                    </a:lnTo>
                    <a:lnTo>
                      <a:pt x="2015" y="5211"/>
                    </a:lnTo>
                    <a:lnTo>
                      <a:pt x="1866" y="5171"/>
                    </a:lnTo>
                    <a:lnTo>
                      <a:pt x="1720" y="5121"/>
                    </a:lnTo>
                    <a:lnTo>
                      <a:pt x="1579" y="5063"/>
                    </a:lnTo>
                    <a:lnTo>
                      <a:pt x="1441" y="4998"/>
                    </a:lnTo>
                    <a:lnTo>
                      <a:pt x="1308" y="4926"/>
                    </a:lnTo>
                    <a:lnTo>
                      <a:pt x="1180" y="4846"/>
                    </a:lnTo>
                    <a:lnTo>
                      <a:pt x="1057" y="4757"/>
                    </a:lnTo>
                    <a:lnTo>
                      <a:pt x="940" y="4665"/>
                    </a:lnTo>
                    <a:lnTo>
                      <a:pt x="828" y="4564"/>
                    </a:lnTo>
                    <a:lnTo>
                      <a:pt x="722" y="4458"/>
                    </a:lnTo>
                    <a:lnTo>
                      <a:pt x="621" y="4346"/>
                    </a:lnTo>
                    <a:lnTo>
                      <a:pt x="528" y="4229"/>
                    </a:lnTo>
                    <a:lnTo>
                      <a:pt x="440" y="4106"/>
                    </a:lnTo>
                    <a:lnTo>
                      <a:pt x="360" y="3977"/>
                    </a:lnTo>
                    <a:lnTo>
                      <a:pt x="288" y="3844"/>
                    </a:lnTo>
                    <a:lnTo>
                      <a:pt x="223" y="3707"/>
                    </a:lnTo>
                    <a:lnTo>
                      <a:pt x="165" y="3566"/>
                    </a:lnTo>
                    <a:lnTo>
                      <a:pt x="115" y="3420"/>
                    </a:lnTo>
                    <a:lnTo>
                      <a:pt x="75" y="3271"/>
                    </a:lnTo>
                    <a:lnTo>
                      <a:pt x="43" y="3119"/>
                    </a:lnTo>
                    <a:lnTo>
                      <a:pt x="19" y="2962"/>
                    </a:lnTo>
                    <a:lnTo>
                      <a:pt x="5" y="2805"/>
                    </a:lnTo>
                    <a:lnTo>
                      <a:pt x="0" y="2643"/>
                    </a:lnTo>
                    <a:lnTo>
                      <a:pt x="5" y="2481"/>
                    </a:lnTo>
                    <a:lnTo>
                      <a:pt x="19" y="2324"/>
                    </a:lnTo>
                    <a:lnTo>
                      <a:pt x="43" y="2167"/>
                    </a:lnTo>
                    <a:lnTo>
                      <a:pt x="75" y="2015"/>
                    </a:lnTo>
                    <a:lnTo>
                      <a:pt x="115" y="1866"/>
                    </a:lnTo>
                    <a:lnTo>
                      <a:pt x="165" y="1721"/>
                    </a:lnTo>
                    <a:lnTo>
                      <a:pt x="223" y="1580"/>
                    </a:lnTo>
                    <a:lnTo>
                      <a:pt x="288" y="1442"/>
                    </a:lnTo>
                    <a:lnTo>
                      <a:pt x="360" y="1309"/>
                    </a:lnTo>
                    <a:lnTo>
                      <a:pt x="440" y="1181"/>
                    </a:lnTo>
                    <a:lnTo>
                      <a:pt x="528" y="1058"/>
                    </a:lnTo>
                    <a:lnTo>
                      <a:pt x="621" y="941"/>
                    </a:lnTo>
                    <a:lnTo>
                      <a:pt x="722" y="828"/>
                    </a:lnTo>
                    <a:lnTo>
                      <a:pt x="828" y="723"/>
                    </a:lnTo>
                    <a:lnTo>
                      <a:pt x="940" y="622"/>
                    </a:lnTo>
                    <a:lnTo>
                      <a:pt x="1057" y="529"/>
                    </a:lnTo>
                    <a:lnTo>
                      <a:pt x="1180" y="441"/>
                    </a:lnTo>
                    <a:lnTo>
                      <a:pt x="1308" y="361"/>
                    </a:lnTo>
                    <a:lnTo>
                      <a:pt x="1441" y="289"/>
                    </a:lnTo>
                    <a:lnTo>
                      <a:pt x="1579" y="223"/>
                    </a:lnTo>
                    <a:lnTo>
                      <a:pt x="1720" y="165"/>
                    </a:lnTo>
                    <a:lnTo>
                      <a:pt x="1866" y="116"/>
                    </a:lnTo>
                    <a:lnTo>
                      <a:pt x="2015" y="76"/>
                    </a:lnTo>
                    <a:lnTo>
                      <a:pt x="2167" y="44"/>
                    </a:lnTo>
                    <a:lnTo>
                      <a:pt x="2324" y="20"/>
                    </a:lnTo>
                    <a:lnTo>
                      <a:pt x="2481" y="5"/>
                    </a:lnTo>
                    <a:lnTo>
                      <a:pt x="264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16808450" y="5932488"/>
                <a:ext cx="53975" cy="7938"/>
              </a:xfrm>
              <a:custGeom>
                <a:avLst/>
                <a:gdLst>
                  <a:gd name="T0" fmla="*/ 0 w 34"/>
                  <a:gd name="T1" fmla="*/ 0 h 5"/>
                  <a:gd name="T2" fmla="*/ 34 w 34"/>
                  <a:gd name="T3" fmla="*/ 0 h 5"/>
                  <a:gd name="T4" fmla="*/ 31 w 34"/>
                  <a:gd name="T5" fmla="*/ 1 h 5"/>
                  <a:gd name="T6" fmla="*/ 28 w 34"/>
                  <a:gd name="T7" fmla="*/ 3 h 5"/>
                  <a:gd name="T8" fmla="*/ 23 w 34"/>
                  <a:gd name="T9" fmla="*/ 5 h 5"/>
                  <a:gd name="T10" fmla="*/ 16 w 34"/>
                  <a:gd name="T11" fmla="*/ 5 h 5"/>
                  <a:gd name="T12" fmla="*/ 13 w 34"/>
                  <a:gd name="T13" fmla="*/ 5 h 5"/>
                  <a:gd name="T14" fmla="*/ 10 w 34"/>
                  <a:gd name="T15" fmla="*/ 3 h 5"/>
                  <a:gd name="T16" fmla="*/ 5 w 34"/>
                  <a:gd name="T17" fmla="*/ 1 h 5"/>
                  <a:gd name="T18" fmla="*/ 0 w 3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">
                    <a:moveTo>
                      <a:pt x="0" y="0"/>
                    </a:moveTo>
                    <a:lnTo>
                      <a:pt x="34" y="0"/>
                    </a:lnTo>
                    <a:lnTo>
                      <a:pt x="31" y="1"/>
                    </a:lnTo>
                    <a:lnTo>
                      <a:pt x="28" y="3"/>
                    </a:lnTo>
                    <a:lnTo>
                      <a:pt x="23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2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8"/>
              <p:cNvSpPr>
                <a:spLocks/>
              </p:cNvSpPr>
              <p:nvPr/>
            </p:nvSpPr>
            <p:spPr bwMode="auto">
              <a:xfrm>
                <a:off x="13454063" y="5452886"/>
                <a:ext cx="6764337" cy="2860675"/>
              </a:xfrm>
              <a:custGeom>
                <a:avLst/>
                <a:gdLst>
                  <a:gd name="T0" fmla="*/ 1300 w 4261"/>
                  <a:gd name="T1" fmla="*/ 111 h 1802"/>
                  <a:gd name="T2" fmla="*/ 1314 w 4261"/>
                  <a:gd name="T3" fmla="*/ 282 h 1802"/>
                  <a:gd name="T4" fmla="*/ 1346 w 4261"/>
                  <a:gd name="T5" fmla="*/ 444 h 1802"/>
                  <a:gd name="T6" fmla="*/ 1385 w 4261"/>
                  <a:gd name="T7" fmla="*/ 578 h 1802"/>
                  <a:gd name="T8" fmla="*/ 1417 w 4261"/>
                  <a:gd name="T9" fmla="*/ 670 h 1802"/>
                  <a:gd name="T10" fmla="*/ 1431 w 4261"/>
                  <a:gd name="T11" fmla="*/ 698 h 1802"/>
                  <a:gd name="T12" fmla="*/ 1531 w 4261"/>
                  <a:gd name="T13" fmla="*/ 549 h 1802"/>
                  <a:gd name="T14" fmla="*/ 1665 w 4261"/>
                  <a:gd name="T15" fmla="*/ 442 h 1802"/>
                  <a:gd name="T16" fmla="*/ 1814 w 4261"/>
                  <a:gd name="T17" fmla="*/ 372 h 1802"/>
                  <a:gd name="T18" fmla="*/ 1953 w 4261"/>
                  <a:gd name="T19" fmla="*/ 328 h 1802"/>
                  <a:gd name="T20" fmla="*/ 2064 w 4261"/>
                  <a:gd name="T21" fmla="*/ 306 h 1802"/>
                  <a:gd name="T22" fmla="*/ 2121 w 4261"/>
                  <a:gd name="T23" fmla="*/ 300 h 1802"/>
                  <a:gd name="T24" fmla="*/ 2142 w 4261"/>
                  <a:gd name="T25" fmla="*/ 301 h 1802"/>
                  <a:gd name="T26" fmla="*/ 2221 w 4261"/>
                  <a:gd name="T27" fmla="*/ 311 h 1802"/>
                  <a:gd name="T28" fmla="*/ 2344 w 4261"/>
                  <a:gd name="T29" fmla="*/ 338 h 1802"/>
                  <a:gd name="T30" fmla="*/ 2488 w 4261"/>
                  <a:gd name="T31" fmla="*/ 389 h 1802"/>
                  <a:gd name="T32" fmla="*/ 2636 w 4261"/>
                  <a:gd name="T33" fmla="*/ 473 h 1802"/>
                  <a:gd name="T34" fmla="*/ 2762 w 4261"/>
                  <a:gd name="T35" fmla="*/ 593 h 1802"/>
                  <a:gd name="T36" fmla="*/ 2828 w 4261"/>
                  <a:gd name="T37" fmla="*/ 697 h 1802"/>
                  <a:gd name="T38" fmla="*/ 2849 w 4261"/>
                  <a:gd name="T39" fmla="*/ 644 h 1802"/>
                  <a:gd name="T40" fmla="*/ 2884 w 4261"/>
                  <a:gd name="T41" fmla="*/ 535 h 1802"/>
                  <a:gd name="T42" fmla="*/ 2921 w 4261"/>
                  <a:gd name="T43" fmla="*/ 391 h 1802"/>
                  <a:gd name="T44" fmla="*/ 2948 w 4261"/>
                  <a:gd name="T45" fmla="*/ 224 h 1802"/>
                  <a:gd name="T46" fmla="*/ 2954 w 4261"/>
                  <a:gd name="T47" fmla="*/ 55 h 1802"/>
                  <a:gd name="T48" fmla="*/ 3153 w 4261"/>
                  <a:gd name="T49" fmla="*/ 58 h 1802"/>
                  <a:gd name="T50" fmla="*/ 3467 w 4261"/>
                  <a:gd name="T51" fmla="*/ 176 h 1802"/>
                  <a:gd name="T52" fmla="*/ 3782 w 4261"/>
                  <a:gd name="T53" fmla="*/ 338 h 1802"/>
                  <a:gd name="T54" fmla="*/ 4078 w 4261"/>
                  <a:gd name="T55" fmla="*/ 548 h 1802"/>
                  <a:gd name="T56" fmla="*/ 4168 w 4261"/>
                  <a:gd name="T57" fmla="*/ 839 h 1802"/>
                  <a:gd name="T58" fmla="*/ 3849 w 4261"/>
                  <a:gd name="T59" fmla="*/ 1165 h 1802"/>
                  <a:gd name="T60" fmla="*/ 3478 w 4261"/>
                  <a:gd name="T61" fmla="*/ 1432 h 1802"/>
                  <a:gd name="T62" fmla="*/ 3062 w 4261"/>
                  <a:gd name="T63" fmla="*/ 1632 h 1802"/>
                  <a:gd name="T64" fmla="*/ 2610 w 4261"/>
                  <a:gd name="T65" fmla="*/ 1759 h 1802"/>
                  <a:gd name="T66" fmla="*/ 2129 w 4261"/>
                  <a:gd name="T67" fmla="*/ 1802 h 1802"/>
                  <a:gd name="T68" fmla="*/ 1651 w 4261"/>
                  <a:gd name="T69" fmla="*/ 1759 h 1802"/>
                  <a:gd name="T70" fmla="*/ 1199 w 4261"/>
                  <a:gd name="T71" fmla="*/ 1632 h 1802"/>
                  <a:gd name="T72" fmla="*/ 784 w 4261"/>
                  <a:gd name="T73" fmla="*/ 1434 h 1802"/>
                  <a:gd name="T74" fmla="*/ 413 w 4261"/>
                  <a:gd name="T75" fmla="*/ 1166 h 1802"/>
                  <a:gd name="T76" fmla="*/ 94 w 4261"/>
                  <a:gd name="T77" fmla="*/ 841 h 1802"/>
                  <a:gd name="T78" fmla="*/ 181 w 4261"/>
                  <a:gd name="T79" fmla="*/ 548 h 1802"/>
                  <a:gd name="T80" fmla="*/ 478 w 4261"/>
                  <a:gd name="T81" fmla="*/ 338 h 1802"/>
                  <a:gd name="T82" fmla="*/ 792 w 4261"/>
                  <a:gd name="T83" fmla="*/ 176 h 1802"/>
                  <a:gd name="T84" fmla="*/ 1105 w 4261"/>
                  <a:gd name="T85" fmla="*/ 58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61" h="1802">
                    <a:moveTo>
                      <a:pt x="1306" y="0"/>
                    </a:moveTo>
                    <a:lnTo>
                      <a:pt x="1302" y="55"/>
                    </a:lnTo>
                    <a:lnTo>
                      <a:pt x="1300" y="111"/>
                    </a:lnTo>
                    <a:lnTo>
                      <a:pt x="1303" y="168"/>
                    </a:lnTo>
                    <a:lnTo>
                      <a:pt x="1308" y="224"/>
                    </a:lnTo>
                    <a:lnTo>
                      <a:pt x="1314" y="282"/>
                    </a:lnTo>
                    <a:lnTo>
                      <a:pt x="1324" y="338"/>
                    </a:lnTo>
                    <a:lnTo>
                      <a:pt x="1335" y="391"/>
                    </a:lnTo>
                    <a:lnTo>
                      <a:pt x="1346" y="444"/>
                    </a:lnTo>
                    <a:lnTo>
                      <a:pt x="1359" y="492"/>
                    </a:lnTo>
                    <a:lnTo>
                      <a:pt x="1372" y="537"/>
                    </a:lnTo>
                    <a:lnTo>
                      <a:pt x="1385" y="578"/>
                    </a:lnTo>
                    <a:lnTo>
                      <a:pt x="1396" y="615"/>
                    </a:lnTo>
                    <a:lnTo>
                      <a:pt x="1407" y="646"/>
                    </a:lnTo>
                    <a:lnTo>
                      <a:pt x="1417" y="670"/>
                    </a:lnTo>
                    <a:lnTo>
                      <a:pt x="1423" y="687"/>
                    </a:lnTo>
                    <a:lnTo>
                      <a:pt x="1428" y="697"/>
                    </a:lnTo>
                    <a:lnTo>
                      <a:pt x="1431" y="698"/>
                    </a:lnTo>
                    <a:lnTo>
                      <a:pt x="1459" y="644"/>
                    </a:lnTo>
                    <a:lnTo>
                      <a:pt x="1492" y="594"/>
                    </a:lnTo>
                    <a:lnTo>
                      <a:pt x="1531" y="549"/>
                    </a:lnTo>
                    <a:lnTo>
                      <a:pt x="1572" y="509"/>
                    </a:lnTo>
                    <a:lnTo>
                      <a:pt x="1619" y="474"/>
                    </a:lnTo>
                    <a:lnTo>
                      <a:pt x="1665" y="442"/>
                    </a:lnTo>
                    <a:lnTo>
                      <a:pt x="1715" y="415"/>
                    </a:lnTo>
                    <a:lnTo>
                      <a:pt x="1764" y="391"/>
                    </a:lnTo>
                    <a:lnTo>
                      <a:pt x="1814" y="372"/>
                    </a:lnTo>
                    <a:lnTo>
                      <a:pt x="1862" y="354"/>
                    </a:lnTo>
                    <a:lnTo>
                      <a:pt x="1909" y="340"/>
                    </a:lnTo>
                    <a:lnTo>
                      <a:pt x="1953" y="328"/>
                    </a:lnTo>
                    <a:lnTo>
                      <a:pt x="1995" y="319"/>
                    </a:lnTo>
                    <a:lnTo>
                      <a:pt x="2032" y="312"/>
                    </a:lnTo>
                    <a:lnTo>
                      <a:pt x="2064" y="306"/>
                    </a:lnTo>
                    <a:lnTo>
                      <a:pt x="2089" y="303"/>
                    </a:lnTo>
                    <a:lnTo>
                      <a:pt x="2109" y="301"/>
                    </a:lnTo>
                    <a:lnTo>
                      <a:pt x="2121" y="300"/>
                    </a:lnTo>
                    <a:lnTo>
                      <a:pt x="2126" y="300"/>
                    </a:lnTo>
                    <a:lnTo>
                      <a:pt x="2131" y="300"/>
                    </a:lnTo>
                    <a:lnTo>
                      <a:pt x="2142" y="301"/>
                    </a:lnTo>
                    <a:lnTo>
                      <a:pt x="2163" y="303"/>
                    </a:lnTo>
                    <a:lnTo>
                      <a:pt x="2189" y="306"/>
                    </a:lnTo>
                    <a:lnTo>
                      <a:pt x="2221" y="311"/>
                    </a:lnTo>
                    <a:lnTo>
                      <a:pt x="2258" y="319"/>
                    </a:lnTo>
                    <a:lnTo>
                      <a:pt x="2299" y="327"/>
                    </a:lnTo>
                    <a:lnTo>
                      <a:pt x="2344" y="338"/>
                    </a:lnTo>
                    <a:lnTo>
                      <a:pt x="2391" y="352"/>
                    </a:lnTo>
                    <a:lnTo>
                      <a:pt x="2439" y="368"/>
                    </a:lnTo>
                    <a:lnTo>
                      <a:pt x="2488" y="389"/>
                    </a:lnTo>
                    <a:lnTo>
                      <a:pt x="2539" y="413"/>
                    </a:lnTo>
                    <a:lnTo>
                      <a:pt x="2587" y="441"/>
                    </a:lnTo>
                    <a:lnTo>
                      <a:pt x="2636" y="473"/>
                    </a:lnTo>
                    <a:lnTo>
                      <a:pt x="2682" y="508"/>
                    </a:lnTo>
                    <a:lnTo>
                      <a:pt x="2724" y="548"/>
                    </a:lnTo>
                    <a:lnTo>
                      <a:pt x="2762" y="593"/>
                    </a:lnTo>
                    <a:lnTo>
                      <a:pt x="2796" y="644"/>
                    </a:lnTo>
                    <a:lnTo>
                      <a:pt x="2825" y="698"/>
                    </a:lnTo>
                    <a:lnTo>
                      <a:pt x="2828" y="697"/>
                    </a:lnTo>
                    <a:lnTo>
                      <a:pt x="2833" y="686"/>
                    </a:lnTo>
                    <a:lnTo>
                      <a:pt x="2839" y="668"/>
                    </a:lnTo>
                    <a:lnTo>
                      <a:pt x="2849" y="644"/>
                    </a:lnTo>
                    <a:lnTo>
                      <a:pt x="2860" y="612"/>
                    </a:lnTo>
                    <a:lnTo>
                      <a:pt x="2871" y="577"/>
                    </a:lnTo>
                    <a:lnTo>
                      <a:pt x="2884" y="535"/>
                    </a:lnTo>
                    <a:lnTo>
                      <a:pt x="2897" y="490"/>
                    </a:lnTo>
                    <a:lnTo>
                      <a:pt x="2909" y="442"/>
                    </a:lnTo>
                    <a:lnTo>
                      <a:pt x="2921" y="391"/>
                    </a:lnTo>
                    <a:lnTo>
                      <a:pt x="2932" y="336"/>
                    </a:lnTo>
                    <a:lnTo>
                      <a:pt x="2941" y="280"/>
                    </a:lnTo>
                    <a:lnTo>
                      <a:pt x="2948" y="224"/>
                    </a:lnTo>
                    <a:lnTo>
                      <a:pt x="2953" y="167"/>
                    </a:lnTo>
                    <a:lnTo>
                      <a:pt x="2956" y="111"/>
                    </a:lnTo>
                    <a:lnTo>
                      <a:pt x="2954" y="55"/>
                    </a:lnTo>
                    <a:lnTo>
                      <a:pt x="2949" y="0"/>
                    </a:lnTo>
                    <a:lnTo>
                      <a:pt x="3050" y="27"/>
                    </a:lnTo>
                    <a:lnTo>
                      <a:pt x="3153" y="58"/>
                    </a:lnTo>
                    <a:lnTo>
                      <a:pt x="3257" y="93"/>
                    </a:lnTo>
                    <a:lnTo>
                      <a:pt x="3363" y="131"/>
                    </a:lnTo>
                    <a:lnTo>
                      <a:pt x="3467" y="176"/>
                    </a:lnTo>
                    <a:lnTo>
                      <a:pt x="3572" y="224"/>
                    </a:lnTo>
                    <a:lnTo>
                      <a:pt x="3678" y="279"/>
                    </a:lnTo>
                    <a:lnTo>
                      <a:pt x="3782" y="338"/>
                    </a:lnTo>
                    <a:lnTo>
                      <a:pt x="3883" y="402"/>
                    </a:lnTo>
                    <a:lnTo>
                      <a:pt x="3982" y="473"/>
                    </a:lnTo>
                    <a:lnTo>
                      <a:pt x="4078" y="548"/>
                    </a:lnTo>
                    <a:lnTo>
                      <a:pt x="4171" y="631"/>
                    </a:lnTo>
                    <a:lnTo>
                      <a:pt x="4261" y="719"/>
                    </a:lnTo>
                    <a:lnTo>
                      <a:pt x="4168" y="839"/>
                    </a:lnTo>
                    <a:lnTo>
                      <a:pt x="4067" y="955"/>
                    </a:lnTo>
                    <a:lnTo>
                      <a:pt x="3961" y="1062"/>
                    </a:lnTo>
                    <a:lnTo>
                      <a:pt x="3849" y="1165"/>
                    </a:lnTo>
                    <a:lnTo>
                      <a:pt x="3731" y="1261"/>
                    </a:lnTo>
                    <a:lnTo>
                      <a:pt x="3606" y="1349"/>
                    </a:lnTo>
                    <a:lnTo>
                      <a:pt x="3478" y="1432"/>
                    </a:lnTo>
                    <a:lnTo>
                      <a:pt x="3343" y="1506"/>
                    </a:lnTo>
                    <a:lnTo>
                      <a:pt x="3206" y="1573"/>
                    </a:lnTo>
                    <a:lnTo>
                      <a:pt x="3062" y="1632"/>
                    </a:lnTo>
                    <a:lnTo>
                      <a:pt x="2916" y="1682"/>
                    </a:lnTo>
                    <a:lnTo>
                      <a:pt x="2764" y="1725"/>
                    </a:lnTo>
                    <a:lnTo>
                      <a:pt x="2610" y="1759"/>
                    </a:lnTo>
                    <a:lnTo>
                      <a:pt x="2453" y="1783"/>
                    </a:lnTo>
                    <a:lnTo>
                      <a:pt x="2293" y="1797"/>
                    </a:lnTo>
                    <a:lnTo>
                      <a:pt x="2129" y="1802"/>
                    </a:lnTo>
                    <a:lnTo>
                      <a:pt x="1968" y="1797"/>
                    </a:lnTo>
                    <a:lnTo>
                      <a:pt x="1808" y="1783"/>
                    </a:lnTo>
                    <a:lnTo>
                      <a:pt x="1651" y="1759"/>
                    </a:lnTo>
                    <a:lnTo>
                      <a:pt x="1497" y="1725"/>
                    </a:lnTo>
                    <a:lnTo>
                      <a:pt x="1346" y="1683"/>
                    </a:lnTo>
                    <a:lnTo>
                      <a:pt x="1199" y="1632"/>
                    </a:lnTo>
                    <a:lnTo>
                      <a:pt x="1057" y="1575"/>
                    </a:lnTo>
                    <a:lnTo>
                      <a:pt x="919" y="1507"/>
                    </a:lnTo>
                    <a:lnTo>
                      <a:pt x="784" y="1434"/>
                    </a:lnTo>
                    <a:lnTo>
                      <a:pt x="656" y="1352"/>
                    </a:lnTo>
                    <a:lnTo>
                      <a:pt x="531" y="1262"/>
                    </a:lnTo>
                    <a:lnTo>
                      <a:pt x="413" y="1166"/>
                    </a:lnTo>
                    <a:lnTo>
                      <a:pt x="301" y="1064"/>
                    </a:lnTo>
                    <a:lnTo>
                      <a:pt x="193" y="955"/>
                    </a:lnTo>
                    <a:lnTo>
                      <a:pt x="94" y="841"/>
                    </a:lnTo>
                    <a:lnTo>
                      <a:pt x="0" y="719"/>
                    </a:lnTo>
                    <a:lnTo>
                      <a:pt x="88" y="631"/>
                    </a:lnTo>
                    <a:lnTo>
                      <a:pt x="181" y="548"/>
                    </a:lnTo>
                    <a:lnTo>
                      <a:pt x="278" y="473"/>
                    </a:lnTo>
                    <a:lnTo>
                      <a:pt x="378" y="402"/>
                    </a:lnTo>
                    <a:lnTo>
                      <a:pt x="478" y="338"/>
                    </a:lnTo>
                    <a:lnTo>
                      <a:pt x="583" y="279"/>
                    </a:lnTo>
                    <a:lnTo>
                      <a:pt x="687" y="224"/>
                    </a:lnTo>
                    <a:lnTo>
                      <a:pt x="792" y="176"/>
                    </a:lnTo>
                    <a:lnTo>
                      <a:pt x="896" y="131"/>
                    </a:lnTo>
                    <a:lnTo>
                      <a:pt x="1002" y="93"/>
                    </a:lnTo>
                    <a:lnTo>
                      <a:pt x="1105" y="58"/>
                    </a:lnTo>
                    <a:lnTo>
                      <a:pt x="1207" y="27"/>
                    </a:lnTo>
                    <a:lnTo>
                      <a:pt x="130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9"/>
              <p:cNvSpPr>
                <a:spLocks/>
              </p:cNvSpPr>
              <p:nvPr/>
            </p:nvSpPr>
            <p:spPr bwMode="auto">
              <a:xfrm>
                <a:off x="15792450" y="4518025"/>
                <a:ext cx="2087562" cy="1414463"/>
              </a:xfrm>
              <a:custGeom>
                <a:avLst/>
                <a:gdLst>
                  <a:gd name="T0" fmla="*/ 75 w 1315"/>
                  <a:gd name="T1" fmla="*/ 0 h 891"/>
                  <a:gd name="T2" fmla="*/ 131 w 1315"/>
                  <a:gd name="T3" fmla="*/ 61 h 891"/>
                  <a:gd name="T4" fmla="*/ 190 w 1315"/>
                  <a:gd name="T5" fmla="*/ 116 h 891"/>
                  <a:gd name="T6" fmla="*/ 251 w 1315"/>
                  <a:gd name="T7" fmla="*/ 165 h 891"/>
                  <a:gd name="T8" fmla="*/ 315 w 1315"/>
                  <a:gd name="T9" fmla="*/ 208 h 891"/>
                  <a:gd name="T10" fmla="*/ 379 w 1315"/>
                  <a:gd name="T11" fmla="*/ 244 h 891"/>
                  <a:gd name="T12" fmla="*/ 447 w 1315"/>
                  <a:gd name="T13" fmla="*/ 274 h 891"/>
                  <a:gd name="T14" fmla="*/ 516 w 1315"/>
                  <a:gd name="T15" fmla="*/ 295 h 891"/>
                  <a:gd name="T16" fmla="*/ 586 w 1315"/>
                  <a:gd name="T17" fmla="*/ 308 h 891"/>
                  <a:gd name="T18" fmla="*/ 656 w 1315"/>
                  <a:gd name="T19" fmla="*/ 313 h 891"/>
                  <a:gd name="T20" fmla="*/ 737 w 1315"/>
                  <a:gd name="T21" fmla="*/ 308 h 891"/>
                  <a:gd name="T22" fmla="*/ 815 w 1315"/>
                  <a:gd name="T23" fmla="*/ 292 h 891"/>
                  <a:gd name="T24" fmla="*/ 890 w 1315"/>
                  <a:gd name="T25" fmla="*/ 265 h 891"/>
                  <a:gd name="T26" fmla="*/ 966 w 1315"/>
                  <a:gd name="T27" fmla="*/ 229 h 891"/>
                  <a:gd name="T28" fmla="*/ 1038 w 1315"/>
                  <a:gd name="T29" fmla="*/ 183 h 891"/>
                  <a:gd name="T30" fmla="*/ 1108 w 1315"/>
                  <a:gd name="T31" fmla="*/ 130 h 891"/>
                  <a:gd name="T32" fmla="*/ 1175 w 1315"/>
                  <a:gd name="T33" fmla="*/ 69 h 891"/>
                  <a:gd name="T34" fmla="*/ 1239 w 1315"/>
                  <a:gd name="T35" fmla="*/ 0 h 891"/>
                  <a:gd name="T36" fmla="*/ 1271 w 1315"/>
                  <a:gd name="T37" fmla="*/ 77 h 891"/>
                  <a:gd name="T38" fmla="*/ 1294 w 1315"/>
                  <a:gd name="T39" fmla="*/ 156 h 891"/>
                  <a:gd name="T40" fmla="*/ 1310 w 1315"/>
                  <a:gd name="T41" fmla="*/ 236 h 891"/>
                  <a:gd name="T42" fmla="*/ 1315 w 1315"/>
                  <a:gd name="T43" fmla="*/ 317 h 891"/>
                  <a:gd name="T44" fmla="*/ 1315 w 1315"/>
                  <a:gd name="T45" fmla="*/ 329 h 891"/>
                  <a:gd name="T46" fmla="*/ 1313 w 1315"/>
                  <a:gd name="T47" fmla="*/ 343 h 891"/>
                  <a:gd name="T48" fmla="*/ 1310 w 1315"/>
                  <a:gd name="T49" fmla="*/ 362 h 891"/>
                  <a:gd name="T50" fmla="*/ 1303 w 1315"/>
                  <a:gd name="T51" fmla="*/ 385 h 891"/>
                  <a:gd name="T52" fmla="*/ 1295 w 1315"/>
                  <a:gd name="T53" fmla="*/ 410 h 891"/>
                  <a:gd name="T54" fmla="*/ 1284 w 1315"/>
                  <a:gd name="T55" fmla="*/ 438 h 891"/>
                  <a:gd name="T56" fmla="*/ 1268 w 1315"/>
                  <a:gd name="T57" fmla="*/ 470 h 891"/>
                  <a:gd name="T58" fmla="*/ 1247 w 1315"/>
                  <a:gd name="T59" fmla="*/ 502 h 891"/>
                  <a:gd name="T60" fmla="*/ 1222 w 1315"/>
                  <a:gd name="T61" fmla="*/ 537 h 891"/>
                  <a:gd name="T62" fmla="*/ 1191 w 1315"/>
                  <a:gd name="T63" fmla="*/ 574 h 891"/>
                  <a:gd name="T64" fmla="*/ 1155 w 1315"/>
                  <a:gd name="T65" fmla="*/ 612 h 891"/>
                  <a:gd name="T66" fmla="*/ 1110 w 1315"/>
                  <a:gd name="T67" fmla="*/ 651 h 891"/>
                  <a:gd name="T68" fmla="*/ 1058 w 1315"/>
                  <a:gd name="T69" fmla="*/ 691 h 891"/>
                  <a:gd name="T70" fmla="*/ 999 w 1315"/>
                  <a:gd name="T71" fmla="*/ 731 h 891"/>
                  <a:gd name="T72" fmla="*/ 932 w 1315"/>
                  <a:gd name="T73" fmla="*/ 772 h 891"/>
                  <a:gd name="T74" fmla="*/ 855 w 1315"/>
                  <a:gd name="T75" fmla="*/ 812 h 891"/>
                  <a:gd name="T76" fmla="*/ 770 w 1315"/>
                  <a:gd name="T77" fmla="*/ 852 h 891"/>
                  <a:gd name="T78" fmla="*/ 674 w 1315"/>
                  <a:gd name="T79" fmla="*/ 891 h 891"/>
                  <a:gd name="T80" fmla="*/ 640 w 1315"/>
                  <a:gd name="T81" fmla="*/ 891 h 891"/>
                  <a:gd name="T82" fmla="*/ 544 w 1315"/>
                  <a:gd name="T83" fmla="*/ 852 h 891"/>
                  <a:gd name="T84" fmla="*/ 458 w 1315"/>
                  <a:gd name="T85" fmla="*/ 812 h 891"/>
                  <a:gd name="T86" fmla="*/ 383 w 1315"/>
                  <a:gd name="T87" fmla="*/ 772 h 891"/>
                  <a:gd name="T88" fmla="*/ 315 w 1315"/>
                  <a:gd name="T89" fmla="*/ 731 h 891"/>
                  <a:gd name="T90" fmla="*/ 256 w 1315"/>
                  <a:gd name="T91" fmla="*/ 691 h 891"/>
                  <a:gd name="T92" fmla="*/ 205 w 1315"/>
                  <a:gd name="T93" fmla="*/ 651 h 891"/>
                  <a:gd name="T94" fmla="*/ 160 w 1315"/>
                  <a:gd name="T95" fmla="*/ 612 h 891"/>
                  <a:gd name="T96" fmla="*/ 123 w 1315"/>
                  <a:gd name="T97" fmla="*/ 574 h 891"/>
                  <a:gd name="T98" fmla="*/ 93 w 1315"/>
                  <a:gd name="T99" fmla="*/ 537 h 891"/>
                  <a:gd name="T100" fmla="*/ 67 w 1315"/>
                  <a:gd name="T101" fmla="*/ 502 h 891"/>
                  <a:gd name="T102" fmla="*/ 46 w 1315"/>
                  <a:gd name="T103" fmla="*/ 470 h 891"/>
                  <a:gd name="T104" fmla="*/ 30 w 1315"/>
                  <a:gd name="T105" fmla="*/ 438 h 891"/>
                  <a:gd name="T106" fmla="*/ 19 w 1315"/>
                  <a:gd name="T107" fmla="*/ 410 h 891"/>
                  <a:gd name="T108" fmla="*/ 11 w 1315"/>
                  <a:gd name="T109" fmla="*/ 385 h 891"/>
                  <a:gd name="T110" fmla="*/ 5 w 1315"/>
                  <a:gd name="T111" fmla="*/ 362 h 891"/>
                  <a:gd name="T112" fmla="*/ 2 w 1315"/>
                  <a:gd name="T113" fmla="*/ 343 h 891"/>
                  <a:gd name="T114" fmla="*/ 0 w 1315"/>
                  <a:gd name="T115" fmla="*/ 329 h 891"/>
                  <a:gd name="T116" fmla="*/ 0 w 1315"/>
                  <a:gd name="T117" fmla="*/ 317 h 891"/>
                  <a:gd name="T118" fmla="*/ 6 w 1315"/>
                  <a:gd name="T119" fmla="*/ 236 h 891"/>
                  <a:gd name="T120" fmla="*/ 21 w 1315"/>
                  <a:gd name="T121" fmla="*/ 156 h 891"/>
                  <a:gd name="T122" fmla="*/ 45 w 1315"/>
                  <a:gd name="T123" fmla="*/ 77 h 891"/>
                  <a:gd name="T124" fmla="*/ 75 w 1315"/>
                  <a:gd name="T125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5" h="891">
                    <a:moveTo>
                      <a:pt x="75" y="0"/>
                    </a:moveTo>
                    <a:lnTo>
                      <a:pt x="131" y="61"/>
                    </a:lnTo>
                    <a:lnTo>
                      <a:pt x="190" y="116"/>
                    </a:lnTo>
                    <a:lnTo>
                      <a:pt x="251" y="165"/>
                    </a:lnTo>
                    <a:lnTo>
                      <a:pt x="315" y="208"/>
                    </a:lnTo>
                    <a:lnTo>
                      <a:pt x="379" y="244"/>
                    </a:lnTo>
                    <a:lnTo>
                      <a:pt x="447" y="274"/>
                    </a:lnTo>
                    <a:lnTo>
                      <a:pt x="516" y="295"/>
                    </a:lnTo>
                    <a:lnTo>
                      <a:pt x="586" y="308"/>
                    </a:lnTo>
                    <a:lnTo>
                      <a:pt x="656" y="313"/>
                    </a:lnTo>
                    <a:lnTo>
                      <a:pt x="737" y="308"/>
                    </a:lnTo>
                    <a:lnTo>
                      <a:pt x="815" y="292"/>
                    </a:lnTo>
                    <a:lnTo>
                      <a:pt x="890" y="265"/>
                    </a:lnTo>
                    <a:lnTo>
                      <a:pt x="966" y="229"/>
                    </a:lnTo>
                    <a:lnTo>
                      <a:pt x="1038" y="183"/>
                    </a:lnTo>
                    <a:lnTo>
                      <a:pt x="1108" y="130"/>
                    </a:lnTo>
                    <a:lnTo>
                      <a:pt x="1175" y="69"/>
                    </a:lnTo>
                    <a:lnTo>
                      <a:pt x="1239" y="0"/>
                    </a:lnTo>
                    <a:lnTo>
                      <a:pt x="1271" y="77"/>
                    </a:lnTo>
                    <a:lnTo>
                      <a:pt x="1294" y="156"/>
                    </a:lnTo>
                    <a:lnTo>
                      <a:pt x="1310" y="236"/>
                    </a:lnTo>
                    <a:lnTo>
                      <a:pt x="1315" y="317"/>
                    </a:lnTo>
                    <a:lnTo>
                      <a:pt x="1315" y="329"/>
                    </a:lnTo>
                    <a:lnTo>
                      <a:pt x="1313" y="343"/>
                    </a:lnTo>
                    <a:lnTo>
                      <a:pt x="1310" y="362"/>
                    </a:lnTo>
                    <a:lnTo>
                      <a:pt x="1303" y="385"/>
                    </a:lnTo>
                    <a:lnTo>
                      <a:pt x="1295" y="410"/>
                    </a:lnTo>
                    <a:lnTo>
                      <a:pt x="1284" y="438"/>
                    </a:lnTo>
                    <a:lnTo>
                      <a:pt x="1268" y="470"/>
                    </a:lnTo>
                    <a:lnTo>
                      <a:pt x="1247" y="502"/>
                    </a:lnTo>
                    <a:lnTo>
                      <a:pt x="1222" y="537"/>
                    </a:lnTo>
                    <a:lnTo>
                      <a:pt x="1191" y="574"/>
                    </a:lnTo>
                    <a:lnTo>
                      <a:pt x="1155" y="612"/>
                    </a:lnTo>
                    <a:lnTo>
                      <a:pt x="1110" y="651"/>
                    </a:lnTo>
                    <a:lnTo>
                      <a:pt x="1058" y="691"/>
                    </a:lnTo>
                    <a:lnTo>
                      <a:pt x="999" y="731"/>
                    </a:lnTo>
                    <a:lnTo>
                      <a:pt x="932" y="772"/>
                    </a:lnTo>
                    <a:lnTo>
                      <a:pt x="855" y="812"/>
                    </a:lnTo>
                    <a:lnTo>
                      <a:pt x="770" y="852"/>
                    </a:lnTo>
                    <a:lnTo>
                      <a:pt x="674" y="891"/>
                    </a:lnTo>
                    <a:lnTo>
                      <a:pt x="640" y="891"/>
                    </a:lnTo>
                    <a:lnTo>
                      <a:pt x="544" y="852"/>
                    </a:lnTo>
                    <a:lnTo>
                      <a:pt x="458" y="812"/>
                    </a:lnTo>
                    <a:lnTo>
                      <a:pt x="383" y="772"/>
                    </a:lnTo>
                    <a:lnTo>
                      <a:pt x="315" y="731"/>
                    </a:lnTo>
                    <a:lnTo>
                      <a:pt x="256" y="691"/>
                    </a:lnTo>
                    <a:lnTo>
                      <a:pt x="205" y="651"/>
                    </a:lnTo>
                    <a:lnTo>
                      <a:pt x="160" y="612"/>
                    </a:lnTo>
                    <a:lnTo>
                      <a:pt x="123" y="574"/>
                    </a:lnTo>
                    <a:lnTo>
                      <a:pt x="93" y="537"/>
                    </a:lnTo>
                    <a:lnTo>
                      <a:pt x="67" y="502"/>
                    </a:lnTo>
                    <a:lnTo>
                      <a:pt x="46" y="470"/>
                    </a:lnTo>
                    <a:lnTo>
                      <a:pt x="30" y="438"/>
                    </a:lnTo>
                    <a:lnTo>
                      <a:pt x="19" y="410"/>
                    </a:lnTo>
                    <a:lnTo>
                      <a:pt x="11" y="385"/>
                    </a:lnTo>
                    <a:lnTo>
                      <a:pt x="5" y="362"/>
                    </a:lnTo>
                    <a:lnTo>
                      <a:pt x="2" y="343"/>
                    </a:lnTo>
                    <a:lnTo>
                      <a:pt x="0" y="329"/>
                    </a:lnTo>
                    <a:lnTo>
                      <a:pt x="0" y="317"/>
                    </a:lnTo>
                    <a:lnTo>
                      <a:pt x="6" y="236"/>
                    </a:lnTo>
                    <a:lnTo>
                      <a:pt x="21" y="156"/>
                    </a:lnTo>
                    <a:lnTo>
                      <a:pt x="45" y="7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"/>
              <p:cNvSpPr>
                <a:spLocks/>
              </p:cNvSpPr>
              <p:nvPr/>
            </p:nvSpPr>
            <p:spPr bwMode="auto">
              <a:xfrm>
                <a:off x="16260763" y="5940425"/>
                <a:ext cx="1147762" cy="566738"/>
              </a:xfrm>
              <a:custGeom>
                <a:avLst/>
                <a:gdLst>
                  <a:gd name="T0" fmla="*/ 361 w 723"/>
                  <a:gd name="T1" fmla="*/ 0 h 357"/>
                  <a:gd name="T2" fmla="*/ 368 w 723"/>
                  <a:gd name="T3" fmla="*/ 0 h 357"/>
                  <a:gd name="T4" fmla="*/ 382 w 723"/>
                  <a:gd name="T5" fmla="*/ 1 h 357"/>
                  <a:gd name="T6" fmla="*/ 406 w 723"/>
                  <a:gd name="T7" fmla="*/ 4 h 357"/>
                  <a:gd name="T8" fmla="*/ 438 w 723"/>
                  <a:gd name="T9" fmla="*/ 9 h 357"/>
                  <a:gd name="T10" fmla="*/ 477 w 723"/>
                  <a:gd name="T11" fmla="*/ 16 h 357"/>
                  <a:gd name="T12" fmla="*/ 520 w 723"/>
                  <a:gd name="T13" fmla="*/ 25 h 357"/>
                  <a:gd name="T14" fmla="*/ 566 w 723"/>
                  <a:gd name="T15" fmla="*/ 36 h 357"/>
                  <a:gd name="T16" fmla="*/ 618 w 723"/>
                  <a:gd name="T17" fmla="*/ 51 h 357"/>
                  <a:gd name="T18" fmla="*/ 671 w 723"/>
                  <a:gd name="T19" fmla="*/ 70 h 357"/>
                  <a:gd name="T20" fmla="*/ 723 w 723"/>
                  <a:gd name="T21" fmla="*/ 91 h 357"/>
                  <a:gd name="T22" fmla="*/ 590 w 723"/>
                  <a:gd name="T23" fmla="*/ 357 h 357"/>
                  <a:gd name="T24" fmla="*/ 132 w 723"/>
                  <a:gd name="T25" fmla="*/ 357 h 357"/>
                  <a:gd name="T26" fmla="*/ 0 w 723"/>
                  <a:gd name="T27" fmla="*/ 91 h 357"/>
                  <a:gd name="T28" fmla="*/ 54 w 723"/>
                  <a:gd name="T29" fmla="*/ 70 h 357"/>
                  <a:gd name="T30" fmla="*/ 108 w 723"/>
                  <a:gd name="T31" fmla="*/ 51 h 357"/>
                  <a:gd name="T32" fmla="*/ 160 w 723"/>
                  <a:gd name="T33" fmla="*/ 36 h 357"/>
                  <a:gd name="T34" fmla="*/ 206 w 723"/>
                  <a:gd name="T35" fmla="*/ 25 h 357"/>
                  <a:gd name="T36" fmla="*/ 249 w 723"/>
                  <a:gd name="T37" fmla="*/ 16 h 357"/>
                  <a:gd name="T38" fmla="*/ 288 w 723"/>
                  <a:gd name="T39" fmla="*/ 9 h 357"/>
                  <a:gd name="T40" fmla="*/ 318 w 723"/>
                  <a:gd name="T41" fmla="*/ 4 h 357"/>
                  <a:gd name="T42" fmla="*/ 342 w 723"/>
                  <a:gd name="T43" fmla="*/ 1 h 357"/>
                  <a:gd name="T44" fmla="*/ 357 w 723"/>
                  <a:gd name="T45" fmla="*/ 0 h 357"/>
                  <a:gd name="T46" fmla="*/ 361 w 723"/>
                  <a:gd name="T4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3" h="357">
                    <a:moveTo>
                      <a:pt x="361" y="0"/>
                    </a:moveTo>
                    <a:lnTo>
                      <a:pt x="368" y="0"/>
                    </a:lnTo>
                    <a:lnTo>
                      <a:pt x="382" y="1"/>
                    </a:lnTo>
                    <a:lnTo>
                      <a:pt x="406" y="4"/>
                    </a:lnTo>
                    <a:lnTo>
                      <a:pt x="438" y="9"/>
                    </a:lnTo>
                    <a:lnTo>
                      <a:pt x="477" y="16"/>
                    </a:lnTo>
                    <a:lnTo>
                      <a:pt x="520" y="25"/>
                    </a:lnTo>
                    <a:lnTo>
                      <a:pt x="566" y="36"/>
                    </a:lnTo>
                    <a:lnTo>
                      <a:pt x="618" y="51"/>
                    </a:lnTo>
                    <a:lnTo>
                      <a:pt x="671" y="70"/>
                    </a:lnTo>
                    <a:lnTo>
                      <a:pt x="723" y="91"/>
                    </a:lnTo>
                    <a:lnTo>
                      <a:pt x="590" y="357"/>
                    </a:lnTo>
                    <a:lnTo>
                      <a:pt x="132" y="357"/>
                    </a:lnTo>
                    <a:lnTo>
                      <a:pt x="0" y="91"/>
                    </a:lnTo>
                    <a:lnTo>
                      <a:pt x="54" y="70"/>
                    </a:lnTo>
                    <a:lnTo>
                      <a:pt x="108" y="51"/>
                    </a:lnTo>
                    <a:lnTo>
                      <a:pt x="160" y="36"/>
                    </a:lnTo>
                    <a:lnTo>
                      <a:pt x="206" y="25"/>
                    </a:lnTo>
                    <a:lnTo>
                      <a:pt x="249" y="16"/>
                    </a:lnTo>
                    <a:lnTo>
                      <a:pt x="288" y="9"/>
                    </a:lnTo>
                    <a:lnTo>
                      <a:pt x="318" y="4"/>
                    </a:lnTo>
                    <a:lnTo>
                      <a:pt x="342" y="1"/>
                    </a:lnTo>
                    <a:lnTo>
                      <a:pt x="357" y="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1"/>
              <p:cNvSpPr>
                <a:spLocks/>
              </p:cNvSpPr>
              <p:nvPr/>
            </p:nvSpPr>
            <p:spPr bwMode="auto">
              <a:xfrm>
                <a:off x="16236774" y="6492522"/>
                <a:ext cx="1189037" cy="1809750"/>
              </a:xfrm>
              <a:custGeom>
                <a:avLst/>
                <a:gdLst>
                  <a:gd name="T0" fmla="*/ 145 w 749"/>
                  <a:gd name="T1" fmla="*/ 0 h 1140"/>
                  <a:gd name="T2" fmla="*/ 603 w 749"/>
                  <a:gd name="T3" fmla="*/ 0 h 1140"/>
                  <a:gd name="T4" fmla="*/ 749 w 749"/>
                  <a:gd name="T5" fmla="*/ 1114 h 1140"/>
                  <a:gd name="T6" fmla="*/ 562 w 749"/>
                  <a:gd name="T7" fmla="*/ 1134 h 1140"/>
                  <a:gd name="T8" fmla="*/ 373 w 749"/>
                  <a:gd name="T9" fmla="*/ 1140 h 1140"/>
                  <a:gd name="T10" fmla="*/ 246 w 749"/>
                  <a:gd name="T11" fmla="*/ 1137 h 1140"/>
                  <a:gd name="T12" fmla="*/ 121 w 749"/>
                  <a:gd name="T13" fmla="*/ 1129 h 1140"/>
                  <a:gd name="T14" fmla="*/ 0 w 749"/>
                  <a:gd name="T15" fmla="*/ 1114 h 1140"/>
                  <a:gd name="T16" fmla="*/ 145 w 749"/>
                  <a:gd name="T17" fmla="*/ 0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9" h="1140">
                    <a:moveTo>
                      <a:pt x="145" y="0"/>
                    </a:moveTo>
                    <a:lnTo>
                      <a:pt x="603" y="0"/>
                    </a:lnTo>
                    <a:lnTo>
                      <a:pt x="749" y="1114"/>
                    </a:lnTo>
                    <a:lnTo>
                      <a:pt x="562" y="1134"/>
                    </a:lnTo>
                    <a:lnTo>
                      <a:pt x="373" y="1140"/>
                    </a:lnTo>
                    <a:lnTo>
                      <a:pt x="246" y="1137"/>
                    </a:lnTo>
                    <a:lnTo>
                      <a:pt x="121" y="1129"/>
                    </a:lnTo>
                    <a:lnTo>
                      <a:pt x="0" y="111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12"/>
              <p:cNvSpPr>
                <a:spLocks/>
              </p:cNvSpPr>
              <p:nvPr/>
            </p:nvSpPr>
            <p:spPr bwMode="auto">
              <a:xfrm>
                <a:off x="16833850" y="5008563"/>
                <a:ext cx="1317625" cy="1563688"/>
              </a:xfrm>
              <a:custGeom>
                <a:avLst/>
                <a:gdLst>
                  <a:gd name="T0" fmla="*/ 699 w 830"/>
                  <a:gd name="T1" fmla="*/ 26 h 985"/>
                  <a:gd name="T2" fmla="*/ 760 w 830"/>
                  <a:gd name="T3" fmla="*/ 95 h 985"/>
                  <a:gd name="T4" fmla="*/ 801 w 830"/>
                  <a:gd name="T5" fmla="*/ 180 h 985"/>
                  <a:gd name="T6" fmla="*/ 824 w 830"/>
                  <a:gd name="T7" fmla="*/ 276 h 985"/>
                  <a:gd name="T8" fmla="*/ 830 w 830"/>
                  <a:gd name="T9" fmla="*/ 382 h 985"/>
                  <a:gd name="T10" fmla="*/ 825 w 830"/>
                  <a:gd name="T11" fmla="*/ 491 h 985"/>
                  <a:gd name="T12" fmla="*/ 811 w 830"/>
                  <a:gd name="T13" fmla="*/ 599 h 985"/>
                  <a:gd name="T14" fmla="*/ 790 w 830"/>
                  <a:gd name="T15" fmla="*/ 702 h 985"/>
                  <a:gd name="T16" fmla="*/ 766 w 830"/>
                  <a:gd name="T17" fmla="*/ 796 h 985"/>
                  <a:gd name="T18" fmla="*/ 744 w 830"/>
                  <a:gd name="T19" fmla="*/ 875 h 985"/>
                  <a:gd name="T20" fmla="*/ 721 w 830"/>
                  <a:gd name="T21" fmla="*/ 937 h 985"/>
                  <a:gd name="T22" fmla="*/ 707 w 830"/>
                  <a:gd name="T23" fmla="*/ 974 h 985"/>
                  <a:gd name="T24" fmla="*/ 700 w 830"/>
                  <a:gd name="T25" fmla="*/ 985 h 985"/>
                  <a:gd name="T26" fmla="*/ 638 w 830"/>
                  <a:gd name="T27" fmla="*/ 880 h 985"/>
                  <a:gd name="T28" fmla="*/ 556 w 830"/>
                  <a:gd name="T29" fmla="*/ 795 h 985"/>
                  <a:gd name="T30" fmla="*/ 463 w 830"/>
                  <a:gd name="T31" fmla="*/ 728 h 985"/>
                  <a:gd name="T32" fmla="*/ 364 w 830"/>
                  <a:gd name="T33" fmla="*/ 676 h 985"/>
                  <a:gd name="T34" fmla="*/ 266 w 830"/>
                  <a:gd name="T35" fmla="*/ 639 h 985"/>
                  <a:gd name="T36" fmla="*/ 173 w 830"/>
                  <a:gd name="T37" fmla="*/ 614 h 985"/>
                  <a:gd name="T38" fmla="*/ 97 w 830"/>
                  <a:gd name="T39" fmla="*/ 598 h 985"/>
                  <a:gd name="T40" fmla="*/ 37 w 830"/>
                  <a:gd name="T41" fmla="*/ 590 h 985"/>
                  <a:gd name="T42" fmla="*/ 5 w 830"/>
                  <a:gd name="T43" fmla="*/ 587 h 985"/>
                  <a:gd name="T44" fmla="*/ 98 w 830"/>
                  <a:gd name="T45" fmla="*/ 548 h 985"/>
                  <a:gd name="T46" fmla="*/ 265 w 830"/>
                  <a:gd name="T47" fmla="*/ 468 h 985"/>
                  <a:gd name="T48" fmla="*/ 393 w 830"/>
                  <a:gd name="T49" fmla="*/ 388 h 985"/>
                  <a:gd name="T50" fmla="*/ 491 w 830"/>
                  <a:gd name="T51" fmla="*/ 308 h 985"/>
                  <a:gd name="T52" fmla="*/ 561 w 830"/>
                  <a:gd name="T53" fmla="*/ 233 h 985"/>
                  <a:gd name="T54" fmla="*/ 609 w 830"/>
                  <a:gd name="T55" fmla="*/ 164 h 985"/>
                  <a:gd name="T56" fmla="*/ 638 w 830"/>
                  <a:gd name="T57" fmla="*/ 104 h 985"/>
                  <a:gd name="T58" fmla="*/ 652 w 830"/>
                  <a:gd name="T59" fmla="*/ 56 h 985"/>
                  <a:gd name="T60" fmla="*/ 659 w 830"/>
                  <a:gd name="T61" fmla="*/ 21 h 985"/>
                  <a:gd name="T62" fmla="*/ 659 w 830"/>
                  <a:gd name="T63" fmla="*/ 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659" y="0"/>
                    </a:moveTo>
                    <a:lnTo>
                      <a:pt x="699" y="26"/>
                    </a:lnTo>
                    <a:lnTo>
                      <a:pt x="732" y="58"/>
                    </a:lnTo>
                    <a:lnTo>
                      <a:pt x="760" y="95"/>
                    </a:lnTo>
                    <a:lnTo>
                      <a:pt x="784" y="135"/>
                    </a:lnTo>
                    <a:lnTo>
                      <a:pt x="801" y="180"/>
                    </a:lnTo>
                    <a:lnTo>
                      <a:pt x="814" y="226"/>
                    </a:lnTo>
                    <a:lnTo>
                      <a:pt x="824" y="276"/>
                    </a:lnTo>
                    <a:lnTo>
                      <a:pt x="828" y="329"/>
                    </a:lnTo>
                    <a:lnTo>
                      <a:pt x="830" y="382"/>
                    </a:lnTo>
                    <a:lnTo>
                      <a:pt x="828" y="436"/>
                    </a:lnTo>
                    <a:lnTo>
                      <a:pt x="825" y="491"/>
                    </a:lnTo>
                    <a:lnTo>
                      <a:pt x="819" y="545"/>
                    </a:lnTo>
                    <a:lnTo>
                      <a:pt x="811" y="599"/>
                    </a:lnTo>
                    <a:lnTo>
                      <a:pt x="801" y="652"/>
                    </a:lnTo>
                    <a:lnTo>
                      <a:pt x="790" y="702"/>
                    </a:lnTo>
                    <a:lnTo>
                      <a:pt x="779" y="750"/>
                    </a:lnTo>
                    <a:lnTo>
                      <a:pt x="766" y="796"/>
                    </a:lnTo>
                    <a:lnTo>
                      <a:pt x="755" y="838"/>
                    </a:lnTo>
                    <a:lnTo>
                      <a:pt x="744" y="875"/>
                    </a:lnTo>
                    <a:lnTo>
                      <a:pt x="732" y="909"/>
                    </a:lnTo>
                    <a:lnTo>
                      <a:pt x="721" y="937"/>
                    </a:lnTo>
                    <a:lnTo>
                      <a:pt x="713" y="958"/>
                    </a:lnTo>
                    <a:lnTo>
                      <a:pt x="707" y="974"/>
                    </a:lnTo>
                    <a:lnTo>
                      <a:pt x="702" y="984"/>
                    </a:lnTo>
                    <a:lnTo>
                      <a:pt x="700" y="985"/>
                    </a:lnTo>
                    <a:lnTo>
                      <a:pt x="671" y="931"/>
                    </a:lnTo>
                    <a:lnTo>
                      <a:pt x="638" y="880"/>
                    </a:lnTo>
                    <a:lnTo>
                      <a:pt x="599" y="835"/>
                    </a:lnTo>
                    <a:lnTo>
                      <a:pt x="556" y="795"/>
                    </a:lnTo>
                    <a:lnTo>
                      <a:pt x="511" y="760"/>
                    </a:lnTo>
                    <a:lnTo>
                      <a:pt x="463" y="728"/>
                    </a:lnTo>
                    <a:lnTo>
                      <a:pt x="414" y="700"/>
                    </a:lnTo>
                    <a:lnTo>
                      <a:pt x="364" y="676"/>
                    </a:lnTo>
                    <a:lnTo>
                      <a:pt x="314" y="655"/>
                    </a:lnTo>
                    <a:lnTo>
                      <a:pt x="266" y="639"/>
                    </a:lnTo>
                    <a:lnTo>
                      <a:pt x="218" y="625"/>
                    </a:lnTo>
                    <a:lnTo>
                      <a:pt x="173" y="614"/>
                    </a:lnTo>
                    <a:lnTo>
                      <a:pt x="133" y="606"/>
                    </a:lnTo>
                    <a:lnTo>
                      <a:pt x="97" y="598"/>
                    </a:lnTo>
                    <a:lnTo>
                      <a:pt x="65" y="593"/>
                    </a:lnTo>
                    <a:lnTo>
                      <a:pt x="37" y="590"/>
                    </a:lnTo>
                    <a:lnTo>
                      <a:pt x="18" y="588"/>
                    </a:lnTo>
                    <a:lnTo>
                      <a:pt x="5" y="587"/>
                    </a:lnTo>
                    <a:lnTo>
                      <a:pt x="0" y="587"/>
                    </a:lnTo>
                    <a:lnTo>
                      <a:pt x="98" y="548"/>
                    </a:lnTo>
                    <a:lnTo>
                      <a:pt x="186" y="508"/>
                    </a:lnTo>
                    <a:lnTo>
                      <a:pt x="265" y="468"/>
                    </a:lnTo>
                    <a:lnTo>
                      <a:pt x="334" y="428"/>
                    </a:lnTo>
                    <a:lnTo>
                      <a:pt x="393" y="388"/>
                    </a:lnTo>
                    <a:lnTo>
                      <a:pt x="446" y="348"/>
                    </a:lnTo>
                    <a:lnTo>
                      <a:pt x="491" y="308"/>
                    </a:lnTo>
                    <a:lnTo>
                      <a:pt x="529" y="271"/>
                    </a:lnTo>
                    <a:lnTo>
                      <a:pt x="561" y="233"/>
                    </a:lnTo>
                    <a:lnTo>
                      <a:pt x="587" y="197"/>
                    </a:lnTo>
                    <a:lnTo>
                      <a:pt x="609" y="164"/>
                    </a:lnTo>
                    <a:lnTo>
                      <a:pt x="625" y="133"/>
                    </a:lnTo>
                    <a:lnTo>
                      <a:pt x="638" y="104"/>
                    </a:lnTo>
                    <a:lnTo>
                      <a:pt x="646" y="79"/>
                    </a:lnTo>
                    <a:lnTo>
                      <a:pt x="652" y="56"/>
                    </a:lnTo>
                    <a:lnTo>
                      <a:pt x="655" y="36"/>
                    </a:lnTo>
                    <a:lnTo>
                      <a:pt x="659" y="21"/>
                    </a:lnTo>
                    <a:lnTo>
                      <a:pt x="659" y="10"/>
                    </a:lnTo>
                    <a:lnTo>
                      <a:pt x="659" y="2"/>
                    </a:ln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13"/>
              <p:cNvSpPr>
                <a:spLocks/>
              </p:cNvSpPr>
              <p:nvPr/>
            </p:nvSpPr>
            <p:spPr bwMode="auto">
              <a:xfrm>
                <a:off x="15522575" y="5008563"/>
                <a:ext cx="1317625" cy="1563688"/>
              </a:xfrm>
              <a:custGeom>
                <a:avLst/>
                <a:gdLst>
                  <a:gd name="T0" fmla="*/ 170 w 830"/>
                  <a:gd name="T1" fmla="*/ 2 h 985"/>
                  <a:gd name="T2" fmla="*/ 170 w 830"/>
                  <a:gd name="T3" fmla="*/ 21 h 985"/>
                  <a:gd name="T4" fmla="*/ 176 w 830"/>
                  <a:gd name="T5" fmla="*/ 56 h 985"/>
                  <a:gd name="T6" fmla="*/ 191 w 830"/>
                  <a:gd name="T7" fmla="*/ 104 h 985"/>
                  <a:gd name="T8" fmla="*/ 220 w 830"/>
                  <a:gd name="T9" fmla="*/ 164 h 985"/>
                  <a:gd name="T10" fmla="*/ 268 w 830"/>
                  <a:gd name="T11" fmla="*/ 233 h 985"/>
                  <a:gd name="T12" fmla="*/ 338 w 830"/>
                  <a:gd name="T13" fmla="*/ 308 h 985"/>
                  <a:gd name="T14" fmla="*/ 436 w 830"/>
                  <a:gd name="T15" fmla="*/ 388 h 985"/>
                  <a:gd name="T16" fmla="*/ 567 w 830"/>
                  <a:gd name="T17" fmla="*/ 468 h 985"/>
                  <a:gd name="T18" fmla="*/ 734 w 830"/>
                  <a:gd name="T19" fmla="*/ 548 h 985"/>
                  <a:gd name="T20" fmla="*/ 826 w 830"/>
                  <a:gd name="T21" fmla="*/ 587 h 985"/>
                  <a:gd name="T22" fmla="*/ 794 w 830"/>
                  <a:gd name="T23" fmla="*/ 590 h 985"/>
                  <a:gd name="T24" fmla="*/ 735 w 830"/>
                  <a:gd name="T25" fmla="*/ 599 h 985"/>
                  <a:gd name="T26" fmla="*/ 657 w 830"/>
                  <a:gd name="T27" fmla="*/ 615 h 985"/>
                  <a:gd name="T28" fmla="*/ 565 w 830"/>
                  <a:gd name="T29" fmla="*/ 641 h 985"/>
                  <a:gd name="T30" fmla="*/ 466 w 830"/>
                  <a:gd name="T31" fmla="*/ 678 h 985"/>
                  <a:gd name="T32" fmla="*/ 367 w 830"/>
                  <a:gd name="T33" fmla="*/ 729 h 985"/>
                  <a:gd name="T34" fmla="*/ 274 w 830"/>
                  <a:gd name="T35" fmla="*/ 796 h 985"/>
                  <a:gd name="T36" fmla="*/ 194 w 830"/>
                  <a:gd name="T37" fmla="*/ 881 h 985"/>
                  <a:gd name="T38" fmla="*/ 131 w 830"/>
                  <a:gd name="T39" fmla="*/ 985 h 985"/>
                  <a:gd name="T40" fmla="*/ 125 w 830"/>
                  <a:gd name="T41" fmla="*/ 974 h 985"/>
                  <a:gd name="T42" fmla="*/ 109 w 830"/>
                  <a:gd name="T43" fmla="*/ 936 h 985"/>
                  <a:gd name="T44" fmla="*/ 88 w 830"/>
                  <a:gd name="T45" fmla="*/ 873 h 985"/>
                  <a:gd name="T46" fmla="*/ 64 w 830"/>
                  <a:gd name="T47" fmla="*/ 795 h 985"/>
                  <a:gd name="T48" fmla="*/ 40 w 830"/>
                  <a:gd name="T49" fmla="*/ 700 h 985"/>
                  <a:gd name="T50" fmla="*/ 19 w 830"/>
                  <a:gd name="T51" fmla="*/ 598 h 985"/>
                  <a:gd name="T52" fmla="*/ 5 w 830"/>
                  <a:gd name="T53" fmla="*/ 489 h 985"/>
                  <a:gd name="T54" fmla="*/ 0 w 830"/>
                  <a:gd name="T55" fmla="*/ 382 h 985"/>
                  <a:gd name="T56" fmla="*/ 7 w 830"/>
                  <a:gd name="T57" fmla="*/ 276 h 985"/>
                  <a:gd name="T58" fmla="*/ 29 w 830"/>
                  <a:gd name="T59" fmla="*/ 178 h 985"/>
                  <a:gd name="T60" fmla="*/ 69 w 830"/>
                  <a:gd name="T61" fmla="*/ 93 h 985"/>
                  <a:gd name="T62" fmla="*/ 130 w 830"/>
                  <a:gd name="T63" fmla="*/ 2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30" h="985">
                    <a:moveTo>
                      <a:pt x="170" y="0"/>
                    </a:moveTo>
                    <a:lnTo>
                      <a:pt x="170" y="2"/>
                    </a:lnTo>
                    <a:lnTo>
                      <a:pt x="170" y="10"/>
                    </a:lnTo>
                    <a:lnTo>
                      <a:pt x="170" y="21"/>
                    </a:lnTo>
                    <a:lnTo>
                      <a:pt x="172" y="36"/>
                    </a:lnTo>
                    <a:lnTo>
                      <a:pt x="176" y="56"/>
                    </a:lnTo>
                    <a:lnTo>
                      <a:pt x="183" y="79"/>
                    </a:lnTo>
                    <a:lnTo>
                      <a:pt x="191" y="104"/>
                    </a:lnTo>
                    <a:lnTo>
                      <a:pt x="204" y="133"/>
                    </a:lnTo>
                    <a:lnTo>
                      <a:pt x="220" y="164"/>
                    </a:lnTo>
                    <a:lnTo>
                      <a:pt x="242" y="197"/>
                    </a:lnTo>
                    <a:lnTo>
                      <a:pt x="268" y="233"/>
                    </a:lnTo>
                    <a:lnTo>
                      <a:pt x="300" y="271"/>
                    </a:lnTo>
                    <a:lnTo>
                      <a:pt x="338" y="308"/>
                    </a:lnTo>
                    <a:lnTo>
                      <a:pt x="385" y="348"/>
                    </a:lnTo>
                    <a:lnTo>
                      <a:pt x="436" y="388"/>
                    </a:lnTo>
                    <a:lnTo>
                      <a:pt x="497" y="428"/>
                    </a:lnTo>
                    <a:lnTo>
                      <a:pt x="567" y="468"/>
                    </a:lnTo>
                    <a:lnTo>
                      <a:pt x="646" y="508"/>
                    </a:lnTo>
                    <a:lnTo>
                      <a:pt x="734" y="548"/>
                    </a:lnTo>
                    <a:lnTo>
                      <a:pt x="830" y="587"/>
                    </a:lnTo>
                    <a:lnTo>
                      <a:pt x="826" y="587"/>
                    </a:lnTo>
                    <a:lnTo>
                      <a:pt x="814" y="588"/>
                    </a:lnTo>
                    <a:lnTo>
                      <a:pt x="794" y="590"/>
                    </a:lnTo>
                    <a:lnTo>
                      <a:pt x="767" y="593"/>
                    </a:lnTo>
                    <a:lnTo>
                      <a:pt x="735" y="599"/>
                    </a:lnTo>
                    <a:lnTo>
                      <a:pt x="698" y="606"/>
                    </a:lnTo>
                    <a:lnTo>
                      <a:pt x="657" y="615"/>
                    </a:lnTo>
                    <a:lnTo>
                      <a:pt x="612" y="627"/>
                    </a:lnTo>
                    <a:lnTo>
                      <a:pt x="565" y="641"/>
                    </a:lnTo>
                    <a:lnTo>
                      <a:pt x="516" y="659"/>
                    </a:lnTo>
                    <a:lnTo>
                      <a:pt x="466" y="678"/>
                    </a:lnTo>
                    <a:lnTo>
                      <a:pt x="417" y="702"/>
                    </a:lnTo>
                    <a:lnTo>
                      <a:pt x="367" y="729"/>
                    </a:lnTo>
                    <a:lnTo>
                      <a:pt x="320" y="761"/>
                    </a:lnTo>
                    <a:lnTo>
                      <a:pt x="274" y="796"/>
                    </a:lnTo>
                    <a:lnTo>
                      <a:pt x="232" y="836"/>
                    </a:lnTo>
                    <a:lnTo>
                      <a:pt x="194" y="881"/>
                    </a:lnTo>
                    <a:lnTo>
                      <a:pt x="160" y="931"/>
                    </a:lnTo>
                    <a:lnTo>
                      <a:pt x="131" y="985"/>
                    </a:lnTo>
                    <a:lnTo>
                      <a:pt x="130" y="984"/>
                    </a:lnTo>
                    <a:lnTo>
                      <a:pt x="125" y="974"/>
                    </a:lnTo>
                    <a:lnTo>
                      <a:pt x="119" y="958"/>
                    </a:lnTo>
                    <a:lnTo>
                      <a:pt x="109" y="936"/>
                    </a:lnTo>
                    <a:lnTo>
                      <a:pt x="99" y="907"/>
                    </a:lnTo>
                    <a:lnTo>
                      <a:pt x="88" y="873"/>
                    </a:lnTo>
                    <a:lnTo>
                      <a:pt x="75" y="836"/>
                    </a:lnTo>
                    <a:lnTo>
                      <a:pt x="64" y="795"/>
                    </a:lnTo>
                    <a:lnTo>
                      <a:pt x="51" y="748"/>
                    </a:lnTo>
                    <a:lnTo>
                      <a:pt x="40" y="700"/>
                    </a:lnTo>
                    <a:lnTo>
                      <a:pt x="29" y="651"/>
                    </a:lnTo>
                    <a:lnTo>
                      <a:pt x="19" y="598"/>
                    </a:lnTo>
                    <a:lnTo>
                      <a:pt x="11" y="543"/>
                    </a:lnTo>
                    <a:lnTo>
                      <a:pt x="5" y="489"/>
                    </a:lnTo>
                    <a:lnTo>
                      <a:pt x="2" y="434"/>
                    </a:lnTo>
                    <a:lnTo>
                      <a:pt x="0" y="382"/>
                    </a:lnTo>
                    <a:lnTo>
                      <a:pt x="2" y="327"/>
                    </a:lnTo>
                    <a:lnTo>
                      <a:pt x="7" y="276"/>
                    </a:lnTo>
                    <a:lnTo>
                      <a:pt x="16" y="226"/>
                    </a:lnTo>
                    <a:lnTo>
                      <a:pt x="29" y="178"/>
                    </a:lnTo>
                    <a:lnTo>
                      <a:pt x="47" y="135"/>
                    </a:lnTo>
                    <a:lnTo>
                      <a:pt x="69" y="93"/>
                    </a:lnTo>
                    <a:lnTo>
                      <a:pt x="96" y="58"/>
                    </a:lnTo>
                    <a:lnTo>
                      <a:pt x="130" y="26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15859125" y="4518025"/>
                <a:ext cx="1954212" cy="623888"/>
              </a:xfrm>
              <a:custGeom>
                <a:avLst/>
                <a:gdLst>
                  <a:gd name="T0" fmla="*/ 33 w 1231"/>
                  <a:gd name="T1" fmla="*/ 0 h 393"/>
                  <a:gd name="T2" fmla="*/ 89 w 1231"/>
                  <a:gd name="T3" fmla="*/ 61 h 393"/>
                  <a:gd name="T4" fmla="*/ 148 w 1231"/>
                  <a:gd name="T5" fmla="*/ 116 h 393"/>
                  <a:gd name="T6" fmla="*/ 209 w 1231"/>
                  <a:gd name="T7" fmla="*/ 165 h 393"/>
                  <a:gd name="T8" fmla="*/ 273 w 1231"/>
                  <a:gd name="T9" fmla="*/ 208 h 393"/>
                  <a:gd name="T10" fmla="*/ 337 w 1231"/>
                  <a:gd name="T11" fmla="*/ 244 h 393"/>
                  <a:gd name="T12" fmla="*/ 405 w 1231"/>
                  <a:gd name="T13" fmla="*/ 274 h 393"/>
                  <a:gd name="T14" fmla="*/ 474 w 1231"/>
                  <a:gd name="T15" fmla="*/ 295 h 393"/>
                  <a:gd name="T16" fmla="*/ 544 w 1231"/>
                  <a:gd name="T17" fmla="*/ 308 h 393"/>
                  <a:gd name="T18" fmla="*/ 614 w 1231"/>
                  <a:gd name="T19" fmla="*/ 313 h 393"/>
                  <a:gd name="T20" fmla="*/ 687 w 1231"/>
                  <a:gd name="T21" fmla="*/ 308 h 393"/>
                  <a:gd name="T22" fmla="*/ 757 w 1231"/>
                  <a:gd name="T23" fmla="*/ 295 h 393"/>
                  <a:gd name="T24" fmla="*/ 826 w 1231"/>
                  <a:gd name="T25" fmla="*/ 274 h 393"/>
                  <a:gd name="T26" fmla="*/ 892 w 1231"/>
                  <a:gd name="T27" fmla="*/ 245 h 393"/>
                  <a:gd name="T28" fmla="*/ 957 w 1231"/>
                  <a:gd name="T29" fmla="*/ 210 h 393"/>
                  <a:gd name="T30" fmla="*/ 1021 w 1231"/>
                  <a:gd name="T31" fmla="*/ 167 h 393"/>
                  <a:gd name="T32" fmla="*/ 1082 w 1231"/>
                  <a:gd name="T33" fmla="*/ 117 h 393"/>
                  <a:gd name="T34" fmla="*/ 1141 w 1231"/>
                  <a:gd name="T35" fmla="*/ 61 h 393"/>
                  <a:gd name="T36" fmla="*/ 1197 w 1231"/>
                  <a:gd name="T37" fmla="*/ 0 h 393"/>
                  <a:gd name="T38" fmla="*/ 1217 w 1231"/>
                  <a:gd name="T39" fmla="*/ 40 h 393"/>
                  <a:gd name="T40" fmla="*/ 1231 w 1231"/>
                  <a:gd name="T41" fmla="*/ 84 h 393"/>
                  <a:gd name="T42" fmla="*/ 1172 w 1231"/>
                  <a:gd name="T43" fmla="*/ 144 h 393"/>
                  <a:gd name="T44" fmla="*/ 1109 w 1231"/>
                  <a:gd name="T45" fmla="*/ 199 h 393"/>
                  <a:gd name="T46" fmla="*/ 1045 w 1231"/>
                  <a:gd name="T47" fmla="*/ 247 h 393"/>
                  <a:gd name="T48" fmla="*/ 980 w 1231"/>
                  <a:gd name="T49" fmla="*/ 290 h 393"/>
                  <a:gd name="T50" fmla="*/ 911 w 1231"/>
                  <a:gd name="T51" fmla="*/ 325 h 393"/>
                  <a:gd name="T52" fmla="*/ 840 w 1231"/>
                  <a:gd name="T53" fmla="*/ 354 h 393"/>
                  <a:gd name="T54" fmla="*/ 767 w 1231"/>
                  <a:gd name="T55" fmla="*/ 375 h 393"/>
                  <a:gd name="T56" fmla="*/ 691 w 1231"/>
                  <a:gd name="T57" fmla="*/ 388 h 393"/>
                  <a:gd name="T58" fmla="*/ 614 w 1231"/>
                  <a:gd name="T59" fmla="*/ 393 h 393"/>
                  <a:gd name="T60" fmla="*/ 538 w 1231"/>
                  <a:gd name="T61" fmla="*/ 388 h 393"/>
                  <a:gd name="T62" fmla="*/ 464 w 1231"/>
                  <a:gd name="T63" fmla="*/ 375 h 393"/>
                  <a:gd name="T64" fmla="*/ 390 w 1231"/>
                  <a:gd name="T65" fmla="*/ 354 h 393"/>
                  <a:gd name="T66" fmla="*/ 320 w 1231"/>
                  <a:gd name="T67" fmla="*/ 325 h 393"/>
                  <a:gd name="T68" fmla="*/ 251 w 1231"/>
                  <a:gd name="T69" fmla="*/ 290 h 393"/>
                  <a:gd name="T70" fmla="*/ 185 w 1231"/>
                  <a:gd name="T71" fmla="*/ 247 h 393"/>
                  <a:gd name="T72" fmla="*/ 121 w 1231"/>
                  <a:gd name="T73" fmla="*/ 199 h 393"/>
                  <a:gd name="T74" fmla="*/ 59 w 1231"/>
                  <a:gd name="T75" fmla="*/ 144 h 393"/>
                  <a:gd name="T76" fmla="*/ 0 w 1231"/>
                  <a:gd name="T77" fmla="*/ 84 h 393"/>
                  <a:gd name="T78" fmla="*/ 14 w 1231"/>
                  <a:gd name="T79" fmla="*/ 40 h 393"/>
                  <a:gd name="T80" fmla="*/ 33 w 1231"/>
                  <a:gd name="T81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31" h="393">
                    <a:moveTo>
                      <a:pt x="33" y="0"/>
                    </a:moveTo>
                    <a:lnTo>
                      <a:pt x="89" y="61"/>
                    </a:lnTo>
                    <a:lnTo>
                      <a:pt x="148" y="116"/>
                    </a:lnTo>
                    <a:lnTo>
                      <a:pt x="209" y="165"/>
                    </a:lnTo>
                    <a:lnTo>
                      <a:pt x="273" y="208"/>
                    </a:lnTo>
                    <a:lnTo>
                      <a:pt x="337" y="244"/>
                    </a:lnTo>
                    <a:lnTo>
                      <a:pt x="405" y="274"/>
                    </a:lnTo>
                    <a:lnTo>
                      <a:pt x="474" y="295"/>
                    </a:lnTo>
                    <a:lnTo>
                      <a:pt x="544" y="308"/>
                    </a:lnTo>
                    <a:lnTo>
                      <a:pt x="614" y="313"/>
                    </a:lnTo>
                    <a:lnTo>
                      <a:pt x="687" y="308"/>
                    </a:lnTo>
                    <a:lnTo>
                      <a:pt x="757" y="295"/>
                    </a:lnTo>
                    <a:lnTo>
                      <a:pt x="826" y="274"/>
                    </a:lnTo>
                    <a:lnTo>
                      <a:pt x="892" y="245"/>
                    </a:lnTo>
                    <a:lnTo>
                      <a:pt x="957" y="210"/>
                    </a:lnTo>
                    <a:lnTo>
                      <a:pt x="1021" y="167"/>
                    </a:lnTo>
                    <a:lnTo>
                      <a:pt x="1082" y="117"/>
                    </a:lnTo>
                    <a:lnTo>
                      <a:pt x="1141" y="61"/>
                    </a:lnTo>
                    <a:lnTo>
                      <a:pt x="1197" y="0"/>
                    </a:lnTo>
                    <a:lnTo>
                      <a:pt x="1217" y="40"/>
                    </a:lnTo>
                    <a:lnTo>
                      <a:pt x="1231" y="84"/>
                    </a:lnTo>
                    <a:lnTo>
                      <a:pt x="1172" y="144"/>
                    </a:lnTo>
                    <a:lnTo>
                      <a:pt x="1109" y="199"/>
                    </a:lnTo>
                    <a:lnTo>
                      <a:pt x="1045" y="247"/>
                    </a:lnTo>
                    <a:lnTo>
                      <a:pt x="980" y="290"/>
                    </a:lnTo>
                    <a:lnTo>
                      <a:pt x="911" y="325"/>
                    </a:lnTo>
                    <a:lnTo>
                      <a:pt x="840" y="354"/>
                    </a:lnTo>
                    <a:lnTo>
                      <a:pt x="767" y="375"/>
                    </a:lnTo>
                    <a:lnTo>
                      <a:pt x="691" y="388"/>
                    </a:lnTo>
                    <a:lnTo>
                      <a:pt x="614" y="393"/>
                    </a:lnTo>
                    <a:lnTo>
                      <a:pt x="538" y="388"/>
                    </a:lnTo>
                    <a:lnTo>
                      <a:pt x="464" y="375"/>
                    </a:lnTo>
                    <a:lnTo>
                      <a:pt x="390" y="354"/>
                    </a:lnTo>
                    <a:lnTo>
                      <a:pt x="320" y="325"/>
                    </a:lnTo>
                    <a:lnTo>
                      <a:pt x="251" y="290"/>
                    </a:lnTo>
                    <a:lnTo>
                      <a:pt x="185" y="247"/>
                    </a:lnTo>
                    <a:lnTo>
                      <a:pt x="121" y="199"/>
                    </a:lnTo>
                    <a:lnTo>
                      <a:pt x="59" y="144"/>
                    </a:lnTo>
                    <a:lnTo>
                      <a:pt x="0" y="84"/>
                    </a:lnTo>
                    <a:lnTo>
                      <a:pt x="14" y="4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6D1A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14905038" y="1644650"/>
                <a:ext cx="3859212" cy="3363913"/>
              </a:xfrm>
              <a:custGeom>
                <a:avLst/>
                <a:gdLst>
                  <a:gd name="T0" fmla="*/ 543 w 2431"/>
                  <a:gd name="T1" fmla="*/ 10 h 2119"/>
                  <a:gd name="T2" fmla="*/ 567 w 2431"/>
                  <a:gd name="T3" fmla="*/ 50 h 2119"/>
                  <a:gd name="T4" fmla="*/ 613 w 2431"/>
                  <a:gd name="T5" fmla="*/ 112 h 2119"/>
                  <a:gd name="T6" fmla="*/ 685 w 2431"/>
                  <a:gd name="T7" fmla="*/ 181 h 2119"/>
                  <a:gd name="T8" fmla="*/ 785 w 2431"/>
                  <a:gd name="T9" fmla="*/ 244 h 2119"/>
                  <a:gd name="T10" fmla="*/ 913 w 2431"/>
                  <a:gd name="T11" fmla="*/ 287 h 2119"/>
                  <a:gd name="T12" fmla="*/ 1070 w 2431"/>
                  <a:gd name="T13" fmla="*/ 298 h 2119"/>
                  <a:gd name="T14" fmla="*/ 1262 w 2431"/>
                  <a:gd name="T15" fmla="*/ 260 h 2119"/>
                  <a:gd name="T16" fmla="*/ 1486 w 2431"/>
                  <a:gd name="T17" fmla="*/ 162 h 2119"/>
                  <a:gd name="T18" fmla="*/ 1584 w 2431"/>
                  <a:gd name="T19" fmla="*/ 242 h 2119"/>
                  <a:gd name="T20" fmla="*/ 1770 w 2431"/>
                  <a:gd name="T21" fmla="*/ 247 h 2119"/>
                  <a:gd name="T22" fmla="*/ 1911 w 2431"/>
                  <a:gd name="T23" fmla="*/ 297 h 2119"/>
                  <a:gd name="T24" fmla="*/ 2011 w 2431"/>
                  <a:gd name="T25" fmla="*/ 378 h 2119"/>
                  <a:gd name="T26" fmla="*/ 2080 w 2431"/>
                  <a:gd name="T27" fmla="*/ 487 h 2119"/>
                  <a:gd name="T28" fmla="*/ 2119 w 2431"/>
                  <a:gd name="T29" fmla="*/ 612 h 2119"/>
                  <a:gd name="T30" fmla="*/ 2135 w 2431"/>
                  <a:gd name="T31" fmla="*/ 745 h 2119"/>
                  <a:gd name="T32" fmla="*/ 2135 w 2431"/>
                  <a:gd name="T33" fmla="*/ 878 h 2119"/>
                  <a:gd name="T34" fmla="*/ 2123 w 2431"/>
                  <a:gd name="T35" fmla="*/ 1000 h 2119"/>
                  <a:gd name="T36" fmla="*/ 2107 w 2431"/>
                  <a:gd name="T37" fmla="*/ 1106 h 2119"/>
                  <a:gd name="T38" fmla="*/ 2090 w 2431"/>
                  <a:gd name="T39" fmla="*/ 1184 h 2119"/>
                  <a:gd name="T40" fmla="*/ 2079 w 2431"/>
                  <a:gd name="T41" fmla="*/ 1227 h 2119"/>
                  <a:gd name="T42" fmla="*/ 2192 w 2431"/>
                  <a:gd name="T43" fmla="*/ 1064 h 2119"/>
                  <a:gd name="T44" fmla="*/ 2303 w 2431"/>
                  <a:gd name="T45" fmla="*/ 820 h 2119"/>
                  <a:gd name="T46" fmla="*/ 2352 w 2431"/>
                  <a:gd name="T47" fmla="*/ 836 h 2119"/>
                  <a:gd name="T48" fmla="*/ 2417 w 2431"/>
                  <a:gd name="T49" fmla="*/ 912 h 2119"/>
                  <a:gd name="T50" fmla="*/ 2431 w 2431"/>
                  <a:gd name="T51" fmla="*/ 1025 h 2119"/>
                  <a:gd name="T52" fmla="*/ 2399 w 2431"/>
                  <a:gd name="T53" fmla="*/ 1163 h 2119"/>
                  <a:gd name="T54" fmla="*/ 2322 w 2431"/>
                  <a:gd name="T55" fmla="*/ 1304 h 2119"/>
                  <a:gd name="T56" fmla="*/ 2215 w 2431"/>
                  <a:gd name="T57" fmla="*/ 1413 h 2119"/>
                  <a:gd name="T58" fmla="*/ 2103 w 2431"/>
                  <a:gd name="T59" fmla="*/ 1469 h 2119"/>
                  <a:gd name="T60" fmla="*/ 1984 w 2431"/>
                  <a:gd name="T61" fmla="*/ 1557 h 2119"/>
                  <a:gd name="T62" fmla="*/ 1822 w 2431"/>
                  <a:gd name="T63" fmla="*/ 1783 h 2119"/>
                  <a:gd name="T64" fmla="*/ 1638 w 2431"/>
                  <a:gd name="T65" fmla="*/ 1961 h 2119"/>
                  <a:gd name="T66" fmla="*/ 1435 w 2431"/>
                  <a:gd name="T67" fmla="*/ 2078 h 2119"/>
                  <a:gd name="T68" fmla="*/ 1215 w 2431"/>
                  <a:gd name="T69" fmla="*/ 2119 h 2119"/>
                  <a:gd name="T70" fmla="*/ 998 w 2431"/>
                  <a:gd name="T71" fmla="*/ 2076 h 2119"/>
                  <a:gd name="T72" fmla="*/ 794 w 2431"/>
                  <a:gd name="T73" fmla="*/ 1959 h 2119"/>
                  <a:gd name="T74" fmla="*/ 609 w 2431"/>
                  <a:gd name="T75" fmla="*/ 1781 h 2119"/>
                  <a:gd name="T76" fmla="*/ 448 w 2431"/>
                  <a:gd name="T77" fmla="*/ 1557 h 2119"/>
                  <a:gd name="T78" fmla="*/ 320 w 2431"/>
                  <a:gd name="T79" fmla="*/ 1466 h 2119"/>
                  <a:gd name="T80" fmla="*/ 194 w 2431"/>
                  <a:gd name="T81" fmla="*/ 1392 h 2119"/>
                  <a:gd name="T82" fmla="*/ 80 w 2431"/>
                  <a:gd name="T83" fmla="*/ 1258 h 2119"/>
                  <a:gd name="T84" fmla="*/ 18 w 2431"/>
                  <a:gd name="T85" fmla="*/ 1117 h 2119"/>
                  <a:gd name="T86" fmla="*/ 0 w 2431"/>
                  <a:gd name="T87" fmla="*/ 985 h 2119"/>
                  <a:gd name="T88" fmla="*/ 27 w 2431"/>
                  <a:gd name="T89" fmla="*/ 883 h 2119"/>
                  <a:gd name="T90" fmla="*/ 98 w 2431"/>
                  <a:gd name="T91" fmla="*/ 827 h 2119"/>
                  <a:gd name="T92" fmla="*/ 171 w 2431"/>
                  <a:gd name="T93" fmla="*/ 870 h 2119"/>
                  <a:gd name="T94" fmla="*/ 235 w 2431"/>
                  <a:gd name="T95" fmla="*/ 990 h 2119"/>
                  <a:gd name="T96" fmla="*/ 287 w 2431"/>
                  <a:gd name="T97" fmla="*/ 1067 h 2119"/>
                  <a:gd name="T98" fmla="*/ 309 w 2431"/>
                  <a:gd name="T99" fmla="*/ 1094 h 2119"/>
                  <a:gd name="T100" fmla="*/ 295 w 2431"/>
                  <a:gd name="T101" fmla="*/ 902 h 2119"/>
                  <a:gd name="T102" fmla="*/ 320 w 2431"/>
                  <a:gd name="T103" fmla="*/ 748 h 2119"/>
                  <a:gd name="T104" fmla="*/ 372 w 2431"/>
                  <a:gd name="T105" fmla="*/ 619 h 2119"/>
                  <a:gd name="T106" fmla="*/ 434 w 2431"/>
                  <a:gd name="T107" fmla="*/ 500 h 2119"/>
                  <a:gd name="T108" fmla="*/ 493 w 2431"/>
                  <a:gd name="T109" fmla="*/ 378 h 2119"/>
                  <a:gd name="T110" fmla="*/ 535 w 2431"/>
                  <a:gd name="T111" fmla="*/ 239 h 2119"/>
                  <a:gd name="T112" fmla="*/ 545 w 2431"/>
                  <a:gd name="T113" fmla="*/ 6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31" h="2119">
                    <a:moveTo>
                      <a:pt x="538" y="0"/>
                    </a:moveTo>
                    <a:lnTo>
                      <a:pt x="540" y="2"/>
                    </a:lnTo>
                    <a:lnTo>
                      <a:pt x="543" y="10"/>
                    </a:lnTo>
                    <a:lnTo>
                      <a:pt x="548" y="20"/>
                    </a:lnTo>
                    <a:lnTo>
                      <a:pt x="556" y="34"/>
                    </a:lnTo>
                    <a:lnTo>
                      <a:pt x="567" y="50"/>
                    </a:lnTo>
                    <a:lnTo>
                      <a:pt x="580" y="69"/>
                    </a:lnTo>
                    <a:lnTo>
                      <a:pt x="596" y="90"/>
                    </a:lnTo>
                    <a:lnTo>
                      <a:pt x="613" y="112"/>
                    </a:lnTo>
                    <a:lnTo>
                      <a:pt x="634" y="135"/>
                    </a:lnTo>
                    <a:lnTo>
                      <a:pt x="658" y="159"/>
                    </a:lnTo>
                    <a:lnTo>
                      <a:pt x="685" y="181"/>
                    </a:lnTo>
                    <a:lnTo>
                      <a:pt x="716" y="204"/>
                    </a:lnTo>
                    <a:lnTo>
                      <a:pt x="748" y="225"/>
                    </a:lnTo>
                    <a:lnTo>
                      <a:pt x="785" y="244"/>
                    </a:lnTo>
                    <a:lnTo>
                      <a:pt x="823" y="261"/>
                    </a:lnTo>
                    <a:lnTo>
                      <a:pt x="866" y="276"/>
                    </a:lnTo>
                    <a:lnTo>
                      <a:pt x="913" y="287"/>
                    </a:lnTo>
                    <a:lnTo>
                      <a:pt x="961" y="295"/>
                    </a:lnTo>
                    <a:lnTo>
                      <a:pt x="1014" y="298"/>
                    </a:lnTo>
                    <a:lnTo>
                      <a:pt x="1070" y="298"/>
                    </a:lnTo>
                    <a:lnTo>
                      <a:pt x="1131" y="292"/>
                    </a:lnTo>
                    <a:lnTo>
                      <a:pt x="1193" y="279"/>
                    </a:lnTo>
                    <a:lnTo>
                      <a:pt x="1262" y="260"/>
                    </a:lnTo>
                    <a:lnTo>
                      <a:pt x="1332" y="236"/>
                    </a:lnTo>
                    <a:lnTo>
                      <a:pt x="1408" y="202"/>
                    </a:lnTo>
                    <a:lnTo>
                      <a:pt x="1486" y="162"/>
                    </a:lnTo>
                    <a:lnTo>
                      <a:pt x="1433" y="266"/>
                    </a:lnTo>
                    <a:lnTo>
                      <a:pt x="1512" y="252"/>
                    </a:lnTo>
                    <a:lnTo>
                      <a:pt x="1584" y="242"/>
                    </a:lnTo>
                    <a:lnTo>
                      <a:pt x="1651" y="239"/>
                    </a:lnTo>
                    <a:lnTo>
                      <a:pt x="1714" y="241"/>
                    </a:lnTo>
                    <a:lnTo>
                      <a:pt x="1770" y="247"/>
                    </a:lnTo>
                    <a:lnTo>
                      <a:pt x="1822" y="260"/>
                    </a:lnTo>
                    <a:lnTo>
                      <a:pt x="1869" y="276"/>
                    </a:lnTo>
                    <a:lnTo>
                      <a:pt x="1911" y="297"/>
                    </a:lnTo>
                    <a:lnTo>
                      <a:pt x="1949" y="321"/>
                    </a:lnTo>
                    <a:lnTo>
                      <a:pt x="1983" y="348"/>
                    </a:lnTo>
                    <a:lnTo>
                      <a:pt x="2011" y="378"/>
                    </a:lnTo>
                    <a:lnTo>
                      <a:pt x="2039" y="412"/>
                    </a:lnTo>
                    <a:lnTo>
                      <a:pt x="2061" y="449"/>
                    </a:lnTo>
                    <a:lnTo>
                      <a:pt x="2080" y="487"/>
                    </a:lnTo>
                    <a:lnTo>
                      <a:pt x="2095" y="527"/>
                    </a:lnTo>
                    <a:lnTo>
                      <a:pt x="2109" y="569"/>
                    </a:lnTo>
                    <a:lnTo>
                      <a:pt x="2119" y="612"/>
                    </a:lnTo>
                    <a:lnTo>
                      <a:pt x="2127" y="655"/>
                    </a:lnTo>
                    <a:lnTo>
                      <a:pt x="2131" y="700"/>
                    </a:lnTo>
                    <a:lnTo>
                      <a:pt x="2135" y="745"/>
                    </a:lnTo>
                    <a:lnTo>
                      <a:pt x="2136" y="790"/>
                    </a:lnTo>
                    <a:lnTo>
                      <a:pt x="2136" y="833"/>
                    </a:lnTo>
                    <a:lnTo>
                      <a:pt x="2135" y="878"/>
                    </a:lnTo>
                    <a:lnTo>
                      <a:pt x="2131" y="920"/>
                    </a:lnTo>
                    <a:lnTo>
                      <a:pt x="2128" y="961"/>
                    </a:lnTo>
                    <a:lnTo>
                      <a:pt x="2123" y="1000"/>
                    </a:lnTo>
                    <a:lnTo>
                      <a:pt x="2119" y="1038"/>
                    </a:lnTo>
                    <a:lnTo>
                      <a:pt x="2112" y="1073"/>
                    </a:lnTo>
                    <a:lnTo>
                      <a:pt x="2107" y="1106"/>
                    </a:lnTo>
                    <a:lnTo>
                      <a:pt x="2101" y="1136"/>
                    </a:lnTo>
                    <a:lnTo>
                      <a:pt x="2095" y="1162"/>
                    </a:lnTo>
                    <a:lnTo>
                      <a:pt x="2090" y="1184"/>
                    </a:lnTo>
                    <a:lnTo>
                      <a:pt x="2085" y="1203"/>
                    </a:lnTo>
                    <a:lnTo>
                      <a:pt x="2082" y="1218"/>
                    </a:lnTo>
                    <a:lnTo>
                      <a:pt x="2079" y="1227"/>
                    </a:lnTo>
                    <a:lnTo>
                      <a:pt x="2077" y="1232"/>
                    </a:lnTo>
                    <a:lnTo>
                      <a:pt x="2140" y="1147"/>
                    </a:lnTo>
                    <a:lnTo>
                      <a:pt x="2192" y="1064"/>
                    </a:lnTo>
                    <a:lnTo>
                      <a:pt x="2237" y="981"/>
                    </a:lnTo>
                    <a:lnTo>
                      <a:pt x="2274" y="899"/>
                    </a:lnTo>
                    <a:lnTo>
                      <a:pt x="2303" y="820"/>
                    </a:lnTo>
                    <a:lnTo>
                      <a:pt x="2320" y="822"/>
                    </a:lnTo>
                    <a:lnTo>
                      <a:pt x="2338" y="828"/>
                    </a:lnTo>
                    <a:lnTo>
                      <a:pt x="2352" y="836"/>
                    </a:lnTo>
                    <a:lnTo>
                      <a:pt x="2378" y="856"/>
                    </a:lnTo>
                    <a:lnTo>
                      <a:pt x="2401" y="881"/>
                    </a:lnTo>
                    <a:lnTo>
                      <a:pt x="2417" y="912"/>
                    </a:lnTo>
                    <a:lnTo>
                      <a:pt x="2426" y="945"/>
                    </a:lnTo>
                    <a:lnTo>
                      <a:pt x="2431" y="984"/>
                    </a:lnTo>
                    <a:lnTo>
                      <a:pt x="2431" y="1025"/>
                    </a:lnTo>
                    <a:lnTo>
                      <a:pt x="2426" y="1070"/>
                    </a:lnTo>
                    <a:lnTo>
                      <a:pt x="2415" y="1117"/>
                    </a:lnTo>
                    <a:lnTo>
                      <a:pt x="2399" y="1163"/>
                    </a:lnTo>
                    <a:lnTo>
                      <a:pt x="2378" y="1210"/>
                    </a:lnTo>
                    <a:lnTo>
                      <a:pt x="2352" y="1258"/>
                    </a:lnTo>
                    <a:lnTo>
                      <a:pt x="2322" y="1304"/>
                    </a:lnTo>
                    <a:lnTo>
                      <a:pt x="2288" y="1346"/>
                    </a:lnTo>
                    <a:lnTo>
                      <a:pt x="2253" y="1381"/>
                    </a:lnTo>
                    <a:lnTo>
                      <a:pt x="2215" y="1413"/>
                    </a:lnTo>
                    <a:lnTo>
                      <a:pt x="2178" y="1439"/>
                    </a:lnTo>
                    <a:lnTo>
                      <a:pt x="2140" y="1458"/>
                    </a:lnTo>
                    <a:lnTo>
                      <a:pt x="2103" y="1469"/>
                    </a:lnTo>
                    <a:lnTo>
                      <a:pt x="2066" y="1476"/>
                    </a:lnTo>
                    <a:lnTo>
                      <a:pt x="2032" y="1474"/>
                    </a:lnTo>
                    <a:lnTo>
                      <a:pt x="1984" y="1557"/>
                    </a:lnTo>
                    <a:lnTo>
                      <a:pt x="1933" y="1637"/>
                    </a:lnTo>
                    <a:lnTo>
                      <a:pt x="1880" y="1713"/>
                    </a:lnTo>
                    <a:lnTo>
                      <a:pt x="1822" y="1783"/>
                    </a:lnTo>
                    <a:lnTo>
                      <a:pt x="1763" y="1849"/>
                    </a:lnTo>
                    <a:lnTo>
                      <a:pt x="1702" y="1908"/>
                    </a:lnTo>
                    <a:lnTo>
                      <a:pt x="1638" y="1961"/>
                    </a:lnTo>
                    <a:lnTo>
                      <a:pt x="1573" y="2007"/>
                    </a:lnTo>
                    <a:lnTo>
                      <a:pt x="1505" y="2046"/>
                    </a:lnTo>
                    <a:lnTo>
                      <a:pt x="1435" y="2078"/>
                    </a:lnTo>
                    <a:lnTo>
                      <a:pt x="1363" y="2100"/>
                    </a:lnTo>
                    <a:lnTo>
                      <a:pt x="1291" y="2115"/>
                    </a:lnTo>
                    <a:lnTo>
                      <a:pt x="1215" y="2119"/>
                    </a:lnTo>
                    <a:lnTo>
                      <a:pt x="1142" y="2115"/>
                    </a:lnTo>
                    <a:lnTo>
                      <a:pt x="1068" y="2100"/>
                    </a:lnTo>
                    <a:lnTo>
                      <a:pt x="998" y="2076"/>
                    </a:lnTo>
                    <a:lnTo>
                      <a:pt x="927" y="2046"/>
                    </a:lnTo>
                    <a:lnTo>
                      <a:pt x="860" y="2006"/>
                    </a:lnTo>
                    <a:lnTo>
                      <a:pt x="794" y="1959"/>
                    </a:lnTo>
                    <a:lnTo>
                      <a:pt x="730" y="1906"/>
                    </a:lnTo>
                    <a:lnTo>
                      <a:pt x="668" y="1847"/>
                    </a:lnTo>
                    <a:lnTo>
                      <a:pt x="609" y="1781"/>
                    </a:lnTo>
                    <a:lnTo>
                      <a:pt x="553" y="1711"/>
                    </a:lnTo>
                    <a:lnTo>
                      <a:pt x="500" y="1636"/>
                    </a:lnTo>
                    <a:lnTo>
                      <a:pt x="448" y="1557"/>
                    </a:lnTo>
                    <a:lnTo>
                      <a:pt x="400" y="1474"/>
                    </a:lnTo>
                    <a:lnTo>
                      <a:pt x="362" y="1474"/>
                    </a:lnTo>
                    <a:lnTo>
                      <a:pt x="320" y="1466"/>
                    </a:lnTo>
                    <a:lnTo>
                      <a:pt x="279" y="1448"/>
                    </a:lnTo>
                    <a:lnTo>
                      <a:pt x="235" y="1424"/>
                    </a:lnTo>
                    <a:lnTo>
                      <a:pt x="194" y="1392"/>
                    </a:lnTo>
                    <a:lnTo>
                      <a:pt x="154" y="1354"/>
                    </a:lnTo>
                    <a:lnTo>
                      <a:pt x="115" y="1309"/>
                    </a:lnTo>
                    <a:lnTo>
                      <a:pt x="80" y="1258"/>
                    </a:lnTo>
                    <a:lnTo>
                      <a:pt x="54" y="1210"/>
                    </a:lnTo>
                    <a:lnTo>
                      <a:pt x="34" y="1163"/>
                    </a:lnTo>
                    <a:lnTo>
                      <a:pt x="18" y="1117"/>
                    </a:lnTo>
                    <a:lnTo>
                      <a:pt x="6" y="1072"/>
                    </a:lnTo>
                    <a:lnTo>
                      <a:pt x="0" y="1027"/>
                    </a:lnTo>
                    <a:lnTo>
                      <a:pt x="0" y="985"/>
                    </a:lnTo>
                    <a:lnTo>
                      <a:pt x="3" y="947"/>
                    </a:lnTo>
                    <a:lnTo>
                      <a:pt x="13" y="913"/>
                    </a:lnTo>
                    <a:lnTo>
                      <a:pt x="27" y="883"/>
                    </a:lnTo>
                    <a:lnTo>
                      <a:pt x="46" y="857"/>
                    </a:lnTo>
                    <a:lnTo>
                      <a:pt x="72" y="836"/>
                    </a:lnTo>
                    <a:lnTo>
                      <a:pt x="98" y="827"/>
                    </a:lnTo>
                    <a:lnTo>
                      <a:pt x="123" y="820"/>
                    </a:lnTo>
                    <a:lnTo>
                      <a:pt x="151" y="820"/>
                    </a:lnTo>
                    <a:lnTo>
                      <a:pt x="171" y="870"/>
                    </a:lnTo>
                    <a:lnTo>
                      <a:pt x="192" y="915"/>
                    </a:lnTo>
                    <a:lnTo>
                      <a:pt x="215" y="955"/>
                    </a:lnTo>
                    <a:lnTo>
                      <a:pt x="235" y="990"/>
                    </a:lnTo>
                    <a:lnTo>
                      <a:pt x="255" y="1022"/>
                    </a:lnTo>
                    <a:lnTo>
                      <a:pt x="272" y="1048"/>
                    </a:lnTo>
                    <a:lnTo>
                      <a:pt x="287" y="1067"/>
                    </a:lnTo>
                    <a:lnTo>
                      <a:pt x="299" y="1083"/>
                    </a:lnTo>
                    <a:lnTo>
                      <a:pt x="306" y="1091"/>
                    </a:lnTo>
                    <a:lnTo>
                      <a:pt x="309" y="1094"/>
                    </a:lnTo>
                    <a:lnTo>
                      <a:pt x="299" y="1025"/>
                    </a:lnTo>
                    <a:lnTo>
                      <a:pt x="295" y="961"/>
                    </a:lnTo>
                    <a:lnTo>
                      <a:pt x="295" y="902"/>
                    </a:lnTo>
                    <a:lnTo>
                      <a:pt x="299" y="848"/>
                    </a:lnTo>
                    <a:lnTo>
                      <a:pt x="308" y="796"/>
                    </a:lnTo>
                    <a:lnTo>
                      <a:pt x="320" y="748"/>
                    </a:lnTo>
                    <a:lnTo>
                      <a:pt x="335" y="703"/>
                    </a:lnTo>
                    <a:lnTo>
                      <a:pt x="352" y="660"/>
                    </a:lnTo>
                    <a:lnTo>
                      <a:pt x="372" y="619"/>
                    </a:lnTo>
                    <a:lnTo>
                      <a:pt x="391" y="579"/>
                    </a:lnTo>
                    <a:lnTo>
                      <a:pt x="413" y="540"/>
                    </a:lnTo>
                    <a:lnTo>
                      <a:pt x="434" y="500"/>
                    </a:lnTo>
                    <a:lnTo>
                      <a:pt x="455" y="460"/>
                    </a:lnTo>
                    <a:lnTo>
                      <a:pt x="474" y="420"/>
                    </a:lnTo>
                    <a:lnTo>
                      <a:pt x="493" y="378"/>
                    </a:lnTo>
                    <a:lnTo>
                      <a:pt x="509" y="333"/>
                    </a:lnTo>
                    <a:lnTo>
                      <a:pt x="524" y="287"/>
                    </a:lnTo>
                    <a:lnTo>
                      <a:pt x="535" y="239"/>
                    </a:lnTo>
                    <a:lnTo>
                      <a:pt x="541" y="185"/>
                    </a:lnTo>
                    <a:lnTo>
                      <a:pt x="546" y="128"/>
                    </a:lnTo>
                    <a:lnTo>
                      <a:pt x="545" y="68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rgbClr val="EAD8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14912975" y="371475"/>
                <a:ext cx="3856037" cy="3228975"/>
              </a:xfrm>
              <a:custGeom>
                <a:avLst/>
                <a:gdLst>
                  <a:gd name="T0" fmla="*/ 1419 w 2429"/>
                  <a:gd name="T1" fmla="*/ 19 h 2034"/>
                  <a:gd name="T2" fmla="*/ 1268 w 2429"/>
                  <a:gd name="T3" fmla="*/ 45 h 2034"/>
                  <a:gd name="T4" fmla="*/ 1057 w 2429"/>
                  <a:gd name="T5" fmla="*/ 168 h 2034"/>
                  <a:gd name="T6" fmla="*/ 1175 w 2429"/>
                  <a:gd name="T7" fmla="*/ 128 h 2034"/>
                  <a:gd name="T8" fmla="*/ 1414 w 2429"/>
                  <a:gd name="T9" fmla="*/ 90 h 2034"/>
                  <a:gd name="T10" fmla="*/ 1705 w 2429"/>
                  <a:gd name="T11" fmla="*/ 126 h 2034"/>
                  <a:gd name="T12" fmla="*/ 1986 w 2429"/>
                  <a:gd name="T13" fmla="*/ 315 h 2034"/>
                  <a:gd name="T14" fmla="*/ 1910 w 2429"/>
                  <a:gd name="T15" fmla="*/ 282 h 2034"/>
                  <a:gd name="T16" fmla="*/ 1777 w 2429"/>
                  <a:gd name="T17" fmla="*/ 253 h 2034"/>
                  <a:gd name="T18" fmla="*/ 1854 w 2429"/>
                  <a:gd name="T19" fmla="*/ 288 h 2034"/>
                  <a:gd name="T20" fmla="*/ 2035 w 2429"/>
                  <a:gd name="T21" fmla="*/ 402 h 2034"/>
                  <a:gd name="T22" fmla="*/ 2240 w 2429"/>
                  <a:gd name="T23" fmla="*/ 601 h 2034"/>
                  <a:gd name="T24" fmla="*/ 2394 w 2429"/>
                  <a:gd name="T25" fmla="*/ 894 h 2034"/>
                  <a:gd name="T26" fmla="*/ 2418 w 2429"/>
                  <a:gd name="T27" fmla="*/ 1289 h 2034"/>
                  <a:gd name="T28" fmla="*/ 2380 w 2429"/>
                  <a:gd name="T29" fmla="*/ 1203 h 2034"/>
                  <a:gd name="T30" fmla="*/ 2346 w 2429"/>
                  <a:gd name="T31" fmla="*/ 1477 h 2034"/>
                  <a:gd name="T32" fmla="*/ 2191 w 2429"/>
                  <a:gd name="T33" fmla="*/ 1866 h 2034"/>
                  <a:gd name="T34" fmla="*/ 2083 w 2429"/>
                  <a:gd name="T35" fmla="*/ 2012 h 2034"/>
                  <a:gd name="T36" fmla="*/ 2110 w 2429"/>
                  <a:gd name="T37" fmla="*/ 1887 h 2034"/>
                  <a:gd name="T38" fmla="*/ 2133 w 2429"/>
                  <a:gd name="T39" fmla="*/ 1690 h 2034"/>
                  <a:gd name="T40" fmla="*/ 2126 w 2429"/>
                  <a:gd name="T41" fmla="*/ 1465 h 2034"/>
                  <a:gd name="T42" fmla="*/ 2062 w 2429"/>
                  <a:gd name="T43" fmla="*/ 1252 h 2034"/>
                  <a:gd name="T44" fmla="*/ 1914 w 2429"/>
                  <a:gd name="T45" fmla="*/ 1097 h 2034"/>
                  <a:gd name="T46" fmla="*/ 1654 w 2429"/>
                  <a:gd name="T47" fmla="*/ 1036 h 2034"/>
                  <a:gd name="T48" fmla="*/ 1406 w 2429"/>
                  <a:gd name="T49" fmla="*/ 1001 h 2034"/>
                  <a:gd name="T50" fmla="*/ 1070 w 2429"/>
                  <a:gd name="T51" fmla="*/ 1095 h 2034"/>
                  <a:gd name="T52" fmla="*/ 823 w 2429"/>
                  <a:gd name="T53" fmla="*/ 1060 h 2034"/>
                  <a:gd name="T54" fmla="*/ 658 w 2429"/>
                  <a:gd name="T55" fmla="*/ 956 h 2034"/>
                  <a:gd name="T56" fmla="*/ 565 w 2429"/>
                  <a:gd name="T57" fmla="*/ 849 h 2034"/>
                  <a:gd name="T58" fmla="*/ 536 w 2429"/>
                  <a:gd name="T59" fmla="*/ 798 h 2034"/>
                  <a:gd name="T60" fmla="*/ 522 w 2429"/>
                  <a:gd name="T61" fmla="*/ 1086 h 2034"/>
                  <a:gd name="T62" fmla="*/ 432 w 2429"/>
                  <a:gd name="T63" fmla="*/ 1299 h 2034"/>
                  <a:gd name="T64" fmla="*/ 335 w 2429"/>
                  <a:gd name="T65" fmla="*/ 1501 h 2034"/>
                  <a:gd name="T66" fmla="*/ 293 w 2429"/>
                  <a:gd name="T67" fmla="*/ 1760 h 2034"/>
                  <a:gd name="T68" fmla="*/ 286 w 2429"/>
                  <a:gd name="T69" fmla="*/ 1866 h 2034"/>
                  <a:gd name="T70" fmla="*/ 192 w 2429"/>
                  <a:gd name="T71" fmla="*/ 1709 h 2034"/>
                  <a:gd name="T72" fmla="*/ 99 w 2429"/>
                  <a:gd name="T73" fmla="*/ 1441 h 2034"/>
                  <a:gd name="T74" fmla="*/ 91 w 2429"/>
                  <a:gd name="T75" fmla="*/ 1092 h 2034"/>
                  <a:gd name="T76" fmla="*/ 1 w 2429"/>
                  <a:gd name="T77" fmla="*/ 1111 h 2034"/>
                  <a:gd name="T78" fmla="*/ 6 w 2429"/>
                  <a:gd name="T79" fmla="*/ 969 h 2034"/>
                  <a:gd name="T80" fmla="*/ 70 w 2429"/>
                  <a:gd name="T81" fmla="*/ 769 h 2034"/>
                  <a:gd name="T82" fmla="*/ 250 w 2429"/>
                  <a:gd name="T83" fmla="*/ 580 h 2034"/>
                  <a:gd name="T84" fmla="*/ 357 w 2429"/>
                  <a:gd name="T85" fmla="*/ 503 h 2034"/>
                  <a:gd name="T86" fmla="*/ 275 w 2429"/>
                  <a:gd name="T87" fmla="*/ 424 h 2034"/>
                  <a:gd name="T88" fmla="*/ 176 w 2429"/>
                  <a:gd name="T89" fmla="*/ 384 h 2034"/>
                  <a:gd name="T90" fmla="*/ 285 w 2429"/>
                  <a:gd name="T91" fmla="*/ 396 h 2034"/>
                  <a:gd name="T92" fmla="*/ 408 w 2429"/>
                  <a:gd name="T93" fmla="*/ 476 h 2034"/>
                  <a:gd name="T94" fmla="*/ 411 w 2429"/>
                  <a:gd name="T95" fmla="*/ 452 h 2034"/>
                  <a:gd name="T96" fmla="*/ 397 w 2429"/>
                  <a:gd name="T97" fmla="*/ 296 h 2034"/>
                  <a:gd name="T98" fmla="*/ 419 w 2429"/>
                  <a:gd name="T99" fmla="*/ 261 h 2034"/>
                  <a:gd name="T100" fmla="*/ 455 w 2429"/>
                  <a:gd name="T101" fmla="*/ 388 h 2034"/>
                  <a:gd name="T102" fmla="*/ 485 w 2429"/>
                  <a:gd name="T103" fmla="*/ 320 h 2034"/>
                  <a:gd name="T104" fmla="*/ 583 w 2429"/>
                  <a:gd name="T105" fmla="*/ 197 h 2034"/>
                  <a:gd name="T106" fmla="*/ 770 w 2429"/>
                  <a:gd name="T107" fmla="*/ 74 h 2034"/>
                  <a:gd name="T108" fmla="*/ 1076 w 2429"/>
                  <a:gd name="T109" fmla="*/ 3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29" h="2034">
                    <a:moveTo>
                      <a:pt x="1154" y="0"/>
                    </a:moveTo>
                    <a:lnTo>
                      <a:pt x="1238" y="1"/>
                    </a:lnTo>
                    <a:lnTo>
                      <a:pt x="1327" y="8"/>
                    </a:lnTo>
                    <a:lnTo>
                      <a:pt x="1423" y="19"/>
                    </a:lnTo>
                    <a:lnTo>
                      <a:pt x="1419" y="19"/>
                    </a:lnTo>
                    <a:lnTo>
                      <a:pt x="1404" y="19"/>
                    </a:lnTo>
                    <a:lnTo>
                      <a:pt x="1380" y="21"/>
                    </a:lnTo>
                    <a:lnTo>
                      <a:pt x="1350" y="24"/>
                    </a:lnTo>
                    <a:lnTo>
                      <a:pt x="1311" y="32"/>
                    </a:lnTo>
                    <a:lnTo>
                      <a:pt x="1268" y="45"/>
                    </a:lnTo>
                    <a:lnTo>
                      <a:pt x="1219" y="64"/>
                    </a:lnTo>
                    <a:lnTo>
                      <a:pt x="1167" y="90"/>
                    </a:lnTo>
                    <a:lnTo>
                      <a:pt x="1111" y="125"/>
                    </a:lnTo>
                    <a:lnTo>
                      <a:pt x="1054" y="170"/>
                    </a:lnTo>
                    <a:lnTo>
                      <a:pt x="1057" y="168"/>
                    </a:lnTo>
                    <a:lnTo>
                      <a:pt x="1068" y="163"/>
                    </a:lnTo>
                    <a:lnTo>
                      <a:pt x="1086" y="157"/>
                    </a:lnTo>
                    <a:lnTo>
                      <a:pt x="1111" y="147"/>
                    </a:lnTo>
                    <a:lnTo>
                      <a:pt x="1140" y="138"/>
                    </a:lnTo>
                    <a:lnTo>
                      <a:pt x="1175" y="128"/>
                    </a:lnTo>
                    <a:lnTo>
                      <a:pt x="1215" y="118"/>
                    </a:lnTo>
                    <a:lnTo>
                      <a:pt x="1260" y="109"/>
                    </a:lnTo>
                    <a:lnTo>
                      <a:pt x="1308" y="99"/>
                    </a:lnTo>
                    <a:lnTo>
                      <a:pt x="1359" y="93"/>
                    </a:lnTo>
                    <a:lnTo>
                      <a:pt x="1414" y="90"/>
                    </a:lnTo>
                    <a:lnTo>
                      <a:pt x="1470" y="88"/>
                    </a:lnTo>
                    <a:lnTo>
                      <a:pt x="1528" y="91"/>
                    </a:lnTo>
                    <a:lnTo>
                      <a:pt x="1587" y="98"/>
                    </a:lnTo>
                    <a:lnTo>
                      <a:pt x="1646" y="110"/>
                    </a:lnTo>
                    <a:lnTo>
                      <a:pt x="1705" y="126"/>
                    </a:lnTo>
                    <a:lnTo>
                      <a:pt x="1765" y="150"/>
                    </a:lnTo>
                    <a:lnTo>
                      <a:pt x="1822" y="181"/>
                    </a:lnTo>
                    <a:lnTo>
                      <a:pt x="1878" y="218"/>
                    </a:lnTo>
                    <a:lnTo>
                      <a:pt x="1933" y="263"/>
                    </a:lnTo>
                    <a:lnTo>
                      <a:pt x="1986" y="315"/>
                    </a:lnTo>
                    <a:lnTo>
                      <a:pt x="1981" y="314"/>
                    </a:lnTo>
                    <a:lnTo>
                      <a:pt x="1971" y="307"/>
                    </a:lnTo>
                    <a:lnTo>
                      <a:pt x="1955" y="301"/>
                    </a:lnTo>
                    <a:lnTo>
                      <a:pt x="1934" y="291"/>
                    </a:lnTo>
                    <a:lnTo>
                      <a:pt x="1910" y="282"/>
                    </a:lnTo>
                    <a:lnTo>
                      <a:pt x="1885" y="271"/>
                    </a:lnTo>
                    <a:lnTo>
                      <a:pt x="1857" y="263"/>
                    </a:lnTo>
                    <a:lnTo>
                      <a:pt x="1829" y="256"/>
                    </a:lnTo>
                    <a:lnTo>
                      <a:pt x="1801" y="253"/>
                    </a:lnTo>
                    <a:lnTo>
                      <a:pt x="1777" y="253"/>
                    </a:lnTo>
                    <a:lnTo>
                      <a:pt x="1781" y="255"/>
                    </a:lnTo>
                    <a:lnTo>
                      <a:pt x="1790" y="258"/>
                    </a:lnTo>
                    <a:lnTo>
                      <a:pt x="1806" y="266"/>
                    </a:lnTo>
                    <a:lnTo>
                      <a:pt x="1829" y="275"/>
                    </a:lnTo>
                    <a:lnTo>
                      <a:pt x="1854" y="288"/>
                    </a:lnTo>
                    <a:lnTo>
                      <a:pt x="1885" y="304"/>
                    </a:lnTo>
                    <a:lnTo>
                      <a:pt x="1918" y="325"/>
                    </a:lnTo>
                    <a:lnTo>
                      <a:pt x="1955" y="347"/>
                    </a:lnTo>
                    <a:lnTo>
                      <a:pt x="1994" y="373"/>
                    </a:lnTo>
                    <a:lnTo>
                      <a:pt x="2035" y="402"/>
                    </a:lnTo>
                    <a:lnTo>
                      <a:pt x="2077" y="434"/>
                    </a:lnTo>
                    <a:lnTo>
                      <a:pt x="2118" y="471"/>
                    </a:lnTo>
                    <a:lnTo>
                      <a:pt x="2160" y="511"/>
                    </a:lnTo>
                    <a:lnTo>
                      <a:pt x="2202" y="554"/>
                    </a:lnTo>
                    <a:lnTo>
                      <a:pt x="2240" y="601"/>
                    </a:lnTo>
                    <a:lnTo>
                      <a:pt x="2279" y="652"/>
                    </a:lnTo>
                    <a:lnTo>
                      <a:pt x="2312" y="706"/>
                    </a:lnTo>
                    <a:lnTo>
                      <a:pt x="2344" y="766"/>
                    </a:lnTo>
                    <a:lnTo>
                      <a:pt x="2372" y="828"/>
                    </a:lnTo>
                    <a:lnTo>
                      <a:pt x="2394" y="894"/>
                    </a:lnTo>
                    <a:lnTo>
                      <a:pt x="2412" y="964"/>
                    </a:lnTo>
                    <a:lnTo>
                      <a:pt x="2424" y="1039"/>
                    </a:lnTo>
                    <a:lnTo>
                      <a:pt x="2429" y="1118"/>
                    </a:lnTo>
                    <a:lnTo>
                      <a:pt x="2428" y="1201"/>
                    </a:lnTo>
                    <a:lnTo>
                      <a:pt x="2418" y="1289"/>
                    </a:lnTo>
                    <a:lnTo>
                      <a:pt x="2376" y="1123"/>
                    </a:lnTo>
                    <a:lnTo>
                      <a:pt x="2376" y="1127"/>
                    </a:lnTo>
                    <a:lnTo>
                      <a:pt x="2378" y="1144"/>
                    </a:lnTo>
                    <a:lnTo>
                      <a:pt x="2380" y="1169"/>
                    </a:lnTo>
                    <a:lnTo>
                      <a:pt x="2380" y="1203"/>
                    </a:lnTo>
                    <a:lnTo>
                      <a:pt x="2378" y="1244"/>
                    </a:lnTo>
                    <a:lnTo>
                      <a:pt x="2375" y="1292"/>
                    </a:lnTo>
                    <a:lnTo>
                      <a:pt x="2368" y="1349"/>
                    </a:lnTo>
                    <a:lnTo>
                      <a:pt x="2359" y="1409"/>
                    </a:lnTo>
                    <a:lnTo>
                      <a:pt x="2346" y="1477"/>
                    </a:lnTo>
                    <a:lnTo>
                      <a:pt x="2327" y="1549"/>
                    </a:lnTo>
                    <a:lnTo>
                      <a:pt x="2303" y="1624"/>
                    </a:lnTo>
                    <a:lnTo>
                      <a:pt x="2272" y="1702"/>
                    </a:lnTo>
                    <a:lnTo>
                      <a:pt x="2235" y="1783"/>
                    </a:lnTo>
                    <a:lnTo>
                      <a:pt x="2191" y="1866"/>
                    </a:lnTo>
                    <a:lnTo>
                      <a:pt x="2138" y="1949"/>
                    </a:lnTo>
                    <a:lnTo>
                      <a:pt x="2077" y="2034"/>
                    </a:lnTo>
                    <a:lnTo>
                      <a:pt x="2077" y="2031"/>
                    </a:lnTo>
                    <a:lnTo>
                      <a:pt x="2080" y="2024"/>
                    </a:lnTo>
                    <a:lnTo>
                      <a:pt x="2083" y="2012"/>
                    </a:lnTo>
                    <a:lnTo>
                      <a:pt x="2088" y="1994"/>
                    </a:lnTo>
                    <a:lnTo>
                      <a:pt x="2093" y="1972"/>
                    </a:lnTo>
                    <a:lnTo>
                      <a:pt x="2098" y="1948"/>
                    </a:lnTo>
                    <a:lnTo>
                      <a:pt x="2104" y="1919"/>
                    </a:lnTo>
                    <a:lnTo>
                      <a:pt x="2110" y="1887"/>
                    </a:lnTo>
                    <a:lnTo>
                      <a:pt x="2115" y="1851"/>
                    </a:lnTo>
                    <a:lnTo>
                      <a:pt x="2122" y="1813"/>
                    </a:lnTo>
                    <a:lnTo>
                      <a:pt x="2126" y="1775"/>
                    </a:lnTo>
                    <a:lnTo>
                      <a:pt x="2130" y="1733"/>
                    </a:lnTo>
                    <a:lnTo>
                      <a:pt x="2133" y="1690"/>
                    </a:lnTo>
                    <a:lnTo>
                      <a:pt x="2136" y="1646"/>
                    </a:lnTo>
                    <a:lnTo>
                      <a:pt x="2136" y="1602"/>
                    </a:lnTo>
                    <a:lnTo>
                      <a:pt x="2135" y="1555"/>
                    </a:lnTo>
                    <a:lnTo>
                      <a:pt x="2133" y="1510"/>
                    </a:lnTo>
                    <a:lnTo>
                      <a:pt x="2126" y="1465"/>
                    </a:lnTo>
                    <a:lnTo>
                      <a:pt x="2120" y="1421"/>
                    </a:lnTo>
                    <a:lnTo>
                      <a:pt x="2110" y="1376"/>
                    </a:lnTo>
                    <a:lnTo>
                      <a:pt x="2098" y="1334"/>
                    </a:lnTo>
                    <a:lnTo>
                      <a:pt x="2082" y="1292"/>
                    </a:lnTo>
                    <a:lnTo>
                      <a:pt x="2062" y="1252"/>
                    </a:lnTo>
                    <a:lnTo>
                      <a:pt x="2042" y="1216"/>
                    </a:lnTo>
                    <a:lnTo>
                      <a:pt x="2014" y="1182"/>
                    </a:lnTo>
                    <a:lnTo>
                      <a:pt x="1986" y="1150"/>
                    </a:lnTo>
                    <a:lnTo>
                      <a:pt x="1952" y="1121"/>
                    </a:lnTo>
                    <a:lnTo>
                      <a:pt x="1914" y="1097"/>
                    </a:lnTo>
                    <a:lnTo>
                      <a:pt x="1872" y="1075"/>
                    </a:lnTo>
                    <a:lnTo>
                      <a:pt x="1825" y="1059"/>
                    </a:lnTo>
                    <a:lnTo>
                      <a:pt x="1773" y="1046"/>
                    </a:lnTo>
                    <a:lnTo>
                      <a:pt x="1715" y="1039"/>
                    </a:lnTo>
                    <a:lnTo>
                      <a:pt x="1654" y="1036"/>
                    </a:lnTo>
                    <a:lnTo>
                      <a:pt x="1585" y="1039"/>
                    </a:lnTo>
                    <a:lnTo>
                      <a:pt x="1512" y="1049"/>
                    </a:lnTo>
                    <a:lnTo>
                      <a:pt x="1431" y="1065"/>
                    </a:lnTo>
                    <a:lnTo>
                      <a:pt x="1486" y="961"/>
                    </a:lnTo>
                    <a:lnTo>
                      <a:pt x="1406" y="1001"/>
                    </a:lnTo>
                    <a:lnTo>
                      <a:pt x="1332" y="1033"/>
                    </a:lnTo>
                    <a:lnTo>
                      <a:pt x="1260" y="1059"/>
                    </a:lnTo>
                    <a:lnTo>
                      <a:pt x="1193" y="1076"/>
                    </a:lnTo>
                    <a:lnTo>
                      <a:pt x="1129" y="1089"/>
                    </a:lnTo>
                    <a:lnTo>
                      <a:pt x="1070" y="1095"/>
                    </a:lnTo>
                    <a:lnTo>
                      <a:pt x="1014" y="1097"/>
                    </a:lnTo>
                    <a:lnTo>
                      <a:pt x="961" y="1094"/>
                    </a:lnTo>
                    <a:lnTo>
                      <a:pt x="911" y="1086"/>
                    </a:lnTo>
                    <a:lnTo>
                      <a:pt x="866" y="1075"/>
                    </a:lnTo>
                    <a:lnTo>
                      <a:pt x="823" y="1060"/>
                    </a:lnTo>
                    <a:lnTo>
                      <a:pt x="783" y="1043"/>
                    </a:lnTo>
                    <a:lnTo>
                      <a:pt x="748" y="1023"/>
                    </a:lnTo>
                    <a:lnTo>
                      <a:pt x="714" y="1001"/>
                    </a:lnTo>
                    <a:lnTo>
                      <a:pt x="685" y="980"/>
                    </a:lnTo>
                    <a:lnTo>
                      <a:pt x="658" y="956"/>
                    </a:lnTo>
                    <a:lnTo>
                      <a:pt x="634" y="934"/>
                    </a:lnTo>
                    <a:lnTo>
                      <a:pt x="613" y="910"/>
                    </a:lnTo>
                    <a:lnTo>
                      <a:pt x="594" y="887"/>
                    </a:lnTo>
                    <a:lnTo>
                      <a:pt x="580" y="866"/>
                    </a:lnTo>
                    <a:lnTo>
                      <a:pt x="565" y="849"/>
                    </a:lnTo>
                    <a:lnTo>
                      <a:pt x="556" y="831"/>
                    </a:lnTo>
                    <a:lnTo>
                      <a:pt x="548" y="818"/>
                    </a:lnTo>
                    <a:lnTo>
                      <a:pt x="541" y="807"/>
                    </a:lnTo>
                    <a:lnTo>
                      <a:pt x="538" y="801"/>
                    </a:lnTo>
                    <a:lnTo>
                      <a:pt x="536" y="798"/>
                    </a:lnTo>
                    <a:lnTo>
                      <a:pt x="543" y="865"/>
                    </a:lnTo>
                    <a:lnTo>
                      <a:pt x="544" y="926"/>
                    </a:lnTo>
                    <a:lnTo>
                      <a:pt x="541" y="983"/>
                    </a:lnTo>
                    <a:lnTo>
                      <a:pt x="533" y="1036"/>
                    </a:lnTo>
                    <a:lnTo>
                      <a:pt x="522" y="1086"/>
                    </a:lnTo>
                    <a:lnTo>
                      <a:pt x="509" y="1132"/>
                    </a:lnTo>
                    <a:lnTo>
                      <a:pt x="491" y="1176"/>
                    </a:lnTo>
                    <a:lnTo>
                      <a:pt x="474" y="1219"/>
                    </a:lnTo>
                    <a:lnTo>
                      <a:pt x="453" y="1259"/>
                    </a:lnTo>
                    <a:lnTo>
                      <a:pt x="432" y="1299"/>
                    </a:lnTo>
                    <a:lnTo>
                      <a:pt x="411" y="1337"/>
                    </a:lnTo>
                    <a:lnTo>
                      <a:pt x="391" y="1377"/>
                    </a:lnTo>
                    <a:lnTo>
                      <a:pt x="370" y="1417"/>
                    </a:lnTo>
                    <a:lnTo>
                      <a:pt x="352" y="1459"/>
                    </a:lnTo>
                    <a:lnTo>
                      <a:pt x="335" y="1501"/>
                    </a:lnTo>
                    <a:lnTo>
                      <a:pt x="320" y="1547"/>
                    </a:lnTo>
                    <a:lnTo>
                      <a:pt x="307" y="1595"/>
                    </a:lnTo>
                    <a:lnTo>
                      <a:pt x="299" y="1645"/>
                    </a:lnTo>
                    <a:lnTo>
                      <a:pt x="294" y="1701"/>
                    </a:lnTo>
                    <a:lnTo>
                      <a:pt x="293" y="1760"/>
                    </a:lnTo>
                    <a:lnTo>
                      <a:pt x="298" y="1824"/>
                    </a:lnTo>
                    <a:lnTo>
                      <a:pt x="309" y="1893"/>
                    </a:lnTo>
                    <a:lnTo>
                      <a:pt x="306" y="1890"/>
                    </a:lnTo>
                    <a:lnTo>
                      <a:pt x="298" y="1880"/>
                    </a:lnTo>
                    <a:lnTo>
                      <a:pt x="286" y="1866"/>
                    </a:lnTo>
                    <a:lnTo>
                      <a:pt x="272" y="1845"/>
                    </a:lnTo>
                    <a:lnTo>
                      <a:pt x="254" y="1818"/>
                    </a:lnTo>
                    <a:lnTo>
                      <a:pt x="235" y="1787"/>
                    </a:lnTo>
                    <a:lnTo>
                      <a:pt x="214" y="1751"/>
                    </a:lnTo>
                    <a:lnTo>
                      <a:pt x="192" y="1709"/>
                    </a:lnTo>
                    <a:lnTo>
                      <a:pt x="171" y="1664"/>
                    </a:lnTo>
                    <a:lnTo>
                      <a:pt x="150" y="1614"/>
                    </a:lnTo>
                    <a:lnTo>
                      <a:pt x="130" y="1560"/>
                    </a:lnTo>
                    <a:lnTo>
                      <a:pt x="114" y="1502"/>
                    </a:lnTo>
                    <a:lnTo>
                      <a:pt x="99" y="1441"/>
                    </a:lnTo>
                    <a:lnTo>
                      <a:pt x="88" y="1377"/>
                    </a:lnTo>
                    <a:lnTo>
                      <a:pt x="80" y="1310"/>
                    </a:lnTo>
                    <a:lnTo>
                      <a:pt x="78" y="1240"/>
                    </a:lnTo>
                    <a:lnTo>
                      <a:pt x="82" y="1168"/>
                    </a:lnTo>
                    <a:lnTo>
                      <a:pt x="91" y="1092"/>
                    </a:lnTo>
                    <a:lnTo>
                      <a:pt x="109" y="1015"/>
                    </a:lnTo>
                    <a:lnTo>
                      <a:pt x="5" y="1139"/>
                    </a:lnTo>
                    <a:lnTo>
                      <a:pt x="5" y="1135"/>
                    </a:lnTo>
                    <a:lnTo>
                      <a:pt x="3" y="1126"/>
                    </a:lnTo>
                    <a:lnTo>
                      <a:pt x="1" y="1111"/>
                    </a:lnTo>
                    <a:lnTo>
                      <a:pt x="0" y="1091"/>
                    </a:lnTo>
                    <a:lnTo>
                      <a:pt x="0" y="1067"/>
                    </a:lnTo>
                    <a:lnTo>
                      <a:pt x="0" y="1038"/>
                    </a:lnTo>
                    <a:lnTo>
                      <a:pt x="1" y="1004"/>
                    </a:lnTo>
                    <a:lnTo>
                      <a:pt x="6" y="969"/>
                    </a:lnTo>
                    <a:lnTo>
                      <a:pt x="13" y="932"/>
                    </a:lnTo>
                    <a:lnTo>
                      <a:pt x="22" y="892"/>
                    </a:lnTo>
                    <a:lnTo>
                      <a:pt x="33" y="852"/>
                    </a:lnTo>
                    <a:lnTo>
                      <a:pt x="49" y="810"/>
                    </a:lnTo>
                    <a:lnTo>
                      <a:pt x="70" y="769"/>
                    </a:lnTo>
                    <a:lnTo>
                      <a:pt x="96" y="729"/>
                    </a:lnTo>
                    <a:lnTo>
                      <a:pt x="125" y="689"/>
                    </a:lnTo>
                    <a:lnTo>
                      <a:pt x="162" y="650"/>
                    </a:lnTo>
                    <a:lnTo>
                      <a:pt x="202" y="613"/>
                    </a:lnTo>
                    <a:lnTo>
                      <a:pt x="250" y="580"/>
                    </a:lnTo>
                    <a:lnTo>
                      <a:pt x="304" y="549"/>
                    </a:lnTo>
                    <a:lnTo>
                      <a:pt x="367" y="524"/>
                    </a:lnTo>
                    <a:lnTo>
                      <a:pt x="365" y="520"/>
                    </a:lnTo>
                    <a:lnTo>
                      <a:pt x="363" y="514"/>
                    </a:lnTo>
                    <a:lnTo>
                      <a:pt x="357" y="503"/>
                    </a:lnTo>
                    <a:lnTo>
                      <a:pt x="349" y="490"/>
                    </a:lnTo>
                    <a:lnTo>
                      <a:pt x="338" y="474"/>
                    </a:lnTo>
                    <a:lnTo>
                      <a:pt x="322" y="458"/>
                    </a:lnTo>
                    <a:lnTo>
                      <a:pt x="301" y="440"/>
                    </a:lnTo>
                    <a:lnTo>
                      <a:pt x="275" y="424"/>
                    </a:lnTo>
                    <a:lnTo>
                      <a:pt x="245" y="408"/>
                    </a:lnTo>
                    <a:lnTo>
                      <a:pt x="206" y="396"/>
                    </a:lnTo>
                    <a:lnTo>
                      <a:pt x="163" y="386"/>
                    </a:lnTo>
                    <a:lnTo>
                      <a:pt x="166" y="386"/>
                    </a:lnTo>
                    <a:lnTo>
                      <a:pt x="176" y="384"/>
                    </a:lnTo>
                    <a:lnTo>
                      <a:pt x="190" y="384"/>
                    </a:lnTo>
                    <a:lnTo>
                      <a:pt x="210" y="384"/>
                    </a:lnTo>
                    <a:lnTo>
                      <a:pt x="234" y="386"/>
                    </a:lnTo>
                    <a:lnTo>
                      <a:pt x="259" y="389"/>
                    </a:lnTo>
                    <a:lnTo>
                      <a:pt x="285" y="396"/>
                    </a:lnTo>
                    <a:lnTo>
                      <a:pt x="312" y="404"/>
                    </a:lnTo>
                    <a:lnTo>
                      <a:pt x="339" y="415"/>
                    </a:lnTo>
                    <a:lnTo>
                      <a:pt x="365" y="431"/>
                    </a:lnTo>
                    <a:lnTo>
                      <a:pt x="389" y="452"/>
                    </a:lnTo>
                    <a:lnTo>
                      <a:pt x="408" y="476"/>
                    </a:lnTo>
                    <a:lnTo>
                      <a:pt x="424" y="508"/>
                    </a:lnTo>
                    <a:lnTo>
                      <a:pt x="424" y="503"/>
                    </a:lnTo>
                    <a:lnTo>
                      <a:pt x="421" y="492"/>
                    </a:lnTo>
                    <a:lnTo>
                      <a:pt x="416" y="474"/>
                    </a:lnTo>
                    <a:lnTo>
                      <a:pt x="411" y="452"/>
                    </a:lnTo>
                    <a:lnTo>
                      <a:pt x="405" y="424"/>
                    </a:lnTo>
                    <a:lnTo>
                      <a:pt x="400" y="394"/>
                    </a:lnTo>
                    <a:lnTo>
                      <a:pt x="397" y="362"/>
                    </a:lnTo>
                    <a:lnTo>
                      <a:pt x="395" y="330"/>
                    </a:lnTo>
                    <a:lnTo>
                      <a:pt x="397" y="296"/>
                    </a:lnTo>
                    <a:lnTo>
                      <a:pt x="400" y="264"/>
                    </a:lnTo>
                    <a:lnTo>
                      <a:pt x="408" y="234"/>
                    </a:lnTo>
                    <a:lnTo>
                      <a:pt x="421" y="207"/>
                    </a:lnTo>
                    <a:lnTo>
                      <a:pt x="419" y="231"/>
                    </a:lnTo>
                    <a:lnTo>
                      <a:pt x="419" y="261"/>
                    </a:lnTo>
                    <a:lnTo>
                      <a:pt x="421" y="293"/>
                    </a:lnTo>
                    <a:lnTo>
                      <a:pt x="427" y="327"/>
                    </a:lnTo>
                    <a:lnTo>
                      <a:pt x="439" y="359"/>
                    </a:lnTo>
                    <a:lnTo>
                      <a:pt x="453" y="391"/>
                    </a:lnTo>
                    <a:lnTo>
                      <a:pt x="455" y="388"/>
                    </a:lnTo>
                    <a:lnTo>
                      <a:pt x="456" y="381"/>
                    </a:lnTo>
                    <a:lnTo>
                      <a:pt x="461" y="371"/>
                    </a:lnTo>
                    <a:lnTo>
                      <a:pt x="467" y="357"/>
                    </a:lnTo>
                    <a:lnTo>
                      <a:pt x="475" y="339"/>
                    </a:lnTo>
                    <a:lnTo>
                      <a:pt x="485" y="320"/>
                    </a:lnTo>
                    <a:lnTo>
                      <a:pt x="499" y="298"/>
                    </a:lnTo>
                    <a:lnTo>
                      <a:pt x="515" y="275"/>
                    </a:lnTo>
                    <a:lnTo>
                      <a:pt x="535" y="250"/>
                    </a:lnTo>
                    <a:lnTo>
                      <a:pt x="557" y="224"/>
                    </a:lnTo>
                    <a:lnTo>
                      <a:pt x="583" y="197"/>
                    </a:lnTo>
                    <a:lnTo>
                      <a:pt x="612" y="171"/>
                    </a:lnTo>
                    <a:lnTo>
                      <a:pt x="645" y="146"/>
                    </a:lnTo>
                    <a:lnTo>
                      <a:pt x="682" y="120"/>
                    </a:lnTo>
                    <a:lnTo>
                      <a:pt x="724" y="96"/>
                    </a:lnTo>
                    <a:lnTo>
                      <a:pt x="770" y="74"/>
                    </a:lnTo>
                    <a:lnTo>
                      <a:pt x="821" y="54"/>
                    </a:lnTo>
                    <a:lnTo>
                      <a:pt x="877" y="37"/>
                    </a:lnTo>
                    <a:lnTo>
                      <a:pt x="938" y="22"/>
                    </a:lnTo>
                    <a:lnTo>
                      <a:pt x="1004" y="11"/>
                    </a:lnTo>
                    <a:lnTo>
                      <a:pt x="1076" y="3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1374616" y="3800812"/>
            <a:ext cx="1500396" cy="1500396"/>
            <a:chOff x="1374616" y="3800812"/>
            <a:chExt cx="1500396" cy="1500396"/>
          </a:xfrm>
        </p:grpSpPr>
        <p:sp>
          <p:nvSpPr>
            <p:cNvPr id="163" name="Oval 162"/>
            <p:cNvSpPr/>
            <p:nvPr/>
          </p:nvSpPr>
          <p:spPr>
            <a:xfrm>
              <a:off x="1374616" y="380081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486659" y="3912855"/>
              <a:ext cx="1276311" cy="1276311"/>
              <a:chOff x="-10239375" y="-4894263"/>
              <a:chExt cx="6402388" cy="6402388"/>
            </a:xfrm>
          </p:grpSpPr>
          <p:sp>
            <p:nvSpPr>
              <p:cNvPr id="234" name="Freeform 21"/>
              <p:cNvSpPr>
                <a:spLocks/>
              </p:cNvSpPr>
              <p:nvPr/>
            </p:nvSpPr>
            <p:spPr bwMode="auto">
              <a:xfrm>
                <a:off x="-10239375" y="-4894263"/>
                <a:ext cx="6402388" cy="6402388"/>
              </a:xfrm>
              <a:custGeom>
                <a:avLst/>
                <a:gdLst>
                  <a:gd name="T0" fmla="*/ 2140 w 4033"/>
                  <a:gd name="T1" fmla="*/ 3 h 4033"/>
                  <a:gd name="T2" fmla="*/ 2380 w 4033"/>
                  <a:gd name="T3" fmla="*/ 33 h 4033"/>
                  <a:gd name="T4" fmla="*/ 2609 w 4033"/>
                  <a:gd name="T5" fmla="*/ 88 h 4033"/>
                  <a:gd name="T6" fmla="*/ 2828 w 4033"/>
                  <a:gd name="T7" fmla="*/ 170 h 4033"/>
                  <a:gd name="T8" fmla="*/ 3035 w 4033"/>
                  <a:gd name="T9" fmla="*/ 275 h 4033"/>
                  <a:gd name="T10" fmla="*/ 3227 w 4033"/>
                  <a:gd name="T11" fmla="*/ 403 h 4033"/>
                  <a:gd name="T12" fmla="*/ 3401 w 4033"/>
                  <a:gd name="T13" fmla="*/ 551 h 4033"/>
                  <a:gd name="T14" fmla="*/ 3559 w 4033"/>
                  <a:gd name="T15" fmla="*/ 717 h 4033"/>
                  <a:gd name="T16" fmla="*/ 3697 w 4033"/>
                  <a:gd name="T17" fmla="*/ 901 h 4033"/>
                  <a:gd name="T18" fmla="*/ 3813 w 4033"/>
                  <a:gd name="T19" fmla="*/ 1100 h 4033"/>
                  <a:gd name="T20" fmla="*/ 3907 w 4033"/>
                  <a:gd name="T21" fmla="*/ 1312 h 4033"/>
                  <a:gd name="T22" fmla="*/ 3976 w 4033"/>
                  <a:gd name="T23" fmla="*/ 1537 h 4033"/>
                  <a:gd name="T24" fmla="*/ 4019 w 4033"/>
                  <a:gd name="T25" fmla="*/ 1773 h 4033"/>
                  <a:gd name="T26" fmla="*/ 4033 w 4033"/>
                  <a:gd name="T27" fmla="*/ 2016 h 4033"/>
                  <a:gd name="T28" fmla="*/ 4019 w 4033"/>
                  <a:gd name="T29" fmla="*/ 2260 h 4033"/>
                  <a:gd name="T30" fmla="*/ 3976 w 4033"/>
                  <a:gd name="T31" fmla="*/ 2495 h 4033"/>
                  <a:gd name="T32" fmla="*/ 3907 w 4033"/>
                  <a:gd name="T33" fmla="*/ 2720 h 4033"/>
                  <a:gd name="T34" fmla="*/ 3813 w 4033"/>
                  <a:gd name="T35" fmla="*/ 2933 h 4033"/>
                  <a:gd name="T36" fmla="*/ 3697 w 4033"/>
                  <a:gd name="T37" fmla="*/ 3132 h 4033"/>
                  <a:gd name="T38" fmla="*/ 3559 w 4033"/>
                  <a:gd name="T39" fmla="*/ 3316 h 4033"/>
                  <a:gd name="T40" fmla="*/ 3401 w 4033"/>
                  <a:gd name="T41" fmla="*/ 3482 h 4033"/>
                  <a:gd name="T42" fmla="*/ 3227 w 4033"/>
                  <a:gd name="T43" fmla="*/ 3630 h 4033"/>
                  <a:gd name="T44" fmla="*/ 3035 w 4033"/>
                  <a:gd name="T45" fmla="*/ 3758 h 4033"/>
                  <a:gd name="T46" fmla="*/ 2828 w 4033"/>
                  <a:gd name="T47" fmla="*/ 3863 h 4033"/>
                  <a:gd name="T48" fmla="*/ 2609 w 4033"/>
                  <a:gd name="T49" fmla="*/ 3945 h 4033"/>
                  <a:gd name="T50" fmla="*/ 2380 w 4033"/>
                  <a:gd name="T51" fmla="*/ 4000 h 4033"/>
                  <a:gd name="T52" fmla="*/ 2140 w 4033"/>
                  <a:gd name="T53" fmla="*/ 4029 h 4033"/>
                  <a:gd name="T54" fmla="*/ 1893 w 4033"/>
                  <a:gd name="T55" fmla="*/ 4029 h 4033"/>
                  <a:gd name="T56" fmla="*/ 1654 w 4033"/>
                  <a:gd name="T57" fmla="*/ 4000 h 4033"/>
                  <a:gd name="T58" fmla="*/ 1424 w 4033"/>
                  <a:gd name="T59" fmla="*/ 3945 h 4033"/>
                  <a:gd name="T60" fmla="*/ 1205 w 4033"/>
                  <a:gd name="T61" fmla="*/ 3863 h 4033"/>
                  <a:gd name="T62" fmla="*/ 999 w 4033"/>
                  <a:gd name="T63" fmla="*/ 3758 h 4033"/>
                  <a:gd name="T64" fmla="*/ 807 w 4033"/>
                  <a:gd name="T65" fmla="*/ 3630 h 4033"/>
                  <a:gd name="T66" fmla="*/ 632 w 4033"/>
                  <a:gd name="T67" fmla="*/ 3482 h 4033"/>
                  <a:gd name="T68" fmla="*/ 474 w 4033"/>
                  <a:gd name="T69" fmla="*/ 3316 h 4033"/>
                  <a:gd name="T70" fmla="*/ 336 w 4033"/>
                  <a:gd name="T71" fmla="*/ 3132 h 4033"/>
                  <a:gd name="T72" fmla="*/ 220 w 4033"/>
                  <a:gd name="T73" fmla="*/ 2933 h 4033"/>
                  <a:gd name="T74" fmla="*/ 126 w 4033"/>
                  <a:gd name="T75" fmla="*/ 2720 h 4033"/>
                  <a:gd name="T76" fmla="*/ 57 w 4033"/>
                  <a:gd name="T77" fmla="*/ 2495 h 4033"/>
                  <a:gd name="T78" fmla="*/ 15 w 4033"/>
                  <a:gd name="T79" fmla="*/ 2260 h 4033"/>
                  <a:gd name="T80" fmla="*/ 0 w 4033"/>
                  <a:gd name="T81" fmla="*/ 2016 h 4033"/>
                  <a:gd name="T82" fmla="*/ 15 w 4033"/>
                  <a:gd name="T83" fmla="*/ 1773 h 4033"/>
                  <a:gd name="T84" fmla="*/ 57 w 4033"/>
                  <a:gd name="T85" fmla="*/ 1537 h 4033"/>
                  <a:gd name="T86" fmla="*/ 126 w 4033"/>
                  <a:gd name="T87" fmla="*/ 1312 h 4033"/>
                  <a:gd name="T88" fmla="*/ 220 w 4033"/>
                  <a:gd name="T89" fmla="*/ 1100 h 4033"/>
                  <a:gd name="T90" fmla="*/ 336 w 4033"/>
                  <a:gd name="T91" fmla="*/ 901 h 4033"/>
                  <a:gd name="T92" fmla="*/ 474 w 4033"/>
                  <a:gd name="T93" fmla="*/ 717 h 4033"/>
                  <a:gd name="T94" fmla="*/ 632 w 4033"/>
                  <a:gd name="T95" fmla="*/ 551 h 4033"/>
                  <a:gd name="T96" fmla="*/ 807 w 4033"/>
                  <a:gd name="T97" fmla="*/ 403 h 4033"/>
                  <a:gd name="T98" fmla="*/ 999 w 4033"/>
                  <a:gd name="T99" fmla="*/ 275 h 4033"/>
                  <a:gd name="T100" fmla="*/ 1205 w 4033"/>
                  <a:gd name="T101" fmla="*/ 170 h 4033"/>
                  <a:gd name="T102" fmla="*/ 1424 w 4033"/>
                  <a:gd name="T103" fmla="*/ 88 h 4033"/>
                  <a:gd name="T104" fmla="*/ 1654 w 4033"/>
                  <a:gd name="T105" fmla="*/ 33 h 4033"/>
                  <a:gd name="T106" fmla="*/ 1893 w 4033"/>
                  <a:gd name="T107" fmla="*/ 3 h 4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33" h="4033">
                    <a:moveTo>
                      <a:pt x="2015" y="0"/>
                    </a:moveTo>
                    <a:lnTo>
                      <a:pt x="2140" y="3"/>
                    </a:lnTo>
                    <a:lnTo>
                      <a:pt x="2260" y="14"/>
                    </a:lnTo>
                    <a:lnTo>
                      <a:pt x="2380" y="33"/>
                    </a:lnTo>
                    <a:lnTo>
                      <a:pt x="2496" y="57"/>
                    </a:lnTo>
                    <a:lnTo>
                      <a:pt x="2609" y="88"/>
                    </a:lnTo>
                    <a:lnTo>
                      <a:pt x="2721" y="126"/>
                    </a:lnTo>
                    <a:lnTo>
                      <a:pt x="2828" y="170"/>
                    </a:lnTo>
                    <a:lnTo>
                      <a:pt x="2933" y="220"/>
                    </a:lnTo>
                    <a:lnTo>
                      <a:pt x="3035" y="275"/>
                    </a:lnTo>
                    <a:lnTo>
                      <a:pt x="3132" y="336"/>
                    </a:lnTo>
                    <a:lnTo>
                      <a:pt x="3227" y="403"/>
                    </a:lnTo>
                    <a:lnTo>
                      <a:pt x="3316" y="474"/>
                    </a:lnTo>
                    <a:lnTo>
                      <a:pt x="3401" y="551"/>
                    </a:lnTo>
                    <a:lnTo>
                      <a:pt x="3482" y="632"/>
                    </a:lnTo>
                    <a:lnTo>
                      <a:pt x="3559" y="717"/>
                    </a:lnTo>
                    <a:lnTo>
                      <a:pt x="3630" y="806"/>
                    </a:lnTo>
                    <a:lnTo>
                      <a:pt x="3697" y="901"/>
                    </a:lnTo>
                    <a:lnTo>
                      <a:pt x="3758" y="998"/>
                    </a:lnTo>
                    <a:lnTo>
                      <a:pt x="3813" y="1100"/>
                    </a:lnTo>
                    <a:lnTo>
                      <a:pt x="3863" y="1205"/>
                    </a:lnTo>
                    <a:lnTo>
                      <a:pt x="3907" y="1312"/>
                    </a:lnTo>
                    <a:lnTo>
                      <a:pt x="3945" y="1424"/>
                    </a:lnTo>
                    <a:lnTo>
                      <a:pt x="3976" y="1537"/>
                    </a:lnTo>
                    <a:lnTo>
                      <a:pt x="4000" y="1653"/>
                    </a:lnTo>
                    <a:lnTo>
                      <a:pt x="4019" y="1773"/>
                    </a:lnTo>
                    <a:lnTo>
                      <a:pt x="4030" y="1893"/>
                    </a:lnTo>
                    <a:lnTo>
                      <a:pt x="4033" y="2016"/>
                    </a:lnTo>
                    <a:lnTo>
                      <a:pt x="4030" y="2140"/>
                    </a:lnTo>
                    <a:lnTo>
                      <a:pt x="4019" y="2260"/>
                    </a:lnTo>
                    <a:lnTo>
                      <a:pt x="4000" y="2379"/>
                    </a:lnTo>
                    <a:lnTo>
                      <a:pt x="3976" y="2495"/>
                    </a:lnTo>
                    <a:lnTo>
                      <a:pt x="3945" y="2609"/>
                    </a:lnTo>
                    <a:lnTo>
                      <a:pt x="3907" y="2720"/>
                    </a:lnTo>
                    <a:lnTo>
                      <a:pt x="3863" y="2828"/>
                    </a:lnTo>
                    <a:lnTo>
                      <a:pt x="3813" y="2933"/>
                    </a:lnTo>
                    <a:lnTo>
                      <a:pt x="3758" y="3034"/>
                    </a:lnTo>
                    <a:lnTo>
                      <a:pt x="3697" y="3132"/>
                    </a:lnTo>
                    <a:lnTo>
                      <a:pt x="3630" y="3226"/>
                    </a:lnTo>
                    <a:lnTo>
                      <a:pt x="3559" y="3316"/>
                    </a:lnTo>
                    <a:lnTo>
                      <a:pt x="3482" y="3401"/>
                    </a:lnTo>
                    <a:lnTo>
                      <a:pt x="3401" y="3482"/>
                    </a:lnTo>
                    <a:lnTo>
                      <a:pt x="3316" y="3559"/>
                    </a:lnTo>
                    <a:lnTo>
                      <a:pt x="3227" y="3630"/>
                    </a:lnTo>
                    <a:lnTo>
                      <a:pt x="3132" y="3697"/>
                    </a:lnTo>
                    <a:lnTo>
                      <a:pt x="3035" y="3758"/>
                    </a:lnTo>
                    <a:lnTo>
                      <a:pt x="2933" y="3813"/>
                    </a:lnTo>
                    <a:lnTo>
                      <a:pt x="2828" y="3863"/>
                    </a:lnTo>
                    <a:lnTo>
                      <a:pt x="2721" y="3907"/>
                    </a:lnTo>
                    <a:lnTo>
                      <a:pt x="2609" y="3945"/>
                    </a:lnTo>
                    <a:lnTo>
                      <a:pt x="2496" y="3976"/>
                    </a:lnTo>
                    <a:lnTo>
                      <a:pt x="2380" y="4000"/>
                    </a:lnTo>
                    <a:lnTo>
                      <a:pt x="2260" y="4018"/>
                    </a:lnTo>
                    <a:lnTo>
                      <a:pt x="2140" y="4029"/>
                    </a:lnTo>
                    <a:lnTo>
                      <a:pt x="2015" y="4033"/>
                    </a:lnTo>
                    <a:lnTo>
                      <a:pt x="1893" y="4029"/>
                    </a:lnTo>
                    <a:lnTo>
                      <a:pt x="1773" y="4018"/>
                    </a:lnTo>
                    <a:lnTo>
                      <a:pt x="1654" y="4000"/>
                    </a:lnTo>
                    <a:lnTo>
                      <a:pt x="1538" y="3976"/>
                    </a:lnTo>
                    <a:lnTo>
                      <a:pt x="1424" y="3945"/>
                    </a:lnTo>
                    <a:lnTo>
                      <a:pt x="1313" y="3907"/>
                    </a:lnTo>
                    <a:lnTo>
                      <a:pt x="1205" y="3863"/>
                    </a:lnTo>
                    <a:lnTo>
                      <a:pt x="1100" y="3813"/>
                    </a:lnTo>
                    <a:lnTo>
                      <a:pt x="999" y="3758"/>
                    </a:lnTo>
                    <a:lnTo>
                      <a:pt x="901" y="3697"/>
                    </a:lnTo>
                    <a:lnTo>
                      <a:pt x="807" y="3630"/>
                    </a:lnTo>
                    <a:lnTo>
                      <a:pt x="717" y="3559"/>
                    </a:lnTo>
                    <a:lnTo>
                      <a:pt x="632" y="3482"/>
                    </a:lnTo>
                    <a:lnTo>
                      <a:pt x="551" y="3401"/>
                    </a:lnTo>
                    <a:lnTo>
                      <a:pt x="474" y="3316"/>
                    </a:lnTo>
                    <a:lnTo>
                      <a:pt x="403" y="3226"/>
                    </a:lnTo>
                    <a:lnTo>
                      <a:pt x="336" y="3132"/>
                    </a:lnTo>
                    <a:lnTo>
                      <a:pt x="275" y="3034"/>
                    </a:lnTo>
                    <a:lnTo>
                      <a:pt x="220" y="2933"/>
                    </a:lnTo>
                    <a:lnTo>
                      <a:pt x="170" y="2828"/>
                    </a:lnTo>
                    <a:lnTo>
                      <a:pt x="126" y="2720"/>
                    </a:lnTo>
                    <a:lnTo>
                      <a:pt x="88" y="2609"/>
                    </a:lnTo>
                    <a:lnTo>
                      <a:pt x="57" y="2495"/>
                    </a:lnTo>
                    <a:lnTo>
                      <a:pt x="33" y="2379"/>
                    </a:lnTo>
                    <a:lnTo>
                      <a:pt x="15" y="2260"/>
                    </a:lnTo>
                    <a:lnTo>
                      <a:pt x="4" y="2140"/>
                    </a:lnTo>
                    <a:lnTo>
                      <a:pt x="0" y="2016"/>
                    </a:lnTo>
                    <a:lnTo>
                      <a:pt x="4" y="1893"/>
                    </a:lnTo>
                    <a:lnTo>
                      <a:pt x="15" y="1773"/>
                    </a:lnTo>
                    <a:lnTo>
                      <a:pt x="33" y="1653"/>
                    </a:lnTo>
                    <a:lnTo>
                      <a:pt x="57" y="1537"/>
                    </a:lnTo>
                    <a:lnTo>
                      <a:pt x="88" y="1424"/>
                    </a:lnTo>
                    <a:lnTo>
                      <a:pt x="126" y="1312"/>
                    </a:lnTo>
                    <a:lnTo>
                      <a:pt x="170" y="1205"/>
                    </a:lnTo>
                    <a:lnTo>
                      <a:pt x="220" y="1100"/>
                    </a:lnTo>
                    <a:lnTo>
                      <a:pt x="275" y="998"/>
                    </a:lnTo>
                    <a:lnTo>
                      <a:pt x="336" y="901"/>
                    </a:lnTo>
                    <a:lnTo>
                      <a:pt x="403" y="806"/>
                    </a:lnTo>
                    <a:lnTo>
                      <a:pt x="474" y="717"/>
                    </a:lnTo>
                    <a:lnTo>
                      <a:pt x="551" y="632"/>
                    </a:lnTo>
                    <a:lnTo>
                      <a:pt x="632" y="551"/>
                    </a:lnTo>
                    <a:lnTo>
                      <a:pt x="717" y="474"/>
                    </a:lnTo>
                    <a:lnTo>
                      <a:pt x="807" y="403"/>
                    </a:lnTo>
                    <a:lnTo>
                      <a:pt x="901" y="336"/>
                    </a:lnTo>
                    <a:lnTo>
                      <a:pt x="999" y="275"/>
                    </a:lnTo>
                    <a:lnTo>
                      <a:pt x="1100" y="220"/>
                    </a:lnTo>
                    <a:lnTo>
                      <a:pt x="1205" y="170"/>
                    </a:lnTo>
                    <a:lnTo>
                      <a:pt x="1313" y="126"/>
                    </a:lnTo>
                    <a:lnTo>
                      <a:pt x="1424" y="88"/>
                    </a:lnTo>
                    <a:lnTo>
                      <a:pt x="1538" y="57"/>
                    </a:lnTo>
                    <a:lnTo>
                      <a:pt x="1654" y="33"/>
                    </a:lnTo>
                    <a:lnTo>
                      <a:pt x="1773" y="14"/>
                    </a:lnTo>
                    <a:lnTo>
                      <a:pt x="1893" y="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-9182100" y="-4170363"/>
                <a:ext cx="4287837" cy="5678488"/>
                <a:chOff x="-9182100" y="-4170363"/>
                <a:chExt cx="4287837" cy="5678488"/>
              </a:xfrm>
            </p:grpSpPr>
            <p:sp>
              <p:nvSpPr>
                <p:cNvPr id="236" name="Freeform 22"/>
                <p:cNvSpPr>
                  <a:spLocks/>
                </p:cNvSpPr>
                <p:nvPr/>
              </p:nvSpPr>
              <p:spPr bwMode="auto">
                <a:xfrm>
                  <a:off x="-7165975" y="-2735263"/>
                  <a:ext cx="1501775" cy="2128838"/>
                </a:xfrm>
                <a:custGeom>
                  <a:avLst/>
                  <a:gdLst>
                    <a:gd name="T0" fmla="*/ 0 w 946"/>
                    <a:gd name="T1" fmla="*/ 0 h 1341"/>
                    <a:gd name="T2" fmla="*/ 836 w 946"/>
                    <a:gd name="T3" fmla="*/ 0 h 1341"/>
                    <a:gd name="T4" fmla="*/ 836 w 946"/>
                    <a:gd name="T5" fmla="*/ 4 h 1341"/>
                    <a:gd name="T6" fmla="*/ 835 w 946"/>
                    <a:gd name="T7" fmla="*/ 16 h 1341"/>
                    <a:gd name="T8" fmla="*/ 833 w 946"/>
                    <a:gd name="T9" fmla="*/ 36 h 1341"/>
                    <a:gd name="T10" fmla="*/ 831 w 946"/>
                    <a:gd name="T11" fmla="*/ 62 h 1341"/>
                    <a:gd name="T12" fmla="*/ 829 w 946"/>
                    <a:gd name="T13" fmla="*/ 95 h 1341"/>
                    <a:gd name="T14" fmla="*/ 826 w 946"/>
                    <a:gd name="T15" fmla="*/ 133 h 1341"/>
                    <a:gd name="T16" fmla="*/ 824 w 946"/>
                    <a:gd name="T17" fmla="*/ 179 h 1341"/>
                    <a:gd name="T18" fmla="*/ 821 w 946"/>
                    <a:gd name="T19" fmla="*/ 227 h 1341"/>
                    <a:gd name="T20" fmla="*/ 820 w 946"/>
                    <a:gd name="T21" fmla="*/ 282 h 1341"/>
                    <a:gd name="T22" fmla="*/ 819 w 946"/>
                    <a:gd name="T23" fmla="*/ 340 h 1341"/>
                    <a:gd name="T24" fmla="*/ 819 w 946"/>
                    <a:gd name="T25" fmla="*/ 402 h 1341"/>
                    <a:gd name="T26" fmla="*/ 819 w 946"/>
                    <a:gd name="T27" fmla="*/ 468 h 1341"/>
                    <a:gd name="T28" fmla="*/ 820 w 946"/>
                    <a:gd name="T29" fmla="*/ 537 h 1341"/>
                    <a:gd name="T30" fmla="*/ 822 w 946"/>
                    <a:gd name="T31" fmla="*/ 606 h 1341"/>
                    <a:gd name="T32" fmla="*/ 826 w 946"/>
                    <a:gd name="T33" fmla="*/ 680 h 1341"/>
                    <a:gd name="T34" fmla="*/ 832 w 946"/>
                    <a:gd name="T35" fmla="*/ 753 h 1341"/>
                    <a:gd name="T36" fmla="*/ 838 w 946"/>
                    <a:gd name="T37" fmla="*/ 829 h 1341"/>
                    <a:gd name="T38" fmla="*/ 847 w 946"/>
                    <a:gd name="T39" fmla="*/ 903 h 1341"/>
                    <a:gd name="T40" fmla="*/ 858 w 946"/>
                    <a:gd name="T41" fmla="*/ 979 h 1341"/>
                    <a:gd name="T42" fmla="*/ 871 w 946"/>
                    <a:gd name="T43" fmla="*/ 1055 h 1341"/>
                    <a:gd name="T44" fmla="*/ 886 w 946"/>
                    <a:gd name="T45" fmla="*/ 1128 h 1341"/>
                    <a:gd name="T46" fmla="*/ 903 w 946"/>
                    <a:gd name="T47" fmla="*/ 1201 h 1341"/>
                    <a:gd name="T48" fmla="*/ 923 w 946"/>
                    <a:gd name="T49" fmla="*/ 1272 h 1341"/>
                    <a:gd name="T50" fmla="*/ 946 w 946"/>
                    <a:gd name="T51" fmla="*/ 1341 h 1341"/>
                    <a:gd name="T52" fmla="*/ 0 w 946"/>
                    <a:gd name="T53" fmla="*/ 1341 h 1341"/>
                    <a:gd name="T54" fmla="*/ 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0" y="0"/>
                      </a:moveTo>
                      <a:lnTo>
                        <a:pt x="836" y="0"/>
                      </a:lnTo>
                      <a:lnTo>
                        <a:pt x="836" y="4"/>
                      </a:lnTo>
                      <a:lnTo>
                        <a:pt x="835" y="16"/>
                      </a:lnTo>
                      <a:lnTo>
                        <a:pt x="833" y="36"/>
                      </a:lnTo>
                      <a:lnTo>
                        <a:pt x="831" y="62"/>
                      </a:lnTo>
                      <a:lnTo>
                        <a:pt x="829" y="95"/>
                      </a:lnTo>
                      <a:lnTo>
                        <a:pt x="826" y="133"/>
                      </a:lnTo>
                      <a:lnTo>
                        <a:pt x="824" y="179"/>
                      </a:lnTo>
                      <a:lnTo>
                        <a:pt x="821" y="227"/>
                      </a:lnTo>
                      <a:lnTo>
                        <a:pt x="820" y="282"/>
                      </a:lnTo>
                      <a:lnTo>
                        <a:pt x="819" y="340"/>
                      </a:lnTo>
                      <a:lnTo>
                        <a:pt x="819" y="402"/>
                      </a:lnTo>
                      <a:lnTo>
                        <a:pt x="819" y="468"/>
                      </a:lnTo>
                      <a:lnTo>
                        <a:pt x="820" y="537"/>
                      </a:lnTo>
                      <a:lnTo>
                        <a:pt x="822" y="606"/>
                      </a:lnTo>
                      <a:lnTo>
                        <a:pt x="826" y="680"/>
                      </a:lnTo>
                      <a:lnTo>
                        <a:pt x="832" y="753"/>
                      </a:lnTo>
                      <a:lnTo>
                        <a:pt x="838" y="829"/>
                      </a:lnTo>
                      <a:lnTo>
                        <a:pt x="847" y="903"/>
                      </a:lnTo>
                      <a:lnTo>
                        <a:pt x="858" y="979"/>
                      </a:lnTo>
                      <a:lnTo>
                        <a:pt x="871" y="1055"/>
                      </a:lnTo>
                      <a:lnTo>
                        <a:pt x="886" y="1128"/>
                      </a:lnTo>
                      <a:lnTo>
                        <a:pt x="903" y="1201"/>
                      </a:lnTo>
                      <a:lnTo>
                        <a:pt x="923" y="1272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23"/>
                <p:cNvSpPr>
                  <a:spLocks/>
                </p:cNvSpPr>
                <p:nvPr/>
              </p:nvSpPr>
              <p:spPr bwMode="auto">
                <a:xfrm>
                  <a:off x="-8412163" y="-2735263"/>
                  <a:ext cx="1501775" cy="2128838"/>
                </a:xfrm>
                <a:custGeom>
                  <a:avLst/>
                  <a:gdLst>
                    <a:gd name="T0" fmla="*/ 110 w 946"/>
                    <a:gd name="T1" fmla="*/ 0 h 1341"/>
                    <a:gd name="T2" fmla="*/ 946 w 946"/>
                    <a:gd name="T3" fmla="*/ 0 h 1341"/>
                    <a:gd name="T4" fmla="*/ 946 w 946"/>
                    <a:gd name="T5" fmla="*/ 1341 h 1341"/>
                    <a:gd name="T6" fmla="*/ 0 w 946"/>
                    <a:gd name="T7" fmla="*/ 1341 h 1341"/>
                    <a:gd name="T8" fmla="*/ 24 w 946"/>
                    <a:gd name="T9" fmla="*/ 1272 h 1341"/>
                    <a:gd name="T10" fmla="*/ 43 w 946"/>
                    <a:gd name="T11" fmla="*/ 1201 h 1341"/>
                    <a:gd name="T12" fmla="*/ 60 w 946"/>
                    <a:gd name="T13" fmla="*/ 1128 h 1341"/>
                    <a:gd name="T14" fmla="*/ 75 w 946"/>
                    <a:gd name="T15" fmla="*/ 1055 h 1341"/>
                    <a:gd name="T16" fmla="*/ 88 w 946"/>
                    <a:gd name="T17" fmla="*/ 979 h 1341"/>
                    <a:gd name="T18" fmla="*/ 99 w 946"/>
                    <a:gd name="T19" fmla="*/ 903 h 1341"/>
                    <a:gd name="T20" fmla="*/ 108 w 946"/>
                    <a:gd name="T21" fmla="*/ 829 h 1341"/>
                    <a:gd name="T22" fmla="*/ 114 w 946"/>
                    <a:gd name="T23" fmla="*/ 753 h 1341"/>
                    <a:gd name="T24" fmla="*/ 120 w 946"/>
                    <a:gd name="T25" fmla="*/ 680 h 1341"/>
                    <a:gd name="T26" fmla="*/ 124 w 946"/>
                    <a:gd name="T27" fmla="*/ 606 h 1341"/>
                    <a:gd name="T28" fmla="*/ 126 w 946"/>
                    <a:gd name="T29" fmla="*/ 537 h 1341"/>
                    <a:gd name="T30" fmla="*/ 127 w 946"/>
                    <a:gd name="T31" fmla="*/ 468 h 1341"/>
                    <a:gd name="T32" fmla="*/ 127 w 946"/>
                    <a:gd name="T33" fmla="*/ 402 h 1341"/>
                    <a:gd name="T34" fmla="*/ 127 w 946"/>
                    <a:gd name="T35" fmla="*/ 340 h 1341"/>
                    <a:gd name="T36" fmla="*/ 126 w 946"/>
                    <a:gd name="T37" fmla="*/ 282 h 1341"/>
                    <a:gd name="T38" fmla="*/ 125 w 946"/>
                    <a:gd name="T39" fmla="*/ 227 h 1341"/>
                    <a:gd name="T40" fmla="*/ 123 w 946"/>
                    <a:gd name="T41" fmla="*/ 179 h 1341"/>
                    <a:gd name="T42" fmla="*/ 120 w 946"/>
                    <a:gd name="T43" fmla="*/ 133 h 1341"/>
                    <a:gd name="T44" fmla="*/ 118 w 946"/>
                    <a:gd name="T45" fmla="*/ 95 h 1341"/>
                    <a:gd name="T46" fmla="*/ 115 w 946"/>
                    <a:gd name="T47" fmla="*/ 62 h 1341"/>
                    <a:gd name="T48" fmla="*/ 113 w 946"/>
                    <a:gd name="T49" fmla="*/ 36 h 1341"/>
                    <a:gd name="T50" fmla="*/ 112 w 946"/>
                    <a:gd name="T51" fmla="*/ 16 h 1341"/>
                    <a:gd name="T52" fmla="*/ 110 w 946"/>
                    <a:gd name="T53" fmla="*/ 4 h 1341"/>
                    <a:gd name="T54" fmla="*/ 110 w 946"/>
                    <a:gd name="T55" fmla="*/ 0 h 1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46" h="1341">
                      <a:moveTo>
                        <a:pt x="110" y="0"/>
                      </a:moveTo>
                      <a:lnTo>
                        <a:pt x="946" y="0"/>
                      </a:lnTo>
                      <a:lnTo>
                        <a:pt x="946" y="1341"/>
                      </a:lnTo>
                      <a:lnTo>
                        <a:pt x="0" y="1341"/>
                      </a:lnTo>
                      <a:lnTo>
                        <a:pt x="24" y="1272"/>
                      </a:lnTo>
                      <a:lnTo>
                        <a:pt x="43" y="1201"/>
                      </a:lnTo>
                      <a:lnTo>
                        <a:pt x="60" y="1128"/>
                      </a:lnTo>
                      <a:lnTo>
                        <a:pt x="75" y="1055"/>
                      </a:lnTo>
                      <a:lnTo>
                        <a:pt x="88" y="979"/>
                      </a:lnTo>
                      <a:lnTo>
                        <a:pt x="99" y="903"/>
                      </a:lnTo>
                      <a:lnTo>
                        <a:pt x="108" y="829"/>
                      </a:lnTo>
                      <a:lnTo>
                        <a:pt x="114" y="753"/>
                      </a:lnTo>
                      <a:lnTo>
                        <a:pt x="120" y="680"/>
                      </a:lnTo>
                      <a:lnTo>
                        <a:pt x="124" y="606"/>
                      </a:lnTo>
                      <a:lnTo>
                        <a:pt x="126" y="537"/>
                      </a:lnTo>
                      <a:lnTo>
                        <a:pt x="127" y="468"/>
                      </a:lnTo>
                      <a:lnTo>
                        <a:pt x="127" y="402"/>
                      </a:lnTo>
                      <a:lnTo>
                        <a:pt x="127" y="340"/>
                      </a:lnTo>
                      <a:lnTo>
                        <a:pt x="126" y="282"/>
                      </a:lnTo>
                      <a:lnTo>
                        <a:pt x="125" y="227"/>
                      </a:lnTo>
                      <a:lnTo>
                        <a:pt x="123" y="179"/>
                      </a:lnTo>
                      <a:lnTo>
                        <a:pt x="120" y="133"/>
                      </a:lnTo>
                      <a:lnTo>
                        <a:pt x="118" y="95"/>
                      </a:lnTo>
                      <a:lnTo>
                        <a:pt x="115" y="62"/>
                      </a:lnTo>
                      <a:lnTo>
                        <a:pt x="113" y="36"/>
                      </a:lnTo>
                      <a:lnTo>
                        <a:pt x="112" y="16"/>
                      </a:lnTo>
                      <a:lnTo>
                        <a:pt x="110" y="4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24"/>
                <p:cNvSpPr>
                  <a:spLocks/>
                </p:cNvSpPr>
                <p:nvPr/>
              </p:nvSpPr>
              <p:spPr bwMode="auto">
                <a:xfrm>
                  <a:off x="-7713663" y="-2262188"/>
                  <a:ext cx="1346200" cy="2082800"/>
                </a:xfrm>
                <a:custGeom>
                  <a:avLst/>
                  <a:gdLst>
                    <a:gd name="T0" fmla="*/ 463 w 848"/>
                    <a:gd name="T1" fmla="*/ 5 h 1312"/>
                    <a:gd name="T2" fmla="*/ 538 w 848"/>
                    <a:gd name="T3" fmla="*/ 37 h 1312"/>
                    <a:gd name="T4" fmla="*/ 606 w 848"/>
                    <a:gd name="T5" fmla="*/ 96 h 1312"/>
                    <a:gd name="T6" fmla="*/ 670 w 848"/>
                    <a:gd name="T7" fmla="*/ 178 h 1312"/>
                    <a:gd name="T8" fmla="*/ 725 w 848"/>
                    <a:gd name="T9" fmla="*/ 277 h 1312"/>
                    <a:gd name="T10" fmla="*/ 771 w 848"/>
                    <a:gd name="T11" fmla="*/ 390 h 1312"/>
                    <a:gd name="T12" fmla="*/ 808 w 848"/>
                    <a:gd name="T13" fmla="*/ 511 h 1312"/>
                    <a:gd name="T14" fmla="*/ 834 w 848"/>
                    <a:gd name="T15" fmla="*/ 637 h 1312"/>
                    <a:gd name="T16" fmla="*/ 847 w 848"/>
                    <a:gd name="T17" fmla="*/ 763 h 1312"/>
                    <a:gd name="T18" fmla="*/ 847 w 848"/>
                    <a:gd name="T19" fmla="*/ 885 h 1312"/>
                    <a:gd name="T20" fmla="*/ 833 w 848"/>
                    <a:gd name="T21" fmla="*/ 994 h 1312"/>
                    <a:gd name="T22" fmla="*/ 803 w 848"/>
                    <a:gd name="T23" fmla="*/ 1084 h 1312"/>
                    <a:gd name="T24" fmla="*/ 763 w 848"/>
                    <a:gd name="T25" fmla="*/ 1159 h 1312"/>
                    <a:gd name="T26" fmla="*/ 710 w 848"/>
                    <a:gd name="T27" fmla="*/ 1216 h 1312"/>
                    <a:gd name="T28" fmla="*/ 650 w 848"/>
                    <a:gd name="T29" fmla="*/ 1259 h 1312"/>
                    <a:gd name="T30" fmla="*/ 581 w 848"/>
                    <a:gd name="T31" fmla="*/ 1290 h 1312"/>
                    <a:gd name="T32" fmla="*/ 505 w 848"/>
                    <a:gd name="T33" fmla="*/ 1306 h 1312"/>
                    <a:gd name="T34" fmla="*/ 424 w 848"/>
                    <a:gd name="T35" fmla="*/ 1312 h 1312"/>
                    <a:gd name="T36" fmla="*/ 345 w 848"/>
                    <a:gd name="T37" fmla="*/ 1306 h 1312"/>
                    <a:gd name="T38" fmla="*/ 269 w 848"/>
                    <a:gd name="T39" fmla="*/ 1290 h 1312"/>
                    <a:gd name="T40" fmla="*/ 200 w 848"/>
                    <a:gd name="T41" fmla="*/ 1259 h 1312"/>
                    <a:gd name="T42" fmla="*/ 138 w 848"/>
                    <a:gd name="T43" fmla="*/ 1216 h 1312"/>
                    <a:gd name="T44" fmla="*/ 87 w 848"/>
                    <a:gd name="T45" fmla="*/ 1159 h 1312"/>
                    <a:gd name="T46" fmla="*/ 47 w 848"/>
                    <a:gd name="T47" fmla="*/ 1084 h 1312"/>
                    <a:gd name="T48" fmla="*/ 17 w 848"/>
                    <a:gd name="T49" fmla="*/ 994 h 1312"/>
                    <a:gd name="T50" fmla="*/ 3 w 848"/>
                    <a:gd name="T51" fmla="*/ 885 h 1312"/>
                    <a:gd name="T52" fmla="*/ 3 w 848"/>
                    <a:gd name="T53" fmla="*/ 763 h 1312"/>
                    <a:gd name="T54" fmla="*/ 16 w 848"/>
                    <a:gd name="T55" fmla="*/ 637 h 1312"/>
                    <a:gd name="T56" fmla="*/ 42 w 848"/>
                    <a:gd name="T57" fmla="*/ 511 h 1312"/>
                    <a:gd name="T58" fmla="*/ 79 w 848"/>
                    <a:gd name="T59" fmla="*/ 390 h 1312"/>
                    <a:gd name="T60" fmla="*/ 125 w 848"/>
                    <a:gd name="T61" fmla="*/ 277 h 1312"/>
                    <a:gd name="T62" fmla="*/ 180 w 848"/>
                    <a:gd name="T63" fmla="*/ 178 h 1312"/>
                    <a:gd name="T64" fmla="*/ 244 w 848"/>
                    <a:gd name="T65" fmla="*/ 96 h 1312"/>
                    <a:gd name="T66" fmla="*/ 312 w 848"/>
                    <a:gd name="T67" fmla="*/ 37 h 1312"/>
                    <a:gd name="T68" fmla="*/ 387 w 848"/>
                    <a:gd name="T69" fmla="*/ 5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48" h="1312">
                      <a:moveTo>
                        <a:pt x="424" y="0"/>
                      </a:moveTo>
                      <a:lnTo>
                        <a:pt x="463" y="5"/>
                      </a:lnTo>
                      <a:lnTo>
                        <a:pt x="501" y="17"/>
                      </a:lnTo>
                      <a:lnTo>
                        <a:pt x="538" y="37"/>
                      </a:lnTo>
                      <a:lnTo>
                        <a:pt x="573" y="63"/>
                      </a:lnTo>
                      <a:lnTo>
                        <a:pt x="606" y="96"/>
                      </a:lnTo>
                      <a:lnTo>
                        <a:pt x="639" y="134"/>
                      </a:lnTo>
                      <a:lnTo>
                        <a:pt x="670" y="178"/>
                      </a:lnTo>
                      <a:lnTo>
                        <a:pt x="698" y="225"/>
                      </a:lnTo>
                      <a:lnTo>
                        <a:pt x="725" y="277"/>
                      </a:lnTo>
                      <a:lnTo>
                        <a:pt x="749" y="332"/>
                      </a:lnTo>
                      <a:lnTo>
                        <a:pt x="771" y="390"/>
                      </a:lnTo>
                      <a:lnTo>
                        <a:pt x="791" y="450"/>
                      </a:lnTo>
                      <a:lnTo>
                        <a:pt x="808" y="511"/>
                      </a:lnTo>
                      <a:lnTo>
                        <a:pt x="823" y="575"/>
                      </a:lnTo>
                      <a:lnTo>
                        <a:pt x="834" y="637"/>
                      </a:lnTo>
                      <a:lnTo>
                        <a:pt x="842" y="701"/>
                      </a:lnTo>
                      <a:lnTo>
                        <a:pt x="847" y="763"/>
                      </a:lnTo>
                      <a:lnTo>
                        <a:pt x="848" y="824"/>
                      </a:lnTo>
                      <a:lnTo>
                        <a:pt x="847" y="885"/>
                      </a:lnTo>
                      <a:lnTo>
                        <a:pt x="841" y="943"/>
                      </a:lnTo>
                      <a:lnTo>
                        <a:pt x="833" y="994"/>
                      </a:lnTo>
                      <a:lnTo>
                        <a:pt x="819" y="1042"/>
                      </a:lnTo>
                      <a:lnTo>
                        <a:pt x="803" y="1084"/>
                      </a:lnTo>
                      <a:lnTo>
                        <a:pt x="785" y="1123"/>
                      </a:lnTo>
                      <a:lnTo>
                        <a:pt x="763" y="1159"/>
                      </a:lnTo>
                      <a:lnTo>
                        <a:pt x="738" y="1189"/>
                      </a:lnTo>
                      <a:lnTo>
                        <a:pt x="710" y="1216"/>
                      </a:lnTo>
                      <a:lnTo>
                        <a:pt x="681" y="1240"/>
                      </a:lnTo>
                      <a:lnTo>
                        <a:pt x="650" y="1259"/>
                      </a:lnTo>
                      <a:lnTo>
                        <a:pt x="616" y="1276"/>
                      </a:lnTo>
                      <a:lnTo>
                        <a:pt x="581" y="1290"/>
                      </a:lnTo>
                      <a:lnTo>
                        <a:pt x="544" y="1299"/>
                      </a:lnTo>
                      <a:lnTo>
                        <a:pt x="505" y="1306"/>
                      </a:lnTo>
                      <a:lnTo>
                        <a:pt x="466" y="1310"/>
                      </a:lnTo>
                      <a:lnTo>
                        <a:pt x="424" y="1312"/>
                      </a:lnTo>
                      <a:lnTo>
                        <a:pt x="384" y="1310"/>
                      </a:lnTo>
                      <a:lnTo>
                        <a:pt x="345" y="1306"/>
                      </a:lnTo>
                      <a:lnTo>
                        <a:pt x="306" y="1299"/>
                      </a:lnTo>
                      <a:lnTo>
                        <a:pt x="269" y="1290"/>
                      </a:lnTo>
                      <a:lnTo>
                        <a:pt x="234" y="1276"/>
                      </a:lnTo>
                      <a:lnTo>
                        <a:pt x="200" y="1259"/>
                      </a:lnTo>
                      <a:lnTo>
                        <a:pt x="169" y="1240"/>
                      </a:lnTo>
                      <a:lnTo>
                        <a:pt x="138" y="1216"/>
                      </a:lnTo>
                      <a:lnTo>
                        <a:pt x="112" y="1189"/>
                      </a:lnTo>
                      <a:lnTo>
                        <a:pt x="87" y="1159"/>
                      </a:lnTo>
                      <a:lnTo>
                        <a:pt x="65" y="1123"/>
                      </a:lnTo>
                      <a:lnTo>
                        <a:pt x="47" y="1084"/>
                      </a:lnTo>
                      <a:lnTo>
                        <a:pt x="31" y="1042"/>
                      </a:lnTo>
                      <a:lnTo>
                        <a:pt x="17" y="994"/>
                      </a:lnTo>
                      <a:lnTo>
                        <a:pt x="9" y="943"/>
                      </a:lnTo>
                      <a:lnTo>
                        <a:pt x="3" y="885"/>
                      </a:lnTo>
                      <a:lnTo>
                        <a:pt x="0" y="824"/>
                      </a:lnTo>
                      <a:lnTo>
                        <a:pt x="3" y="763"/>
                      </a:lnTo>
                      <a:lnTo>
                        <a:pt x="8" y="701"/>
                      </a:lnTo>
                      <a:lnTo>
                        <a:pt x="16" y="637"/>
                      </a:lnTo>
                      <a:lnTo>
                        <a:pt x="27" y="575"/>
                      </a:lnTo>
                      <a:lnTo>
                        <a:pt x="42" y="511"/>
                      </a:lnTo>
                      <a:lnTo>
                        <a:pt x="59" y="450"/>
                      </a:lnTo>
                      <a:lnTo>
                        <a:pt x="79" y="390"/>
                      </a:lnTo>
                      <a:lnTo>
                        <a:pt x="101" y="332"/>
                      </a:lnTo>
                      <a:lnTo>
                        <a:pt x="125" y="277"/>
                      </a:lnTo>
                      <a:lnTo>
                        <a:pt x="152" y="225"/>
                      </a:lnTo>
                      <a:lnTo>
                        <a:pt x="180" y="178"/>
                      </a:lnTo>
                      <a:lnTo>
                        <a:pt x="211" y="134"/>
                      </a:lnTo>
                      <a:lnTo>
                        <a:pt x="244" y="96"/>
                      </a:lnTo>
                      <a:lnTo>
                        <a:pt x="277" y="63"/>
                      </a:lnTo>
                      <a:lnTo>
                        <a:pt x="312" y="37"/>
                      </a:lnTo>
                      <a:lnTo>
                        <a:pt x="349" y="17"/>
                      </a:lnTo>
                      <a:lnTo>
                        <a:pt x="387" y="5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E6D1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25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4913" cy="2760663"/>
                </a:xfrm>
                <a:custGeom>
                  <a:avLst/>
                  <a:gdLst>
                    <a:gd name="T0" fmla="*/ 833 w 1559"/>
                    <a:gd name="T1" fmla="*/ 1 h 1739"/>
                    <a:gd name="T2" fmla="*/ 945 w 1559"/>
                    <a:gd name="T3" fmla="*/ 19 h 1739"/>
                    <a:gd name="T4" fmla="*/ 1056 w 1559"/>
                    <a:gd name="T5" fmla="*/ 56 h 1739"/>
                    <a:gd name="T6" fmla="*/ 1160 w 1559"/>
                    <a:gd name="T7" fmla="*/ 110 h 1739"/>
                    <a:gd name="T8" fmla="*/ 1272 w 1559"/>
                    <a:gd name="T9" fmla="*/ 195 h 1739"/>
                    <a:gd name="T10" fmla="*/ 1369 w 1559"/>
                    <a:gd name="T11" fmla="*/ 300 h 1739"/>
                    <a:gd name="T12" fmla="*/ 1449 w 1559"/>
                    <a:gd name="T13" fmla="*/ 423 h 1739"/>
                    <a:gd name="T14" fmla="*/ 1508 w 1559"/>
                    <a:gd name="T15" fmla="*/ 561 h 1739"/>
                    <a:gd name="T16" fmla="*/ 1546 w 1559"/>
                    <a:gd name="T17" fmla="*/ 710 h 1739"/>
                    <a:gd name="T18" fmla="*/ 1559 w 1559"/>
                    <a:gd name="T19" fmla="*/ 869 h 1739"/>
                    <a:gd name="T20" fmla="*/ 1552 w 1559"/>
                    <a:gd name="T21" fmla="*/ 985 h 1739"/>
                    <a:gd name="T22" fmla="*/ 1520 w 1559"/>
                    <a:gd name="T23" fmla="*/ 1140 h 1739"/>
                    <a:gd name="T24" fmla="*/ 1465 w 1559"/>
                    <a:gd name="T25" fmla="*/ 1283 h 1739"/>
                    <a:gd name="T26" fmla="*/ 1389 w 1559"/>
                    <a:gd name="T27" fmla="*/ 1410 h 1739"/>
                    <a:gd name="T28" fmla="*/ 1295 w 1559"/>
                    <a:gd name="T29" fmla="*/ 1521 h 1739"/>
                    <a:gd name="T30" fmla="*/ 1184 w 1559"/>
                    <a:gd name="T31" fmla="*/ 1613 h 1739"/>
                    <a:gd name="T32" fmla="*/ 1059 w 1559"/>
                    <a:gd name="T33" fmla="*/ 1681 h 1739"/>
                    <a:gd name="T34" fmla="*/ 924 w 1559"/>
                    <a:gd name="T35" fmla="*/ 1724 h 1739"/>
                    <a:gd name="T36" fmla="*/ 778 w 1559"/>
                    <a:gd name="T37" fmla="*/ 1739 h 1739"/>
                    <a:gd name="T38" fmla="*/ 640 w 1559"/>
                    <a:gd name="T39" fmla="*/ 1725 h 1739"/>
                    <a:gd name="T40" fmla="*/ 508 w 1559"/>
                    <a:gd name="T41" fmla="*/ 1685 h 1739"/>
                    <a:gd name="T42" fmla="*/ 387 w 1559"/>
                    <a:gd name="T43" fmla="*/ 1621 h 1739"/>
                    <a:gd name="T44" fmla="*/ 279 w 1559"/>
                    <a:gd name="T45" fmla="*/ 1536 h 1739"/>
                    <a:gd name="T46" fmla="*/ 186 w 1559"/>
                    <a:gd name="T47" fmla="*/ 1432 h 1739"/>
                    <a:gd name="T48" fmla="*/ 109 w 1559"/>
                    <a:gd name="T49" fmla="*/ 1311 h 1739"/>
                    <a:gd name="T50" fmla="*/ 50 w 1559"/>
                    <a:gd name="T51" fmla="*/ 1177 h 1739"/>
                    <a:gd name="T52" fmla="*/ 13 w 1559"/>
                    <a:gd name="T53" fmla="*/ 1029 h 1739"/>
                    <a:gd name="T54" fmla="*/ 0 w 1559"/>
                    <a:gd name="T55" fmla="*/ 869 h 1739"/>
                    <a:gd name="T56" fmla="*/ 13 w 1559"/>
                    <a:gd name="T57" fmla="*/ 712 h 1739"/>
                    <a:gd name="T58" fmla="*/ 49 w 1559"/>
                    <a:gd name="T59" fmla="*/ 566 h 1739"/>
                    <a:gd name="T60" fmla="*/ 106 w 1559"/>
                    <a:gd name="T61" fmla="*/ 430 h 1739"/>
                    <a:gd name="T62" fmla="*/ 183 w 1559"/>
                    <a:gd name="T63" fmla="*/ 309 h 1739"/>
                    <a:gd name="T64" fmla="*/ 277 w 1559"/>
                    <a:gd name="T65" fmla="*/ 204 h 1739"/>
                    <a:gd name="T66" fmla="*/ 386 w 1559"/>
                    <a:gd name="T67" fmla="*/ 118 h 1739"/>
                    <a:gd name="T68" fmla="*/ 507 w 1559"/>
                    <a:gd name="T69" fmla="*/ 53 h 1739"/>
                    <a:gd name="T70" fmla="*/ 639 w 1559"/>
                    <a:gd name="T71" fmla="*/ 13 h 1739"/>
                    <a:gd name="T72" fmla="*/ 778 w 1559"/>
                    <a:gd name="T73" fmla="*/ 0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9" h="1739">
                      <a:moveTo>
                        <a:pt x="778" y="0"/>
                      </a:moveTo>
                      <a:lnTo>
                        <a:pt x="833" y="1"/>
                      </a:lnTo>
                      <a:lnTo>
                        <a:pt x="887" y="7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0"/>
                      </a:lnTo>
                      <a:lnTo>
                        <a:pt x="1160" y="110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9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8"/>
                      </a:lnTo>
                      <a:lnTo>
                        <a:pt x="1559" y="869"/>
                      </a:lnTo>
                      <a:lnTo>
                        <a:pt x="1558" y="904"/>
                      </a:lnTo>
                      <a:lnTo>
                        <a:pt x="1552" y="985"/>
                      </a:lnTo>
                      <a:lnTo>
                        <a:pt x="1540" y="1064"/>
                      </a:lnTo>
                      <a:lnTo>
                        <a:pt x="1520" y="1140"/>
                      </a:lnTo>
                      <a:lnTo>
                        <a:pt x="1496" y="1212"/>
                      </a:lnTo>
                      <a:lnTo>
                        <a:pt x="1465" y="1283"/>
                      </a:lnTo>
                      <a:lnTo>
                        <a:pt x="1430" y="1349"/>
                      </a:lnTo>
                      <a:lnTo>
                        <a:pt x="1389" y="1410"/>
                      </a:lnTo>
                      <a:lnTo>
                        <a:pt x="1344" y="1469"/>
                      </a:lnTo>
                      <a:lnTo>
                        <a:pt x="1295" y="1521"/>
                      </a:lnTo>
                      <a:lnTo>
                        <a:pt x="1242" y="1570"/>
                      </a:lnTo>
                      <a:lnTo>
                        <a:pt x="1184" y="1613"/>
                      </a:lnTo>
                      <a:lnTo>
                        <a:pt x="1124" y="1650"/>
                      </a:lnTo>
                      <a:lnTo>
                        <a:pt x="1059" y="1681"/>
                      </a:lnTo>
                      <a:lnTo>
                        <a:pt x="993" y="1706"/>
                      </a:lnTo>
                      <a:lnTo>
                        <a:pt x="924" y="1724"/>
                      </a:lnTo>
                      <a:lnTo>
                        <a:pt x="853" y="1735"/>
                      </a:lnTo>
                      <a:lnTo>
                        <a:pt x="778" y="1739"/>
                      </a:lnTo>
                      <a:lnTo>
                        <a:pt x="709" y="1735"/>
                      </a:lnTo>
                      <a:lnTo>
                        <a:pt x="640" y="1725"/>
                      </a:lnTo>
                      <a:lnTo>
                        <a:pt x="573" y="1708"/>
                      </a:lnTo>
                      <a:lnTo>
                        <a:pt x="508" y="1685"/>
                      </a:lnTo>
                      <a:lnTo>
                        <a:pt x="447" y="1656"/>
                      </a:lnTo>
                      <a:lnTo>
                        <a:pt x="387" y="1621"/>
                      </a:lnTo>
                      <a:lnTo>
                        <a:pt x="332" y="1581"/>
                      </a:lnTo>
                      <a:lnTo>
                        <a:pt x="279" y="1536"/>
                      </a:lnTo>
                      <a:lnTo>
                        <a:pt x="230" y="1486"/>
                      </a:lnTo>
                      <a:lnTo>
                        <a:pt x="186" y="1432"/>
                      </a:lnTo>
                      <a:lnTo>
                        <a:pt x="144" y="1373"/>
                      </a:lnTo>
                      <a:lnTo>
                        <a:pt x="109" y="1311"/>
                      </a:lnTo>
                      <a:lnTo>
                        <a:pt x="77" y="1246"/>
                      </a:lnTo>
                      <a:lnTo>
                        <a:pt x="50" y="1177"/>
                      </a:lnTo>
                      <a:lnTo>
                        <a:pt x="29" y="1105"/>
                      </a:lnTo>
                      <a:lnTo>
                        <a:pt x="13" y="1029"/>
                      </a:lnTo>
                      <a:lnTo>
                        <a:pt x="4" y="949"/>
                      </a:lnTo>
                      <a:lnTo>
                        <a:pt x="0" y="869"/>
                      </a:lnTo>
                      <a:lnTo>
                        <a:pt x="4" y="790"/>
                      </a:lnTo>
                      <a:lnTo>
                        <a:pt x="13" y="712"/>
                      </a:lnTo>
                      <a:lnTo>
                        <a:pt x="28" y="638"/>
                      </a:lnTo>
                      <a:lnTo>
                        <a:pt x="49" y="566"/>
                      </a:lnTo>
                      <a:lnTo>
                        <a:pt x="76" y="496"/>
                      </a:lnTo>
                      <a:lnTo>
                        <a:pt x="106" y="430"/>
                      </a:lnTo>
                      <a:lnTo>
                        <a:pt x="143" y="368"/>
                      </a:lnTo>
                      <a:lnTo>
                        <a:pt x="183" y="309"/>
                      </a:lnTo>
                      <a:lnTo>
                        <a:pt x="228" y="254"/>
                      </a:lnTo>
                      <a:lnTo>
                        <a:pt x="277" y="204"/>
                      </a:lnTo>
                      <a:lnTo>
                        <a:pt x="330" y="159"/>
                      </a:lnTo>
                      <a:lnTo>
                        <a:pt x="386" y="118"/>
                      </a:lnTo>
                      <a:lnTo>
                        <a:pt x="446" y="83"/>
                      </a:lnTo>
                      <a:lnTo>
                        <a:pt x="507" y="53"/>
                      </a:lnTo>
                      <a:lnTo>
                        <a:pt x="572" y="30"/>
                      </a:lnTo>
                      <a:lnTo>
                        <a:pt x="639" y="13"/>
                      </a:lnTo>
                      <a:lnTo>
                        <a:pt x="709" y="2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0" name="Freeform 26"/>
                <p:cNvSpPr>
                  <a:spLocks/>
                </p:cNvSpPr>
                <p:nvPr/>
              </p:nvSpPr>
              <p:spPr bwMode="auto">
                <a:xfrm>
                  <a:off x="-8275638" y="-4170363"/>
                  <a:ext cx="2473325" cy="1755775"/>
                </a:xfrm>
                <a:custGeom>
                  <a:avLst/>
                  <a:gdLst>
                    <a:gd name="T0" fmla="*/ 833 w 1558"/>
                    <a:gd name="T1" fmla="*/ 2 h 1106"/>
                    <a:gd name="T2" fmla="*/ 945 w 1558"/>
                    <a:gd name="T3" fmla="*/ 19 h 1106"/>
                    <a:gd name="T4" fmla="*/ 1056 w 1558"/>
                    <a:gd name="T5" fmla="*/ 56 h 1106"/>
                    <a:gd name="T6" fmla="*/ 1160 w 1558"/>
                    <a:gd name="T7" fmla="*/ 111 h 1106"/>
                    <a:gd name="T8" fmla="*/ 1272 w 1558"/>
                    <a:gd name="T9" fmla="*/ 195 h 1106"/>
                    <a:gd name="T10" fmla="*/ 1369 w 1558"/>
                    <a:gd name="T11" fmla="*/ 300 h 1106"/>
                    <a:gd name="T12" fmla="*/ 1448 w 1558"/>
                    <a:gd name="T13" fmla="*/ 423 h 1106"/>
                    <a:gd name="T14" fmla="*/ 1508 w 1558"/>
                    <a:gd name="T15" fmla="*/ 561 h 1106"/>
                    <a:gd name="T16" fmla="*/ 1546 w 1558"/>
                    <a:gd name="T17" fmla="*/ 710 h 1106"/>
                    <a:gd name="T18" fmla="*/ 1558 w 1558"/>
                    <a:gd name="T19" fmla="*/ 870 h 1106"/>
                    <a:gd name="T20" fmla="*/ 1491 w 1558"/>
                    <a:gd name="T21" fmla="*/ 892 h 1106"/>
                    <a:gd name="T22" fmla="*/ 1365 w 1558"/>
                    <a:gd name="T23" fmla="*/ 847 h 1106"/>
                    <a:gd name="T24" fmla="*/ 1249 w 1558"/>
                    <a:gd name="T25" fmla="*/ 779 h 1106"/>
                    <a:gd name="T26" fmla="*/ 1146 w 1558"/>
                    <a:gd name="T27" fmla="*/ 693 h 1106"/>
                    <a:gd name="T28" fmla="*/ 1057 w 1558"/>
                    <a:gd name="T29" fmla="*/ 588 h 1106"/>
                    <a:gd name="T30" fmla="*/ 985 w 1558"/>
                    <a:gd name="T31" fmla="*/ 468 h 1106"/>
                    <a:gd name="T32" fmla="*/ 916 w 1558"/>
                    <a:gd name="T33" fmla="*/ 561 h 1106"/>
                    <a:gd name="T34" fmla="*/ 837 w 1558"/>
                    <a:gd name="T35" fmla="*/ 656 h 1106"/>
                    <a:gd name="T36" fmla="*/ 743 w 1558"/>
                    <a:gd name="T37" fmla="*/ 750 h 1106"/>
                    <a:gd name="T38" fmla="*/ 633 w 1558"/>
                    <a:gd name="T39" fmla="*/ 839 h 1106"/>
                    <a:gd name="T40" fmla="*/ 508 w 1558"/>
                    <a:gd name="T41" fmla="*/ 922 h 1106"/>
                    <a:gd name="T42" fmla="*/ 367 w 1558"/>
                    <a:gd name="T43" fmla="*/ 997 h 1106"/>
                    <a:gd name="T44" fmla="*/ 208 w 1558"/>
                    <a:gd name="T45" fmla="*/ 1058 h 1106"/>
                    <a:gd name="T46" fmla="*/ 29 w 1558"/>
                    <a:gd name="T47" fmla="*/ 1106 h 1106"/>
                    <a:gd name="T48" fmla="*/ 4 w 1558"/>
                    <a:gd name="T49" fmla="*/ 951 h 1106"/>
                    <a:gd name="T50" fmla="*/ 4 w 1558"/>
                    <a:gd name="T51" fmla="*/ 786 h 1106"/>
                    <a:gd name="T52" fmla="*/ 32 w 1558"/>
                    <a:gd name="T53" fmla="*/ 625 h 1106"/>
                    <a:gd name="T54" fmla="*/ 84 w 1558"/>
                    <a:gd name="T55" fmla="*/ 476 h 1106"/>
                    <a:gd name="T56" fmla="*/ 159 w 1558"/>
                    <a:gd name="T57" fmla="*/ 343 h 1106"/>
                    <a:gd name="T58" fmla="*/ 254 w 1558"/>
                    <a:gd name="T59" fmla="*/ 227 h 1106"/>
                    <a:gd name="T60" fmla="*/ 367 w 1558"/>
                    <a:gd name="T61" fmla="*/ 132 h 1106"/>
                    <a:gd name="T62" fmla="*/ 492 w 1558"/>
                    <a:gd name="T63" fmla="*/ 61 h 1106"/>
                    <a:gd name="T64" fmla="*/ 632 w 1558"/>
                    <a:gd name="T65" fmla="*/ 16 h 1106"/>
                    <a:gd name="T66" fmla="*/ 778 w 1558"/>
                    <a:gd name="T67" fmla="*/ 0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558" h="1106">
                      <a:moveTo>
                        <a:pt x="778" y="0"/>
                      </a:moveTo>
                      <a:lnTo>
                        <a:pt x="833" y="2"/>
                      </a:lnTo>
                      <a:lnTo>
                        <a:pt x="887" y="8"/>
                      </a:lnTo>
                      <a:lnTo>
                        <a:pt x="945" y="19"/>
                      </a:lnTo>
                      <a:lnTo>
                        <a:pt x="1002" y="35"/>
                      </a:lnTo>
                      <a:lnTo>
                        <a:pt x="1056" y="56"/>
                      </a:lnTo>
                      <a:lnTo>
                        <a:pt x="1110" y="82"/>
                      </a:lnTo>
                      <a:lnTo>
                        <a:pt x="1160" y="111"/>
                      </a:lnTo>
                      <a:lnTo>
                        <a:pt x="1217" y="150"/>
                      </a:lnTo>
                      <a:lnTo>
                        <a:pt x="1272" y="195"/>
                      </a:lnTo>
                      <a:lnTo>
                        <a:pt x="1322" y="245"/>
                      </a:lnTo>
                      <a:lnTo>
                        <a:pt x="1369" y="300"/>
                      </a:lnTo>
                      <a:lnTo>
                        <a:pt x="1411" y="359"/>
                      </a:lnTo>
                      <a:lnTo>
                        <a:pt x="1448" y="423"/>
                      </a:lnTo>
                      <a:lnTo>
                        <a:pt x="1481" y="490"/>
                      </a:lnTo>
                      <a:lnTo>
                        <a:pt x="1508" y="561"/>
                      </a:lnTo>
                      <a:lnTo>
                        <a:pt x="1530" y="634"/>
                      </a:lnTo>
                      <a:lnTo>
                        <a:pt x="1546" y="710"/>
                      </a:lnTo>
                      <a:lnTo>
                        <a:pt x="1556" y="789"/>
                      </a:lnTo>
                      <a:lnTo>
                        <a:pt x="1558" y="870"/>
                      </a:lnTo>
                      <a:lnTo>
                        <a:pt x="1557" y="905"/>
                      </a:lnTo>
                      <a:lnTo>
                        <a:pt x="1491" y="892"/>
                      </a:lnTo>
                      <a:lnTo>
                        <a:pt x="1427" y="872"/>
                      </a:lnTo>
                      <a:lnTo>
                        <a:pt x="1365" y="847"/>
                      </a:lnTo>
                      <a:lnTo>
                        <a:pt x="1305" y="816"/>
                      </a:lnTo>
                      <a:lnTo>
                        <a:pt x="1249" y="779"/>
                      </a:lnTo>
                      <a:lnTo>
                        <a:pt x="1195" y="738"/>
                      </a:lnTo>
                      <a:lnTo>
                        <a:pt x="1146" y="693"/>
                      </a:lnTo>
                      <a:lnTo>
                        <a:pt x="1100" y="641"/>
                      </a:lnTo>
                      <a:lnTo>
                        <a:pt x="1057" y="588"/>
                      </a:lnTo>
                      <a:lnTo>
                        <a:pt x="1018" y="529"/>
                      </a:lnTo>
                      <a:lnTo>
                        <a:pt x="985" y="468"/>
                      </a:lnTo>
                      <a:lnTo>
                        <a:pt x="952" y="514"/>
                      </a:lnTo>
                      <a:lnTo>
                        <a:pt x="916" y="561"/>
                      </a:lnTo>
                      <a:lnTo>
                        <a:pt x="879" y="608"/>
                      </a:lnTo>
                      <a:lnTo>
                        <a:pt x="837" y="656"/>
                      </a:lnTo>
                      <a:lnTo>
                        <a:pt x="792" y="704"/>
                      </a:lnTo>
                      <a:lnTo>
                        <a:pt x="743" y="750"/>
                      </a:lnTo>
                      <a:lnTo>
                        <a:pt x="690" y="795"/>
                      </a:lnTo>
                      <a:lnTo>
                        <a:pt x="633" y="839"/>
                      </a:lnTo>
                      <a:lnTo>
                        <a:pt x="573" y="882"/>
                      </a:lnTo>
                      <a:lnTo>
                        <a:pt x="508" y="922"/>
                      </a:lnTo>
                      <a:lnTo>
                        <a:pt x="440" y="960"/>
                      </a:lnTo>
                      <a:lnTo>
                        <a:pt x="367" y="997"/>
                      </a:lnTo>
                      <a:lnTo>
                        <a:pt x="290" y="1029"/>
                      </a:lnTo>
                      <a:lnTo>
                        <a:pt x="208" y="1058"/>
                      </a:lnTo>
                      <a:lnTo>
                        <a:pt x="121" y="1084"/>
                      </a:lnTo>
                      <a:lnTo>
                        <a:pt x="29" y="1106"/>
                      </a:lnTo>
                      <a:lnTo>
                        <a:pt x="13" y="1030"/>
                      </a:lnTo>
                      <a:lnTo>
                        <a:pt x="4" y="951"/>
                      </a:lnTo>
                      <a:lnTo>
                        <a:pt x="0" y="870"/>
                      </a:lnTo>
                      <a:lnTo>
                        <a:pt x="4" y="786"/>
                      </a:lnTo>
                      <a:lnTo>
                        <a:pt x="15" y="705"/>
                      </a:lnTo>
                      <a:lnTo>
                        <a:pt x="32" y="625"/>
                      </a:lnTo>
                      <a:lnTo>
                        <a:pt x="55" y="550"/>
                      </a:lnTo>
                      <a:lnTo>
                        <a:pt x="84" y="476"/>
                      </a:lnTo>
                      <a:lnTo>
                        <a:pt x="118" y="408"/>
                      </a:lnTo>
                      <a:lnTo>
                        <a:pt x="159" y="343"/>
                      </a:lnTo>
                      <a:lnTo>
                        <a:pt x="204" y="283"/>
                      </a:lnTo>
                      <a:lnTo>
                        <a:pt x="254" y="227"/>
                      </a:lnTo>
                      <a:lnTo>
                        <a:pt x="308" y="177"/>
                      </a:lnTo>
                      <a:lnTo>
                        <a:pt x="367" y="132"/>
                      </a:lnTo>
                      <a:lnTo>
                        <a:pt x="428" y="94"/>
                      </a:lnTo>
                      <a:lnTo>
                        <a:pt x="492" y="61"/>
                      </a:lnTo>
                      <a:lnTo>
                        <a:pt x="561" y="35"/>
                      </a:lnTo>
                      <a:lnTo>
                        <a:pt x="632" y="16"/>
                      </a:lnTo>
                      <a:lnTo>
                        <a:pt x="705" y="3"/>
                      </a:lnTo>
                      <a:lnTo>
                        <a:pt x="778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27"/>
                <p:cNvSpPr>
                  <a:spLocks/>
                </p:cNvSpPr>
                <p:nvPr/>
              </p:nvSpPr>
              <p:spPr bwMode="auto">
                <a:xfrm>
                  <a:off x="-8415338" y="-715963"/>
                  <a:ext cx="2570163" cy="1474788"/>
                </a:xfrm>
                <a:custGeom>
                  <a:avLst/>
                  <a:gdLst>
                    <a:gd name="T0" fmla="*/ 379 w 1619"/>
                    <a:gd name="T1" fmla="*/ 44 h 929"/>
                    <a:gd name="T2" fmla="*/ 507 w 1619"/>
                    <a:gd name="T3" fmla="*/ 116 h 929"/>
                    <a:gd name="T4" fmla="*/ 645 w 1619"/>
                    <a:gd name="T5" fmla="*/ 165 h 929"/>
                    <a:gd name="T6" fmla="*/ 792 w 1619"/>
                    <a:gd name="T7" fmla="*/ 192 h 929"/>
                    <a:gd name="T8" fmla="*/ 941 w 1619"/>
                    <a:gd name="T9" fmla="*/ 192 h 929"/>
                    <a:gd name="T10" fmla="*/ 1084 w 1619"/>
                    <a:gd name="T11" fmla="*/ 168 h 929"/>
                    <a:gd name="T12" fmla="*/ 1218 w 1619"/>
                    <a:gd name="T13" fmla="*/ 120 h 929"/>
                    <a:gd name="T14" fmla="*/ 1344 w 1619"/>
                    <a:gd name="T15" fmla="*/ 52 h 929"/>
                    <a:gd name="T16" fmla="*/ 1398 w 1619"/>
                    <a:gd name="T17" fmla="*/ 58 h 929"/>
                    <a:gd name="T18" fmla="*/ 1398 w 1619"/>
                    <a:gd name="T19" fmla="*/ 151 h 929"/>
                    <a:gd name="T20" fmla="*/ 1413 w 1619"/>
                    <a:gd name="T21" fmla="*/ 242 h 929"/>
                    <a:gd name="T22" fmla="*/ 1442 w 1619"/>
                    <a:gd name="T23" fmla="*/ 328 h 929"/>
                    <a:gd name="T24" fmla="*/ 1486 w 1619"/>
                    <a:gd name="T25" fmla="*/ 405 h 929"/>
                    <a:gd name="T26" fmla="*/ 1546 w 1619"/>
                    <a:gd name="T27" fmla="*/ 470 h 929"/>
                    <a:gd name="T28" fmla="*/ 1619 w 1619"/>
                    <a:gd name="T29" fmla="*/ 519 h 929"/>
                    <a:gd name="T30" fmla="*/ 1514 w 1619"/>
                    <a:gd name="T31" fmla="*/ 646 h 929"/>
                    <a:gd name="T32" fmla="*/ 1393 w 1619"/>
                    <a:gd name="T33" fmla="*/ 753 h 929"/>
                    <a:gd name="T34" fmla="*/ 1256 w 1619"/>
                    <a:gd name="T35" fmla="*/ 836 h 929"/>
                    <a:gd name="T36" fmla="*/ 1108 w 1619"/>
                    <a:gd name="T37" fmla="*/ 895 h 929"/>
                    <a:gd name="T38" fmla="*/ 949 w 1619"/>
                    <a:gd name="T39" fmla="*/ 926 h 929"/>
                    <a:gd name="T40" fmla="*/ 786 w 1619"/>
                    <a:gd name="T41" fmla="*/ 926 h 929"/>
                    <a:gd name="T42" fmla="*/ 628 w 1619"/>
                    <a:gd name="T43" fmla="*/ 896 h 929"/>
                    <a:gd name="T44" fmla="*/ 481 w 1619"/>
                    <a:gd name="T45" fmla="*/ 839 h 929"/>
                    <a:gd name="T46" fmla="*/ 346 w 1619"/>
                    <a:gd name="T47" fmla="*/ 756 h 929"/>
                    <a:gd name="T48" fmla="*/ 225 w 1619"/>
                    <a:gd name="T49" fmla="*/ 652 h 929"/>
                    <a:gd name="T50" fmla="*/ 121 w 1619"/>
                    <a:gd name="T51" fmla="*/ 527 h 929"/>
                    <a:gd name="T52" fmla="*/ 35 w 1619"/>
                    <a:gd name="T53" fmla="*/ 384 h 929"/>
                    <a:gd name="T54" fmla="*/ 45 w 1619"/>
                    <a:gd name="T55" fmla="*/ 299 h 929"/>
                    <a:gd name="T56" fmla="*/ 127 w 1619"/>
                    <a:gd name="T57" fmla="*/ 267 h 929"/>
                    <a:gd name="T58" fmla="*/ 194 w 1619"/>
                    <a:gd name="T59" fmla="*/ 218 h 929"/>
                    <a:gd name="T60" fmla="*/ 249 w 1619"/>
                    <a:gd name="T61" fmla="*/ 156 h 929"/>
                    <a:gd name="T62" fmla="*/ 291 w 1619"/>
                    <a:gd name="T63" fmla="*/ 82 h 929"/>
                    <a:gd name="T64" fmla="*/ 319 w 1619"/>
                    <a:gd name="T65" fmla="*/ 0 h 9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19" h="929">
                      <a:moveTo>
                        <a:pt x="319" y="0"/>
                      </a:moveTo>
                      <a:lnTo>
                        <a:pt x="379" y="44"/>
                      </a:lnTo>
                      <a:lnTo>
                        <a:pt x="441" y="82"/>
                      </a:lnTo>
                      <a:lnTo>
                        <a:pt x="507" y="116"/>
                      </a:lnTo>
                      <a:lnTo>
                        <a:pt x="574" y="143"/>
                      </a:lnTo>
                      <a:lnTo>
                        <a:pt x="645" y="165"/>
                      </a:lnTo>
                      <a:lnTo>
                        <a:pt x="717" y="182"/>
                      </a:lnTo>
                      <a:lnTo>
                        <a:pt x="792" y="192"/>
                      </a:lnTo>
                      <a:lnTo>
                        <a:pt x="866" y="195"/>
                      </a:lnTo>
                      <a:lnTo>
                        <a:pt x="941" y="192"/>
                      </a:lnTo>
                      <a:lnTo>
                        <a:pt x="1013" y="182"/>
                      </a:lnTo>
                      <a:lnTo>
                        <a:pt x="1084" y="168"/>
                      </a:lnTo>
                      <a:lnTo>
                        <a:pt x="1152" y="147"/>
                      </a:lnTo>
                      <a:lnTo>
                        <a:pt x="1218" y="120"/>
                      </a:lnTo>
                      <a:lnTo>
                        <a:pt x="1283" y="88"/>
                      </a:lnTo>
                      <a:lnTo>
                        <a:pt x="1344" y="52"/>
                      </a:lnTo>
                      <a:lnTo>
                        <a:pt x="1403" y="11"/>
                      </a:lnTo>
                      <a:lnTo>
                        <a:pt x="1398" y="58"/>
                      </a:lnTo>
                      <a:lnTo>
                        <a:pt x="1396" y="104"/>
                      </a:lnTo>
                      <a:lnTo>
                        <a:pt x="1398" y="151"/>
                      </a:lnTo>
                      <a:lnTo>
                        <a:pt x="1403" y="197"/>
                      </a:lnTo>
                      <a:lnTo>
                        <a:pt x="1413" y="242"/>
                      </a:lnTo>
                      <a:lnTo>
                        <a:pt x="1426" y="286"/>
                      </a:lnTo>
                      <a:lnTo>
                        <a:pt x="1442" y="328"/>
                      </a:lnTo>
                      <a:lnTo>
                        <a:pt x="1463" y="368"/>
                      </a:lnTo>
                      <a:lnTo>
                        <a:pt x="1486" y="405"/>
                      </a:lnTo>
                      <a:lnTo>
                        <a:pt x="1514" y="439"/>
                      </a:lnTo>
                      <a:lnTo>
                        <a:pt x="1546" y="470"/>
                      </a:lnTo>
                      <a:lnTo>
                        <a:pt x="1580" y="497"/>
                      </a:lnTo>
                      <a:lnTo>
                        <a:pt x="1619" y="519"/>
                      </a:lnTo>
                      <a:lnTo>
                        <a:pt x="1569" y="585"/>
                      </a:lnTo>
                      <a:lnTo>
                        <a:pt x="1514" y="646"/>
                      </a:lnTo>
                      <a:lnTo>
                        <a:pt x="1455" y="702"/>
                      </a:lnTo>
                      <a:lnTo>
                        <a:pt x="1393" y="753"/>
                      </a:lnTo>
                      <a:lnTo>
                        <a:pt x="1326" y="797"/>
                      </a:lnTo>
                      <a:lnTo>
                        <a:pt x="1256" y="836"/>
                      </a:lnTo>
                      <a:lnTo>
                        <a:pt x="1184" y="869"/>
                      </a:lnTo>
                      <a:lnTo>
                        <a:pt x="1108" y="895"/>
                      </a:lnTo>
                      <a:lnTo>
                        <a:pt x="1030" y="915"/>
                      </a:lnTo>
                      <a:lnTo>
                        <a:pt x="949" y="926"/>
                      </a:lnTo>
                      <a:lnTo>
                        <a:pt x="866" y="929"/>
                      </a:lnTo>
                      <a:lnTo>
                        <a:pt x="786" y="926"/>
                      </a:lnTo>
                      <a:lnTo>
                        <a:pt x="705" y="915"/>
                      </a:lnTo>
                      <a:lnTo>
                        <a:pt x="628" y="896"/>
                      </a:lnTo>
                      <a:lnTo>
                        <a:pt x="554" y="871"/>
                      </a:lnTo>
                      <a:lnTo>
                        <a:pt x="481" y="839"/>
                      </a:lnTo>
                      <a:lnTo>
                        <a:pt x="412" y="801"/>
                      </a:lnTo>
                      <a:lnTo>
                        <a:pt x="346" y="756"/>
                      </a:lnTo>
                      <a:lnTo>
                        <a:pt x="283" y="707"/>
                      </a:lnTo>
                      <a:lnTo>
                        <a:pt x="225" y="652"/>
                      </a:lnTo>
                      <a:lnTo>
                        <a:pt x="171" y="592"/>
                      </a:lnTo>
                      <a:lnTo>
                        <a:pt x="121" y="527"/>
                      </a:lnTo>
                      <a:lnTo>
                        <a:pt x="76" y="457"/>
                      </a:lnTo>
                      <a:lnTo>
                        <a:pt x="35" y="384"/>
                      </a:lnTo>
                      <a:lnTo>
                        <a:pt x="0" y="308"/>
                      </a:lnTo>
                      <a:lnTo>
                        <a:pt x="45" y="299"/>
                      </a:lnTo>
                      <a:lnTo>
                        <a:pt x="88" y="285"/>
                      </a:lnTo>
                      <a:lnTo>
                        <a:pt x="127" y="267"/>
                      </a:lnTo>
                      <a:lnTo>
                        <a:pt x="162" y="244"/>
                      </a:lnTo>
                      <a:lnTo>
                        <a:pt x="194" y="218"/>
                      </a:lnTo>
                      <a:lnTo>
                        <a:pt x="224" y="187"/>
                      </a:lnTo>
                      <a:lnTo>
                        <a:pt x="249" y="156"/>
                      </a:lnTo>
                      <a:lnTo>
                        <a:pt x="271" y="120"/>
                      </a:lnTo>
                      <a:lnTo>
                        <a:pt x="291" y="82"/>
                      </a:lnTo>
                      <a:lnTo>
                        <a:pt x="307" y="42"/>
                      </a:lnTo>
                      <a:lnTo>
                        <a:pt x="31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28"/>
                <p:cNvSpPr>
                  <a:spLocks/>
                </p:cNvSpPr>
                <p:nvPr/>
              </p:nvSpPr>
              <p:spPr bwMode="auto">
                <a:xfrm>
                  <a:off x="-5367338" y="-457200"/>
                  <a:ext cx="473075" cy="1495425"/>
                </a:xfrm>
                <a:custGeom>
                  <a:avLst/>
                  <a:gdLst>
                    <a:gd name="T0" fmla="*/ 217 w 298"/>
                    <a:gd name="T1" fmla="*/ 0 h 942"/>
                    <a:gd name="T2" fmla="*/ 219 w 298"/>
                    <a:gd name="T3" fmla="*/ 4 h 942"/>
                    <a:gd name="T4" fmla="*/ 220 w 298"/>
                    <a:gd name="T5" fmla="*/ 16 h 942"/>
                    <a:gd name="T6" fmla="*/ 222 w 298"/>
                    <a:gd name="T7" fmla="*/ 35 h 942"/>
                    <a:gd name="T8" fmla="*/ 225 w 298"/>
                    <a:gd name="T9" fmla="*/ 62 h 942"/>
                    <a:gd name="T10" fmla="*/ 228 w 298"/>
                    <a:gd name="T11" fmla="*/ 95 h 942"/>
                    <a:gd name="T12" fmla="*/ 233 w 298"/>
                    <a:gd name="T13" fmla="*/ 134 h 942"/>
                    <a:gd name="T14" fmla="*/ 238 w 298"/>
                    <a:gd name="T15" fmla="*/ 177 h 942"/>
                    <a:gd name="T16" fmla="*/ 244 w 298"/>
                    <a:gd name="T17" fmla="*/ 226 h 942"/>
                    <a:gd name="T18" fmla="*/ 250 w 298"/>
                    <a:gd name="T19" fmla="*/ 279 h 942"/>
                    <a:gd name="T20" fmla="*/ 257 w 298"/>
                    <a:gd name="T21" fmla="*/ 335 h 942"/>
                    <a:gd name="T22" fmla="*/ 264 w 298"/>
                    <a:gd name="T23" fmla="*/ 395 h 942"/>
                    <a:gd name="T24" fmla="*/ 270 w 298"/>
                    <a:gd name="T25" fmla="*/ 457 h 942"/>
                    <a:gd name="T26" fmla="*/ 277 w 298"/>
                    <a:gd name="T27" fmla="*/ 521 h 942"/>
                    <a:gd name="T28" fmla="*/ 285 w 298"/>
                    <a:gd name="T29" fmla="*/ 587 h 942"/>
                    <a:gd name="T30" fmla="*/ 292 w 298"/>
                    <a:gd name="T31" fmla="*/ 653 h 942"/>
                    <a:gd name="T32" fmla="*/ 298 w 298"/>
                    <a:gd name="T33" fmla="*/ 720 h 942"/>
                    <a:gd name="T34" fmla="*/ 228 w 298"/>
                    <a:gd name="T35" fmla="*/ 780 h 942"/>
                    <a:gd name="T36" fmla="*/ 155 w 298"/>
                    <a:gd name="T37" fmla="*/ 837 h 942"/>
                    <a:gd name="T38" fmla="*/ 78 w 298"/>
                    <a:gd name="T39" fmla="*/ 891 h 942"/>
                    <a:gd name="T40" fmla="*/ 0 w 298"/>
                    <a:gd name="T41" fmla="*/ 942 h 942"/>
                    <a:gd name="T42" fmla="*/ 12 w 298"/>
                    <a:gd name="T43" fmla="*/ 871 h 942"/>
                    <a:gd name="T44" fmla="*/ 26 w 298"/>
                    <a:gd name="T45" fmla="*/ 802 h 942"/>
                    <a:gd name="T46" fmla="*/ 39 w 298"/>
                    <a:gd name="T47" fmla="*/ 732 h 942"/>
                    <a:gd name="T48" fmla="*/ 54 w 298"/>
                    <a:gd name="T49" fmla="*/ 664 h 942"/>
                    <a:gd name="T50" fmla="*/ 67 w 298"/>
                    <a:gd name="T51" fmla="*/ 596 h 942"/>
                    <a:gd name="T52" fmla="*/ 82 w 298"/>
                    <a:gd name="T53" fmla="*/ 532 h 942"/>
                    <a:gd name="T54" fmla="*/ 96 w 298"/>
                    <a:gd name="T55" fmla="*/ 468 h 942"/>
                    <a:gd name="T56" fmla="*/ 111 w 298"/>
                    <a:gd name="T57" fmla="*/ 407 h 942"/>
                    <a:gd name="T58" fmla="*/ 125 w 298"/>
                    <a:gd name="T59" fmla="*/ 349 h 942"/>
                    <a:gd name="T60" fmla="*/ 139 w 298"/>
                    <a:gd name="T61" fmla="*/ 294 h 942"/>
                    <a:gd name="T62" fmla="*/ 151 w 298"/>
                    <a:gd name="T63" fmla="*/ 243 h 942"/>
                    <a:gd name="T64" fmla="*/ 164 w 298"/>
                    <a:gd name="T65" fmla="*/ 197 h 942"/>
                    <a:gd name="T66" fmla="*/ 176 w 298"/>
                    <a:gd name="T67" fmla="*/ 153 h 942"/>
                    <a:gd name="T68" fmla="*/ 186 w 298"/>
                    <a:gd name="T69" fmla="*/ 115 h 942"/>
                    <a:gd name="T70" fmla="*/ 194 w 298"/>
                    <a:gd name="T71" fmla="*/ 81 h 942"/>
                    <a:gd name="T72" fmla="*/ 203 w 298"/>
                    <a:gd name="T73" fmla="*/ 52 h 942"/>
                    <a:gd name="T74" fmla="*/ 209 w 298"/>
                    <a:gd name="T75" fmla="*/ 30 h 942"/>
                    <a:gd name="T76" fmla="*/ 214 w 298"/>
                    <a:gd name="T77" fmla="*/ 13 h 942"/>
                    <a:gd name="T78" fmla="*/ 216 w 298"/>
                    <a:gd name="T79" fmla="*/ 4 h 942"/>
                    <a:gd name="T80" fmla="*/ 217 w 298"/>
                    <a:gd name="T81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8" h="942">
                      <a:moveTo>
                        <a:pt x="217" y="0"/>
                      </a:moveTo>
                      <a:lnTo>
                        <a:pt x="219" y="4"/>
                      </a:lnTo>
                      <a:lnTo>
                        <a:pt x="220" y="16"/>
                      </a:lnTo>
                      <a:lnTo>
                        <a:pt x="222" y="35"/>
                      </a:lnTo>
                      <a:lnTo>
                        <a:pt x="225" y="62"/>
                      </a:lnTo>
                      <a:lnTo>
                        <a:pt x="228" y="95"/>
                      </a:lnTo>
                      <a:lnTo>
                        <a:pt x="233" y="134"/>
                      </a:lnTo>
                      <a:lnTo>
                        <a:pt x="238" y="177"/>
                      </a:lnTo>
                      <a:lnTo>
                        <a:pt x="244" y="226"/>
                      </a:lnTo>
                      <a:lnTo>
                        <a:pt x="250" y="279"/>
                      </a:lnTo>
                      <a:lnTo>
                        <a:pt x="257" y="335"/>
                      </a:lnTo>
                      <a:lnTo>
                        <a:pt x="264" y="395"/>
                      </a:lnTo>
                      <a:lnTo>
                        <a:pt x="270" y="457"/>
                      </a:lnTo>
                      <a:lnTo>
                        <a:pt x="277" y="521"/>
                      </a:lnTo>
                      <a:lnTo>
                        <a:pt x="285" y="587"/>
                      </a:lnTo>
                      <a:lnTo>
                        <a:pt x="292" y="653"/>
                      </a:lnTo>
                      <a:lnTo>
                        <a:pt x="298" y="720"/>
                      </a:lnTo>
                      <a:lnTo>
                        <a:pt x="228" y="780"/>
                      </a:lnTo>
                      <a:lnTo>
                        <a:pt x="155" y="837"/>
                      </a:lnTo>
                      <a:lnTo>
                        <a:pt x="78" y="891"/>
                      </a:lnTo>
                      <a:lnTo>
                        <a:pt x="0" y="942"/>
                      </a:lnTo>
                      <a:lnTo>
                        <a:pt x="12" y="871"/>
                      </a:lnTo>
                      <a:lnTo>
                        <a:pt x="26" y="802"/>
                      </a:lnTo>
                      <a:lnTo>
                        <a:pt x="39" y="732"/>
                      </a:lnTo>
                      <a:lnTo>
                        <a:pt x="54" y="664"/>
                      </a:lnTo>
                      <a:lnTo>
                        <a:pt x="67" y="596"/>
                      </a:lnTo>
                      <a:lnTo>
                        <a:pt x="82" y="532"/>
                      </a:lnTo>
                      <a:lnTo>
                        <a:pt x="96" y="468"/>
                      </a:lnTo>
                      <a:lnTo>
                        <a:pt x="111" y="407"/>
                      </a:lnTo>
                      <a:lnTo>
                        <a:pt x="125" y="349"/>
                      </a:lnTo>
                      <a:lnTo>
                        <a:pt x="139" y="294"/>
                      </a:lnTo>
                      <a:lnTo>
                        <a:pt x="151" y="243"/>
                      </a:lnTo>
                      <a:lnTo>
                        <a:pt x="164" y="197"/>
                      </a:lnTo>
                      <a:lnTo>
                        <a:pt x="176" y="153"/>
                      </a:lnTo>
                      <a:lnTo>
                        <a:pt x="186" y="115"/>
                      </a:lnTo>
                      <a:lnTo>
                        <a:pt x="194" y="81"/>
                      </a:lnTo>
                      <a:lnTo>
                        <a:pt x="203" y="52"/>
                      </a:lnTo>
                      <a:lnTo>
                        <a:pt x="209" y="30"/>
                      </a:lnTo>
                      <a:lnTo>
                        <a:pt x="214" y="13"/>
                      </a:lnTo>
                      <a:lnTo>
                        <a:pt x="216" y="4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29"/>
                <p:cNvSpPr>
                  <a:spLocks/>
                </p:cNvSpPr>
                <p:nvPr/>
              </p:nvSpPr>
              <p:spPr bwMode="auto">
                <a:xfrm>
                  <a:off x="-7040563" y="-992188"/>
                  <a:ext cx="2017713" cy="2500313"/>
                </a:xfrm>
                <a:custGeom>
                  <a:avLst/>
                  <a:gdLst>
                    <a:gd name="T0" fmla="*/ 424 w 1271"/>
                    <a:gd name="T1" fmla="*/ 11 h 1575"/>
                    <a:gd name="T2" fmla="*/ 585 w 1271"/>
                    <a:gd name="T3" fmla="*/ 57 h 1575"/>
                    <a:gd name="T4" fmla="*/ 751 w 1271"/>
                    <a:gd name="T5" fmla="*/ 113 h 1575"/>
                    <a:gd name="T6" fmla="*/ 945 w 1271"/>
                    <a:gd name="T7" fmla="*/ 185 h 1575"/>
                    <a:gd name="T8" fmla="*/ 1165 w 1271"/>
                    <a:gd name="T9" fmla="*/ 282 h 1575"/>
                    <a:gd name="T10" fmla="*/ 1270 w 1271"/>
                    <a:gd name="T11" fmla="*/ 341 h 1575"/>
                    <a:gd name="T12" fmla="*/ 1263 w 1271"/>
                    <a:gd name="T13" fmla="*/ 367 h 1575"/>
                    <a:gd name="T14" fmla="*/ 1248 w 1271"/>
                    <a:gd name="T15" fmla="*/ 418 h 1575"/>
                    <a:gd name="T16" fmla="*/ 1230 w 1271"/>
                    <a:gd name="T17" fmla="*/ 490 h 1575"/>
                    <a:gd name="T18" fmla="*/ 1205 w 1271"/>
                    <a:gd name="T19" fmla="*/ 580 h 1575"/>
                    <a:gd name="T20" fmla="*/ 1179 w 1271"/>
                    <a:gd name="T21" fmla="*/ 686 h 1575"/>
                    <a:gd name="T22" fmla="*/ 1150 w 1271"/>
                    <a:gd name="T23" fmla="*/ 805 h 1575"/>
                    <a:gd name="T24" fmla="*/ 1121 w 1271"/>
                    <a:gd name="T25" fmla="*/ 933 h 1575"/>
                    <a:gd name="T26" fmla="*/ 1093 w 1271"/>
                    <a:gd name="T27" fmla="*/ 1069 h 1575"/>
                    <a:gd name="T28" fmla="*/ 1066 w 1271"/>
                    <a:gd name="T29" fmla="*/ 1208 h 1575"/>
                    <a:gd name="T30" fmla="*/ 960 w 1271"/>
                    <a:gd name="T31" fmla="*/ 1333 h 1575"/>
                    <a:gd name="T32" fmla="*/ 764 w 1271"/>
                    <a:gd name="T33" fmla="*/ 1426 h 1575"/>
                    <a:gd name="T34" fmla="*/ 558 w 1271"/>
                    <a:gd name="T35" fmla="*/ 1498 h 1575"/>
                    <a:gd name="T36" fmla="*/ 341 w 1271"/>
                    <a:gd name="T37" fmla="*/ 1547 h 1575"/>
                    <a:gd name="T38" fmla="*/ 116 w 1271"/>
                    <a:gd name="T39" fmla="*/ 1571 h 1575"/>
                    <a:gd name="T40" fmla="*/ 0 w 1271"/>
                    <a:gd name="T41" fmla="*/ 1081 h 1575"/>
                    <a:gd name="T42" fmla="*/ 3 w 1271"/>
                    <a:gd name="T43" fmla="*/ 1076 h 1575"/>
                    <a:gd name="T44" fmla="*/ 8 w 1271"/>
                    <a:gd name="T45" fmla="*/ 1069 h 1575"/>
                    <a:gd name="T46" fmla="*/ 13 w 1271"/>
                    <a:gd name="T47" fmla="*/ 1056 h 1575"/>
                    <a:gd name="T48" fmla="*/ 28 w 1271"/>
                    <a:gd name="T49" fmla="*/ 1023 h 1575"/>
                    <a:gd name="T50" fmla="*/ 57 w 1271"/>
                    <a:gd name="T51" fmla="*/ 955 h 1575"/>
                    <a:gd name="T52" fmla="*/ 94 w 1271"/>
                    <a:gd name="T53" fmla="*/ 865 h 1575"/>
                    <a:gd name="T54" fmla="*/ 138 w 1271"/>
                    <a:gd name="T55" fmla="*/ 757 h 1575"/>
                    <a:gd name="T56" fmla="*/ 185 w 1271"/>
                    <a:gd name="T57" fmla="*/ 636 h 1575"/>
                    <a:gd name="T58" fmla="*/ 234 w 1271"/>
                    <a:gd name="T59" fmla="*/ 507 h 1575"/>
                    <a:gd name="T60" fmla="*/ 300 w 1271"/>
                    <a:gd name="T61" fmla="*/ 317 h 1575"/>
                    <a:gd name="T62" fmla="*/ 343 w 1271"/>
                    <a:gd name="T63" fmla="*/ 180 h 1575"/>
                    <a:gd name="T64" fmla="*/ 376 w 1271"/>
                    <a:gd name="T65" fmla="*/ 57 h 1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71" h="1575">
                      <a:moveTo>
                        <a:pt x="388" y="0"/>
                      </a:moveTo>
                      <a:lnTo>
                        <a:pt x="424" y="11"/>
                      </a:lnTo>
                      <a:lnTo>
                        <a:pt x="503" y="33"/>
                      </a:lnTo>
                      <a:lnTo>
                        <a:pt x="585" y="57"/>
                      </a:lnTo>
                      <a:lnTo>
                        <a:pt x="669" y="85"/>
                      </a:lnTo>
                      <a:lnTo>
                        <a:pt x="751" y="113"/>
                      </a:lnTo>
                      <a:lnTo>
                        <a:pt x="834" y="144"/>
                      </a:lnTo>
                      <a:lnTo>
                        <a:pt x="945" y="185"/>
                      </a:lnTo>
                      <a:lnTo>
                        <a:pt x="1056" y="232"/>
                      </a:lnTo>
                      <a:lnTo>
                        <a:pt x="1165" y="282"/>
                      </a:lnTo>
                      <a:lnTo>
                        <a:pt x="1271" y="337"/>
                      </a:lnTo>
                      <a:lnTo>
                        <a:pt x="1270" y="341"/>
                      </a:lnTo>
                      <a:lnTo>
                        <a:pt x="1268" y="350"/>
                      </a:lnTo>
                      <a:lnTo>
                        <a:pt x="1263" y="367"/>
                      </a:lnTo>
                      <a:lnTo>
                        <a:pt x="1257" y="389"/>
                      </a:lnTo>
                      <a:lnTo>
                        <a:pt x="1248" y="418"/>
                      </a:lnTo>
                      <a:lnTo>
                        <a:pt x="1240" y="452"/>
                      </a:lnTo>
                      <a:lnTo>
                        <a:pt x="1230" y="490"/>
                      </a:lnTo>
                      <a:lnTo>
                        <a:pt x="1218" y="532"/>
                      </a:lnTo>
                      <a:lnTo>
                        <a:pt x="1205" y="580"/>
                      </a:lnTo>
                      <a:lnTo>
                        <a:pt x="1193" y="631"/>
                      </a:lnTo>
                      <a:lnTo>
                        <a:pt x="1179" y="686"/>
                      </a:lnTo>
                      <a:lnTo>
                        <a:pt x="1165" y="744"/>
                      </a:lnTo>
                      <a:lnTo>
                        <a:pt x="1150" y="805"/>
                      </a:lnTo>
                      <a:lnTo>
                        <a:pt x="1136" y="867"/>
                      </a:lnTo>
                      <a:lnTo>
                        <a:pt x="1121" y="933"/>
                      </a:lnTo>
                      <a:lnTo>
                        <a:pt x="1108" y="1001"/>
                      </a:lnTo>
                      <a:lnTo>
                        <a:pt x="1093" y="1069"/>
                      </a:lnTo>
                      <a:lnTo>
                        <a:pt x="1080" y="1139"/>
                      </a:lnTo>
                      <a:lnTo>
                        <a:pt x="1066" y="1208"/>
                      </a:lnTo>
                      <a:lnTo>
                        <a:pt x="1054" y="1279"/>
                      </a:lnTo>
                      <a:lnTo>
                        <a:pt x="960" y="1333"/>
                      </a:lnTo>
                      <a:lnTo>
                        <a:pt x="863" y="1382"/>
                      </a:lnTo>
                      <a:lnTo>
                        <a:pt x="764" y="1426"/>
                      </a:lnTo>
                      <a:lnTo>
                        <a:pt x="662" y="1464"/>
                      </a:lnTo>
                      <a:lnTo>
                        <a:pt x="558" y="1498"/>
                      </a:lnTo>
                      <a:lnTo>
                        <a:pt x="450" y="1525"/>
                      </a:lnTo>
                      <a:lnTo>
                        <a:pt x="341" y="1547"/>
                      </a:lnTo>
                      <a:lnTo>
                        <a:pt x="230" y="1563"/>
                      </a:lnTo>
                      <a:lnTo>
                        <a:pt x="116" y="1571"/>
                      </a:lnTo>
                      <a:lnTo>
                        <a:pt x="0" y="1575"/>
                      </a:lnTo>
                      <a:lnTo>
                        <a:pt x="0" y="1081"/>
                      </a:lnTo>
                      <a:lnTo>
                        <a:pt x="2" y="1080"/>
                      </a:lnTo>
                      <a:lnTo>
                        <a:pt x="3" y="1076"/>
                      </a:lnTo>
                      <a:lnTo>
                        <a:pt x="5" y="1073"/>
                      </a:lnTo>
                      <a:lnTo>
                        <a:pt x="8" y="1069"/>
                      </a:lnTo>
                      <a:lnTo>
                        <a:pt x="13" y="1058"/>
                      </a:lnTo>
                      <a:lnTo>
                        <a:pt x="13" y="1056"/>
                      </a:lnTo>
                      <a:lnTo>
                        <a:pt x="14" y="1052"/>
                      </a:lnTo>
                      <a:lnTo>
                        <a:pt x="28" y="1023"/>
                      </a:lnTo>
                      <a:lnTo>
                        <a:pt x="41" y="993"/>
                      </a:lnTo>
                      <a:lnTo>
                        <a:pt x="57" y="955"/>
                      </a:lnTo>
                      <a:lnTo>
                        <a:pt x="75" y="913"/>
                      </a:lnTo>
                      <a:lnTo>
                        <a:pt x="94" y="865"/>
                      </a:lnTo>
                      <a:lnTo>
                        <a:pt x="115" y="812"/>
                      </a:lnTo>
                      <a:lnTo>
                        <a:pt x="138" y="757"/>
                      </a:lnTo>
                      <a:lnTo>
                        <a:pt x="162" y="697"/>
                      </a:lnTo>
                      <a:lnTo>
                        <a:pt x="185" y="636"/>
                      </a:lnTo>
                      <a:lnTo>
                        <a:pt x="209" y="573"/>
                      </a:lnTo>
                      <a:lnTo>
                        <a:pt x="234" y="507"/>
                      </a:lnTo>
                      <a:lnTo>
                        <a:pt x="258" y="441"/>
                      </a:lnTo>
                      <a:lnTo>
                        <a:pt x="300" y="317"/>
                      </a:lnTo>
                      <a:lnTo>
                        <a:pt x="323" y="244"/>
                      </a:lnTo>
                      <a:lnTo>
                        <a:pt x="343" y="180"/>
                      </a:lnTo>
                      <a:lnTo>
                        <a:pt x="360" y="118"/>
                      </a:lnTo>
                      <a:lnTo>
                        <a:pt x="376" y="57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0"/>
                <p:cNvSpPr>
                  <a:spLocks/>
                </p:cNvSpPr>
                <p:nvPr/>
              </p:nvSpPr>
              <p:spPr bwMode="auto">
                <a:xfrm>
                  <a:off x="-7040563" y="-1260475"/>
                  <a:ext cx="1190625" cy="1982788"/>
                </a:xfrm>
                <a:custGeom>
                  <a:avLst/>
                  <a:gdLst>
                    <a:gd name="T0" fmla="*/ 410 w 750"/>
                    <a:gd name="T1" fmla="*/ 0 h 1249"/>
                    <a:gd name="T2" fmla="*/ 412 w 750"/>
                    <a:gd name="T3" fmla="*/ 1 h 1249"/>
                    <a:gd name="T4" fmla="*/ 418 w 750"/>
                    <a:gd name="T5" fmla="*/ 7 h 1249"/>
                    <a:gd name="T6" fmla="*/ 428 w 750"/>
                    <a:gd name="T7" fmla="*/ 17 h 1249"/>
                    <a:gd name="T8" fmla="*/ 443 w 750"/>
                    <a:gd name="T9" fmla="*/ 29 h 1249"/>
                    <a:gd name="T10" fmla="*/ 459 w 750"/>
                    <a:gd name="T11" fmla="*/ 45 h 1249"/>
                    <a:gd name="T12" fmla="*/ 478 w 750"/>
                    <a:gd name="T13" fmla="*/ 63 h 1249"/>
                    <a:gd name="T14" fmla="*/ 499 w 750"/>
                    <a:gd name="T15" fmla="*/ 83 h 1249"/>
                    <a:gd name="T16" fmla="*/ 522 w 750"/>
                    <a:gd name="T17" fmla="*/ 105 h 1249"/>
                    <a:gd name="T18" fmla="*/ 545 w 750"/>
                    <a:gd name="T19" fmla="*/ 128 h 1249"/>
                    <a:gd name="T20" fmla="*/ 571 w 750"/>
                    <a:gd name="T21" fmla="*/ 151 h 1249"/>
                    <a:gd name="T22" fmla="*/ 596 w 750"/>
                    <a:gd name="T23" fmla="*/ 177 h 1249"/>
                    <a:gd name="T24" fmla="*/ 621 w 750"/>
                    <a:gd name="T25" fmla="*/ 202 h 1249"/>
                    <a:gd name="T26" fmla="*/ 646 w 750"/>
                    <a:gd name="T27" fmla="*/ 227 h 1249"/>
                    <a:gd name="T28" fmla="*/ 669 w 750"/>
                    <a:gd name="T29" fmla="*/ 252 h 1249"/>
                    <a:gd name="T30" fmla="*/ 693 w 750"/>
                    <a:gd name="T31" fmla="*/ 277 h 1249"/>
                    <a:gd name="T32" fmla="*/ 715 w 750"/>
                    <a:gd name="T33" fmla="*/ 302 h 1249"/>
                    <a:gd name="T34" fmla="*/ 734 w 750"/>
                    <a:gd name="T35" fmla="*/ 324 h 1249"/>
                    <a:gd name="T36" fmla="*/ 750 w 750"/>
                    <a:gd name="T37" fmla="*/ 345 h 1249"/>
                    <a:gd name="T38" fmla="*/ 580 w 750"/>
                    <a:gd name="T39" fmla="*/ 433 h 1249"/>
                    <a:gd name="T40" fmla="*/ 690 w 750"/>
                    <a:gd name="T41" fmla="*/ 698 h 1249"/>
                    <a:gd name="T42" fmla="*/ 39 w 750"/>
                    <a:gd name="T43" fmla="*/ 1218 h 1249"/>
                    <a:gd name="T44" fmla="*/ 0 w 750"/>
                    <a:gd name="T45" fmla="*/ 1249 h 1249"/>
                    <a:gd name="T46" fmla="*/ 3 w 750"/>
                    <a:gd name="T47" fmla="*/ 1247 h 1249"/>
                    <a:gd name="T48" fmla="*/ 6 w 750"/>
                    <a:gd name="T49" fmla="*/ 1239 h 1249"/>
                    <a:gd name="T50" fmla="*/ 13 w 750"/>
                    <a:gd name="T51" fmla="*/ 1226 h 1249"/>
                    <a:gd name="T52" fmla="*/ 20 w 750"/>
                    <a:gd name="T53" fmla="*/ 1209 h 1249"/>
                    <a:gd name="T54" fmla="*/ 30 w 750"/>
                    <a:gd name="T55" fmla="*/ 1187 h 1249"/>
                    <a:gd name="T56" fmla="*/ 39 w 750"/>
                    <a:gd name="T57" fmla="*/ 1161 h 1249"/>
                    <a:gd name="T58" fmla="*/ 57 w 750"/>
                    <a:gd name="T59" fmla="*/ 1121 h 1249"/>
                    <a:gd name="T60" fmla="*/ 76 w 750"/>
                    <a:gd name="T61" fmla="*/ 1074 h 1249"/>
                    <a:gd name="T62" fmla="*/ 97 w 750"/>
                    <a:gd name="T63" fmla="*/ 1023 h 1249"/>
                    <a:gd name="T64" fmla="*/ 120 w 750"/>
                    <a:gd name="T65" fmla="*/ 967 h 1249"/>
                    <a:gd name="T66" fmla="*/ 145 w 750"/>
                    <a:gd name="T67" fmla="*/ 907 h 1249"/>
                    <a:gd name="T68" fmla="*/ 169 w 750"/>
                    <a:gd name="T69" fmla="*/ 843 h 1249"/>
                    <a:gd name="T70" fmla="*/ 195 w 750"/>
                    <a:gd name="T71" fmla="*/ 777 h 1249"/>
                    <a:gd name="T72" fmla="*/ 220 w 750"/>
                    <a:gd name="T73" fmla="*/ 709 h 1249"/>
                    <a:gd name="T74" fmla="*/ 246 w 750"/>
                    <a:gd name="T75" fmla="*/ 639 h 1249"/>
                    <a:gd name="T76" fmla="*/ 270 w 750"/>
                    <a:gd name="T77" fmla="*/ 569 h 1249"/>
                    <a:gd name="T78" fmla="*/ 295 w 750"/>
                    <a:gd name="T79" fmla="*/ 499 h 1249"/>
                    <a:gd name="T80" fmla="*/ 317 w 750"/>
                    <a:gd name="T81" fmla="*/ 429 h 1249"/>
                    <a:gd name="T82" fmla="*/ 339 w 750"/>
                    <a:gd name="T83" fmla="*/ 359 h 1249"/>
                    <a:gd name="T84" fmla="*/ 357 w 750"/>
                    <a:gd name="T85" fmla="*/ 293 h 1249"/>
                    <a:gd name="T86" fmla="*/ 374 w 750"/>
                    <a:gd name="T87" fmla="*/ 228 h 1249"/>
                    <a:gd name="T88" fmla="*/ 388 w 750"/>
                    <a:gd name="T89" fmla="*/ 167 h 1249"/>
                    <a:gd name="T90" fmla="*/ 396 w 750"/>
                    <a:gd name="T91" fmla="*/ 121 h 1249"/>
                    <a:gd name="T92" fmla="*/ 404 w 750"/>
                    <a:gd name="T93" fmla="*/ 77 h 1249"/>
                    <a:gd name="T94" fmla="*/ 407 w 750"/>
                    <a:gd name="T95" fmla="*/ 37 h 1249"/>
                    <a:gd name="T96" fmla="*/ 410 w 750"/>
                    <a:gd name="T97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0" h="1249">
                      <a:moveTo>
                        <a:pt x="410" y="0"/>
                      </a:moveTo>
                      <a:lnTo>
                        <a:pt x="412" y="1"/>
                      </a:lnTo>
                      <a:lnTo>
                        <a:pt x="418" y="7"/>
                      </a:lnTo>
                      <a:lnTo>
                        <a:pt x="428" y="17"/>
                      </a:lnTo>
                      <a:lnTo>
                        <a:pt x="443" y="29"/>
                      </a:lnTo>
                      <a:lnTo>
                        <a:pt x="459" y="45"/>
                      </a:lnTo>
                      <a:lnTo>
                        <a:pt x="478" y="63"/>
                      </a:lnTo>
                      <a:lnTo>
                        <a:pt x="499" y="83"/>
                      </a:lnTo>
                      <a:lnTo>
                        <a:pt x="522" y="105"/>
                      </a:lnTo>
                      <a:lnTo>
                        <a:pt x="545" y="128"/>
                      </a:lnTo>
                      <a:lnTo>
                        <a:pt x="571" y="151"/>
                      </a:lnTo>
                      <a:lnTo>
                        <a:pt x="596" y="177"/>
                      </a:lnTo>
                      <a:lnTo>
                        <a:pt x="621" y="202"/>
                      </a:lnTo>
                      <a:lnTo>
                        <a:pt x="646" y="227"/>
                      </a:lnTo>
                      <a:lnTo>
                        <a:pt x="669" y="252"/>
                      </a:lnTo>
                      <a:lnTo>
                        <a:pt x="693" y="277"/>
                      </a:lnTo>
                      <a:lnTo>
                        <a:pt x="715" y="302"/>
                      </a:lnTo>
                      <a:lnTo>
                        <a:pt x="734" y="324"/>
                      </a:lnTo>
                      <a:lnTo>
                        <a:pt x="750" y="345"/>
                      </a:lnTo>
                      <a:lnTo>
                        <a:pt x="580" y="433"/>
                      </a:lnTo>
                      <a:lnTo>
                        <a:pt x="690" y="698"/>
                      </a:lnTo>
                      <a:lnTo>
                        <a:pt x="39" y="1218"/>
                      </a:lnTo>
                      <a:lnTo>
                        <a:pt x="0" y="1249"/>
                      </a:lnTo>
                      <a:lnTo>
                        <a:pt x="3" y="1247"/>
                      </a:lnTo>
                      <a:lnTo>
                        <a:pt x="6" y="1239"/>
                      </a:lnTo>
                      <a:lnTo>
                        <a:pt x="13" y="1226"/>
                      </a:lnTo>
                      <a:lnTo>
                        <a:pt x="20" y="1209"/>
                      </a:lnTo>
                      <a:lnTo>
                        <a:pt x="30" y="1187"/>
                      </a:lnTo>
                      <a:lnTo>
                        <a:pt x="39" y="1161"/>
                      </a:lnTo>
                      <a:lnTo>
                        <a:pt x="57" y="1121"/>
                      </a:lnTo>
                      <a:lnTo>
                        <a:pt x="76" y="1074"/>
                      </a:lnTo>
                      <a:lnTo>
                        <a:pt x="97" y="1023"/>
                      </a:lnTo>
                      <a:lnTo>
                        <a:pt x="120" y="967"/>
                      </a:lnTo>
                      <a:lnTo>
                        <a:pt x="145" y="907"/>
                      </a:lnTo>
                      <a:lnTo>
                        <a:pt x="169" y="843"/>
                      </a:lnTo>
                      <a:lnTo>
                        <a:pt x="195" y="777"/>
                      </a:lnTo>
                      <a:lnTo>
                        <a:pt x="220" y="709"/>
                      </a:lnTo>
                      <a:lnTo>
                        <a:pt x="246" y="639"/>
                      </a:lnTo>
                      <a:lnTo>
                        <a:pt x="270" y="569"/>
                      </a:lnTo>
                      <a:lnTo>
                        <a:pt x="295" y="499"/>
                      </a:lnTo>
                      <a:lnTo>
                        <a:pt x="317" y="429"/>
                      </a:lnTo>
                      <a:lnTo>
                        <a:pt x="339" y="359"/>
                      </a:lnTo>
                      <a:lnTo>
                        <a:pt x="357" y="293"/>
                      </a:lnTo>
                      <a:lnTo>
                        <a:pt x="374" y="228"/>
                      </a:lnTo>
                      <a:lnTo>
                        <a:pt x="388" y="167"/>
                      </a:lnTo>
                      <a:lnTo>
                        <a:pt x="396" y="121"/>
                      </a:lnTo>
                      <a:lnTo>
                        <a:pt x="404" y="77"/>
                      </a:lnTo>
                      <a:lnTo>
                        <a:pt x="407" y="3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1"/>
                <p:cNvSpPr>
                  <a:spLocks/>
                </p:cNvSpPr>
                <p:nvPr/>
              </p:nvSpPr>
              <p:spPr bwMode="auto">
                <a:xfrm>
                  <a:off x="-9182100" y="-455613"/>
                  <a:ext cx="473075" cy="1493838"/>
                </a:xfrm>
                <a:custGeom>
                  <a:avLst/>
                  <a:gdLst>
                    <a:gd name="T0" fmla="*/ 82 w 298"/>
                    <a:gd name="T1" fmla="*/ 0 h 941"/>
                    <a:gd name="T2" fmla="*/ 82 w 298"/>
                    <a:gd name="T3" fmla="*/ 3 h 941"/>
                    <a:gd name="T4" fmla="*/ 86 w 298"/>
                    <a:gd name="T5" fmla="*/ 14 h 941"/>
                    <a:gd name="T6" fmla="*/ 89 w 298"/>
                    <a:gd name="T7" fmla="*/ 29 h 941"/>
                    <a:gd name="T8" fmla="*/ 95 w 298"/>
                    <a:gd name="T9" fmla="*/ 51 h 941"/>
                    <a:gd name="T10" fmla="*/ 103 w 298"/>
                    <a:gd name="T11" fmla="*/ 78 h 941"/>
                    <a:gd name="T12" fmla="*/ 113 w 298"/>
                    <a:gd name="T13" fmla="*/ 110 h 941"/>
                    <a:gd name="T14" fmla="*/ 122 w 298"/>
                    <a:gd name="T15" fmla="*/ 148 h 941"/>
                    <a:gd name="T16" fmla="*/ 127 w 298"/>
                    <a:gd name="T17" fmla="*/ 168 h 941"/>
                    <a:gd name="T18" fmla="*/ 132 w 298"/>
                    <a:gd name="T19" fmla="*/ 188 h 941"/>
                    <a:gd name="T20" fmla="*/ 144 w 298"/>
                    <a:gd name="T21" fmla="*/ 231 h 941"/>
                    <a:gd name="T22" fmla="*/ 155 w 298"/>
                    <a:gd name="T23" fmla="*/ 279 h 941"/>
                    <a:gd name="T24" fmla="*/ 170 w 298"/>
                    <a:gd name="T25" fmla="*/ 331 h 941"/>
                    <a:gd name="T26" fmla="*/ 185 w 298"/>
                    <a:gd name="T27" fmla="*/ 395 h 941"/>
                    <a:gd name="T28" fmla="*/ 203 w 298"/>
                    <a:gd name="T29" fmla="*/ 473 h 941"/>
                    <a:gd name="T30" fmla="*/ 223 w 298"/>
                    <a:gd name="T31" fmla="*/ 555 h 941"/>
                    <a:gd name="T32" fmla="*/ 240 w 298"/>
                    <a:gd name="T33" fmla="*/ 638 h 941"/>
                    <a:gd name="T34" fmla="*/ 263 w 298"/>
                    <a:gd name="T35" fmla="*/ 748 h 941"/>
                    <a:gd name="T36" fmla="*/ 285 w 298"/>
                    <a:gd name="T37" fmla="*/ 861 h 941"/>
                    <a:gd name="T38" fmla="*/ 295 w 298"/>
                    <a:gd name="T39" fmla="*/ 916 h 941"/>
                    <a:gd name="T40" fmla="*/ 296 w 298"/>
                    <a:gd name="T41" fmla="*/ 929 h 941"/>
                    <a:gd name="T42" fmla="*/ 298 w 298"/>
                    <a:gd name="T43" fmla="*/ 941 h 941"/>
                    <a:gd name="T44" fmla="*/ 220 w 298"/>
                    <a:gd name="T45" fmla="*/ 890 h 941"/>
                    <a:gd name="T46" fmla="*/ 144 w 298"/>
                    <a:gd name="T47" fmla="*/ 836 h 941"/>
                    <a:gd name="T48" fmla="*/ 71 w 298"/>
                    <a:gd name="T49" fmla="*/ 779 h 941"/>
                    <a:gd name="T50" fmla="*/ 0 w 298"/>
                    <a:gd name="T51" fmla="*/ 719 h 941"/>
                    <a:gd name="T52" fmla="*/ 7 w 298"/>
                    <a:gd name="T53" fmla="*/ 652 h 941"/>
                    <a:gd name="T54" fmla="*/ 15 w 298"/>
                    <a:gd name="T55" fmla="*/ 586 h 941"/>
                    <a:gd name="T56" fmla="*/ 22 w 298"/>
                    <a:gd name="T57" fmla="*/ 520 h 941"/>
                    <a:gd name="T58" fmla="*/ 28 w 298"/>
                    <a:gd name="T59" fmla="*/ 456 h 941"/>
                    <a:gd name="T60" fmla="*/ 36 w 298"/>
                    <a:gd name="T61" fmla="*/ 395 h 941"/>
                    <a:gd name="T62" fmla="*/ 43 w 298"/>
                    <a:gd name="T63" fmla="*/ 335 h 941"/>
                    <a:gd name="T64" fmla="*/ 49 w 298"/>
                    <a:gd name="T65" fmla="*/ 279 h 941"/>
                    <a:gd name="T66" fmla="*/ 55 w 298"/>
                    <a:gd name="T67" fmla="*/ 226 h 941"/>
                    <a:gd name="T68" fmla="*/ 60 w 298"/>
                    <a:gd name="T69" fmla="*/ 177 h 941"/>
                    <a:gd name="T70" fmla="*/ 66 w 298"/>
                    <a:gd name="T71" fmla="*/ 133 h 941"/>
                    <a:gd name="T72" fmla="*/ 70 w 298"/>
                    <a:gd name="T73" fmla="*/ 95 h 941"/>
                    <a:gd name="T74" fmla="*/ 73 w 298"/>
                    <a:gd name="T75" fmla="*/ 62 h 941"/>
                    <a:gd name="T76" fmla="*/ 77 w 298"/>
                    <a:gd name="T77" fmla="*/ 36 h 941"/>
                    <a:gd name="T78" fmla="*/ 80 w 298"/>
                    <a:gd name="T79" fmla="*/ 16 h 941"/>
                    <a:gd name="T80" fmla="*/ 81 w 298"/>
                    <a:gd name="T81" fmla="*/ 4 h 941"/>
                    <a:gd name="T82" fmla="*/ 82 w 298"/>
                    <a:gd name="T83" fmla="*/ 0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8" h="941">
                      <a:moveTo>
                        <a:pt x="82" y="0"/>
                      </a:moveTo>
                      <a:lnTo>
                        <a:pt x="82" y="3"/>
                      </a:lnTo>
                      <a:lnTo>
                        <a:pt x="86" y="14"/>
                      </a:lnTo>
                      <a:lnTo>
                        <a:pt x="89" y="29"/>
                      </a:lnTo>
                      <a:lnTo>
                        <a:pt x="95" y="51"/>
                      </a:lnTo>
                      <a:lnTo>
                        <a:pt x="103" y="78"/>
                      </a:lnTo>
                      <a:lnTo>
                        <a:pt x="113" y="110"/>
                      </a:lnTo>
                      <a:lnTo>
                        <a:pt x="122" y="148"/>
                      </a:lnTo>
                      <a:lnTo>
                        <a:pt x="127" y="168"/>
                      </a:lnTo>
                      <a:lnTo>
                        <a:pt x="132" y="188"/>
                      </a:lnTo>
                      <a:lnTo>
                        <a:pt x="144" y="231"/>
                      </a:lnTo>
                      <a:lnTo>
                        <a:pt x="155" y="279"/>
                      </a:lnTo>
                      <a:lnTo>
                        <a:pt x="170" y="331"/>
                      </a:lnTo>
                      <a:lnTo>
                        <a:pt x="185" y="395"/>
                      </a:lnTo>
                      <a:lnTo>
                        <a:pt x="203" y="473"/>
                      </a:lnTo>
                      <a:lnTo>
                        <a:pt x="223" y="555"/>
                      </a:lnTo>
                      <a:lnTo>
                        <a:pt x="240" y="638"/>
                      </a:lnTo>
                      <a:lnTo>
                        <a:pt x="263" y="748"/>
                      </a:lnTo>
                      <a:lnTo>
                        <a:pt x="285" y="861"/>
                      </a:lnTo>
                      <a:lnTo>
                        <a:pt x="295" y="916"/>
                      </a:lnTo>
                      <a:lnTo>
                        <a:pt x="296" y="929"/>
                      </a:lnTo>
                      <a:lnTo>
                        <a:pt x="298" y="941"/>
                      </a:lnTo>
                      <a:lnTo>
                        <a:pt x="220" y="890"/>
                      </a:lnTo>
                      <a:lnTo>
                        <a:pt x="144" y="836"/>
                      </a:lnTo>
                      <a:lnTo>
                        <a:pt x="71" y="779"/>
                      </a:lnTo>
                      <a:lnTo>
                        <a:pt x="0" y="719"/>
                      </a:lnTo>
                      <a:lnTo>
                        <a:pt x="7" y="652"/>
                      </a:lnTo>
                      <a:lnTo>
                        <a:pt x="15" y="586"/>
                      </a:lnTo>
                      <a:lnTo>
                        <a:pt x="22" y="520"/>
                      </a:lnTo>
                      <a:lnTo>
                        <a:pt x="28" y="456"/>
                      </a:lnTo>
                      <a:lnTo>
                        <a:pt x="36" y="395"/>
                      </a:lnTo>
                      <a:lnTo>
                        <a:pt x="43" y="335"/>
                      </a:lnTo>
                      <a:lnTo>
                        <a:pt x="49" y="279"/>
                      </a:lnTo>
                      <a:lnTo>
                        <a:pt x="55" y="226"/>
                      </a:lnTo>
                      <a:lnTo>
                        <a:pt x="60" y="177"/>
                      </a:lnTo>
                      <a:lnTo>
                        <a:pt x="66" y="133"/>
                      </a:lnTo>
                      <a:lnTo>
                        <a:pt x="70" y="95"/>
                      </a:lnTo>
                      <a:lnTo>
                        <a:pt x="73" y="62"/>
                      </a:lnTo>
                      <a:lnTo>
                        <a:pt x="77" y="36"/>
                      </a:lnTo>
                      <a:lnTo>
                        <a:pt x="80" y="16"/>
                      </a:lnTo>
                      <a:lnTo>
                        <a:pt x="81" y="4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6" name="Freeform 32"/>
                <p:cNvSpPr>
                  <a:spLocks/>
                </p:cNvSpPr>
                <p:nvPr/>
              </p:nvSpPr>
              <p:spPr bwMode="auto">
                <a:xfrm>
                  <a:off x="-9055100" y="-995363"/>
                  <a:ext cx="2014538" cy="2503488"/>
                </a:xfrm>
                <a:custGeom>
                  <a:avLst/>
                  <a:gdLst>
                    <a:gd name="T0" fmla="*/ 889 w 1269"/>
                    <a:gd name="T1" fmla="*/ 31 h 1577"/>
                    <a:gd name="T2" fmla="*/ 916 w 1269"/>
                    <a:gd name="T3" fmla="*/ 136 h 1577"/>
                    <a:gd name="T4" fmla="*/ 948 w 1269"/>
                    <a:gd name="T5" fmla="*/ 245 h 1577"/>
                    <a:gd name="T6" fmla="*/ 954 w 1269"/>
                    <a:gd name="T7" fmla="*/ 262 h 1577"/>
                    <a:gd name="T8" fmla="*/ 1014 w 1269"/>
                    <a:gd name="T9" fmla="*/ 442 h 1577"/>
                    <a:gd name="T10" fmla="*/ 1081 w 1269"/>
                    <a:gd name="T11" fmla="*/ 621 h 1577"/>
                    <a:gd name="T12" fmla="*/ 1119 w 1269"/>
                    <a:gd name="T13" fmla="*/ 720 h 1577"/>
                    <a:gd name="T14" fmla="*/ 1151 w 1269"/>
                    <a:gd name="T15" fmla="*/ 801 h 1577"/>
                    <a:gd name="T16" fmla="*/ 1174 w 1269"/>
                    <a:gd name="T17" fmla="*/ 857 h 1577"/>
                    <a:gd name="T18" fmla="*/ 1214 w 1269"/>
                    <a:gd name="T19" fmla="*/ 954 h 1577"/>
                    <a:gd name="T20" fmla="*/ 1244 w 1269"/>
                    <a:gd name="T21" fmla="*/ 1023 h 1577"/>
                    <a:gd name="T22" fmla="*/ 1265 w 1269"/>
                    <a:gd name="T23" fmla="*/ 1069 h 1577"/>
                    <a:gd name="T24" fmla="*/ 1269 w 1269"/>
                    <a:gd name="T25" fmla="*/ 1083 h 1577"/>
                    <a:gd name="T26" fmla="*/ 1156 w 1269"/>
                    <a:gd name="T27" fmla="*/ 1573 h 1577"/>
                    <a:gd name="T28" fmla="*/ 931 w 1269"/>
                    <a:gd name="T29" fmla="*/ 1549 h 1577"/>
                    <a:gd name="T30" fmla="*/ 715 w 1269"/>
                    <a:gd name="T31" fmla="*/ 1500 h 1577"/>
                    <a:gd name="T32" fmla="*/ 508 w 1269"/>
                    <a:gd name="T33" fmla="*/ 1428 h 1577"/>
                    <a:gd name="T34" fmla="*/ 312 w 1269"/>
                    <a:gd name="T35" fmla="*/ 1335 h 1577"/>
                    <a:gd name="T36" fmla="*/ 213 w 1269"/>
                    <a:gd name="T37" fmla="*/ 1256 h 1577"/>
                    <a:gd name="T38" fmla="*/ 182 w 1269"/>
                    <a:gd name="T39" fmla="*/ 1088 h 1577"/>
                    <a:gd name="T40" fmla="*/ 140 w 1269"/>
                    <a:gd name="T41" fmla="*/ 895 h 1577"/>
                    <a:gd name="T42" fmla="*/ 103 w 1269"/>
                    <a:gd name="T43" fmla="*/ 735 h 1577"/>
                    <a:gd name="T44" fmla="*/ 81 w 1269"/>
                    <a:gd name="T45" fmla="*/ 644 h 1577"/>
                    <a:gd name="T46" fmla="*/ 62 w 1269"/>
                    <a:gd name="T47" fmla="*/ 571 h 1577"/>
                    <a:gd name="T48" fmla="*/ 41 w 1269"/>
                    <a:gd name="T49" fmla="*/ 488 h 1577"/>
                    <a:gd name="T50" fmla="*/ 22 w 1269"/>
                    <a:gd name="T51" fmla="*/ 418 h 1577"/>
                    <a:gd name="T52" fmla="*/ 8 w 1269"/>
                    <a:gd name="T53" fmla="*/ 369 h 1577"/>
                    <a:gd name="T54" fmla="*/ 1 w 1269"/>
                    <a:gd name="T55" fmla="*/ 343 h 1577"/>
                    <a:gd name="T56" fmla="*/ 106 w 1269"/>
                    <a:gd name="T57" fmla="*/ 285 h 1577"/>
                    <a:gd name="T58" fmla="*/ 326 w 1269"/>
                    <a:gd name="T59" fmla="*/ 187 h 1577"/>
                    <a:gd name="T60" fmla="*/ 521 w 1269"/>
                    <a:gd name="T61" fmla="*/ 114 h 1577"/>
                    <a:gd name="T62" fmla="*/ 688 w 1269"/>
                    <a:gd name="T63" fmla="*/ 58 h 1577"/>
                    <a:gd name="T64" fmla="*/ 847 w 1269"/>
                    <a:gd name="T65" fmla="*/ 11 h 1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9" h="1577">
                      <a:moveTo>
                        <a:pt x="883" y="0"/>
                      </a:moveTo>
                      <a:lnTo>
                        <a:pt x="889" y="31"/>
                      </a:lnTo>
                      <a:lnTo>
                        <a:pt x="902" y="82"/>
                      </a:lnTo>
                      <a:lnTo>
                        <a:pt x="916" y="136"/>
                      </a:lnTo>
                      <a:lnTo>
                        <a:pt x="928" y="180"/>
                      </a:lnTo>
                      <a:lnTo>
                        <a:pt x="948" y="245"/>
                      </a:lnTo>
                      <a:lnTo>
                        <a:pt x="950" y="253"/>
                      </a:lnTo>
                      <a:lnTo>
                        <a:pt x="954" y="262"/>
                      </a:lnTo>
                      <a:lnTo>
                        <a:pt x="972" y="318"/>
                      </a:lnTo>
                      <a:lnTo>
                        <a:pt x="1014" y="442"/>
                      </a:lnTo>
                      <a:lnTo>
                        <a:pt x="1047" y="532"/>
                      </a:lnTo>
                      <a:lnTo>
                        <a:pt x="1081" y="621"/>
                      </a:lnTo>
                      <a:lnTo>
                        <a:pt x="1102" y="676"/>
                      </a:lnTo>
                      <a:lnTo>
                        <a:pt x="1119" y="720"/>
                      </a:lnTo>
                      <a:lnTo>
                        <a:pt x="1134" y="758"/>
                      </a:lnTo>
                      <a:lnTo>
                        <a:pt x="1151" y="801"/>
                      </a:lnTo>
                      <a:lnTo>
                        <a:pt x="1163" y="829"/>
                      </a:lnTo>
                      <a:lnTo>
                        <a:pt x="1174" y="857"/>
                      </a:lnTo>
                      <a:lnTo>
                        <a:pt x="1195" y="908"/>
                      </a:lnTo>
                      <a:lnTo>
                        <a:pt x="1214" y="954"/>
                      </a:lnTo>
                      <a:lnTo>
                        <a:pt x="1232" y="994"/>
                      </a:lnTo>
                      <a:lnTo>
                        <a:pt x="1244" y="1023"/>
                      </a:lnTo>
                      <a:lnTo>
                        <a:pt x="1258" y="1054"/>
                      </a:lnTo>
                      <a:lnTo>
                        <a:pt x="1265" y="1069"/>
                      </a:lnTo>
                      <a:lnTo>
                        <a:pt x="1268" y="1078"/>
                      </a:lnTo>
                      <a:lnTo>
                        <a:pt x="1269" y="1083"/>
                      </a:lnTo>
                      <a:lnTo>
                        <a:pt x="1269" y="1577"/>
                      </a:lnTo>
                      <a:lnTo>
                        <a:pt x="1156" y="1573"/>
                      </a:lnTo>
                      <a:lnTo>
                        <a:pt x="1042" y="1565"/>
                      </a:lnTo>
                      <a:lnTo>
                        <a:pt x="931" y="1549"/>
                      </a:lnTo>
                      <a:lnTo>
                        <a:pt x="822" y="1527"/>
                      </a:lnTo>
                      <a:lnTo>
                        <a:pt x="715" y="1500"/>
                      </a:lnTo>
                      <a:lnTo>
                        <a:pt x="611" y="1466"/>
                      </a:lnTo>
                      <a:lnTo>
                        <a:pt x="508" y="1428"/>
                      </a:lnTo>
                      <a:lnTo>
                        <a:pt x="409" y="1384"/>
                      </a:lnTo>
                      <a:lnTo>
                        <a:pt x="312" y="1335"/>
                      </a:lnTo>
                      <a:lnTo>
                        <a:pt x="218" y="1281"/>
                      </a:lnTo>
                      <a:lnTo>
                        <a:pt x="213" y="1256"/>
                      </a:lnTo>
                      <a:lnTo>
                        <a:pt x="204" y="1201"/>
                      </a:lnTo>
                      <a:lnTo>
                        <a:pt x="182" y="1088"/>
                      </a:lnTo>
                      <a:lnTo>
                        <a:pt x="158" y="978"/>
                      </a:lnTo>
                      <a:lnTo>
                        <a:pt x="140" y="895"/>
                      </a:lnTo>
                      <a:lnTo>
                        <a:pt x="122" y="813"/>
                      </a:lnTo>
                      <a:lnTo>
                        <a:pt x="103" y="735"/>
                      </a:lnTo>
                      <a:lnTo>
                        <a:pt x="88" y="671"/>
                      </a:lnTo>
                      <a:lnTo>
                        <a:pt x="81" y="644"/>
                      </a:lnTo>
                      <a:lnTo>
                        <a:pt x="74" y="619"/>
                      </a:lnTo>
                      <a:lnTo>
                        <a:pt x="62" y="571"/>
                      </a:lnTo>
                      <a:lnTo>
                        <a:pt x="51" y="528"/>
                      </a:lnTo>
                      <a:lnTo>
                        <a:pt x="41" y="488"/>
                      </a:lnTo>
                      <a:lnTo>
                        <a:pt x="30" y="450"/>
                      </a:lnTo>
                      <a:lnTo>
                        <a:pt x="22" y="418"/>
                      </a:lnTo>
                      <a:lnTo>
                        <a:pt x="14" y="391"/>
                      </a:lnTo>
                      <a:lnTo>
                        <a:pt x="8" y="369"/>
                      </a:lnTo>
                      <a:lnTo>
                        <a:pt x="3" y="354"/>
                      </a:lnTo>
                      <a:lnTo>
                        <a:pt x="1" y="343"/>
                      </a:lnTo>
                      <a:lnTo>
                        <a:pt x="0" y="340"/>
                      </a:lnTo>
                      <a:lnTo>
                        <a:pt x="106" y="285"/>
                      </a:lnTo>
                      <a:lnTo>
                        <a:pt x="215" y="234"/>
                      </a:lnTo>
                      <a:lnTo>
                        <a:pt x="326" y="187"/>
                      </a:lnTo>
                      <a:lnTo>
                        <a:pt x="437" y="143"/>
                      </a:lnTo>
                      <a:lnTo>
                        <a:pt x="521" y="114"/>
                      </a:lnTo>
                      <a:lnTo>
                        <a:pt x="602" y="86"/>
                      </a:lnTo>
                      <a:lnTo>
                        <a:pt x="688" y="58"/>
                      </a:lnTo>
                      <a:lnTo>
                        <a:pt x="770" y="33"/>
                      </a:lnTo>
                      <a:lnTo>
                        <a:pt x="847" y="11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7" name="Freeform 33"/>
                <p:cNvSpPr>
                  <a:spLocks/>
                </p:cNvSpPr>
                <p:nvPr/>
              </p:nvSpPr>
              <p:spPr bwMode="auto">
                <a:xfrm>
                  <a:off x="-8224838" y="-1260475"/>
                  <a:ext cx="1184275" cy="1984375"/>
                </a:xfrm>
                <a:custGeom>
                  <a:avLst/>
                  <a:gdLst>
                    <a:gd name="T0" fmla="*/ 339 w 746"/>
                    <a:gd name="T1" fmla="*/ 0 h 1250"/>
                    <a:gd name="T2" fmla="*/ 342 w 746"/>
                    <a:gd name="T3" fmla="*/ 38 h 1250"/>
                    <a:gd name="T4" fmla="*/ 346 w 746"/>
                    <a:gd name="T5" fmla="*/ 78 h 1250"/>
                    <a:gd name="T6" fmla="*/ 353 w 746"/>
                    <a:gd name="T7" fmla="*/ 122 h 1250"/>
                    <a:gd name="T8" fmla="*/ 361 w 746"/>
                    <a:gd name="T9" fmla="*/ 169 h 1250"/>
                    <a:gd name="T10" fmla="*/ 375 w 746"/>
                    <a:gd name="T11" fmla="*/ 230 h 1250"/>
                    <a:gd name="T12" fmla="*/ 392 w 746"/>
                    <a:gd name="T13" fmla="*/ 293 h 1250"/>
                    <a:gd name="T14" fmla="*/ 410 w 746"/>
                    <a:gd name="T15" fmla="*/ 360 h 1250"/>
                    <a:gd name="T16" fmla="*/ 432 w 746"/>
                    <a:gd name="T17" fmla="*/ 429 h 1250"/>
                    <a:gd name="T18" fmla="*/ 454 w 746"/>
                    <a:gd name="T19" fmla="*/ 500 h 1250"/>
                    <a:gd name="T20" fmla="*/ 479 w 746"/>
                    <a:gd name="T21" fmla="*/ 569 h 1250"/>
                    <a:gd name="T22" fmla="*/ 503 w 746"/>
                    <a:gd name="T23" fmla="*/ 640 h 1250"/>
                    <a:gd name="T24" fmla="*/ 529 w 746"/>
                    <a:gd name="T25" fmla="*/ 710 h 1250"/>
                    <a:gd name="T26" fmla="*/ 555 w 746"/>
                    <a:gd name="T27" fmla="*/ 778 h 1250"/>
                    <a:gd name="T28" fmla="*/ 580 w 746"/>
                    <a:gd name="T29" fmla="*/ 844 h 1250"/>
                    <a:gd name="T30" fmla="*/ 605 w 746"/>
                    <a:gd name="T31" fmla="*/ 908 h 1250"/>
                    <a:gd name="T32" fmla="*/ 629 w 746"/>
                    <a:gd name="T33" fmla="*/ 968 h 1250"/>
                    <a:gd name="T34" fmla="*/ 652 w 746"/>
                    <a:gd name="T35" fmla="*/ 1024 h 1250"/>
                    <a:gd name="T36" fmla="*/ 673 w 746"/>
                    <a:gd name="T37" fmla="*/ 1075 h 1250"/>
                    <a:gd name="T38" fmla="*/ 693 w 746"/>
                    <a:gd name="T39" fmla="*/ 1122 h 1250"/>
                    <a:gd name="T40" fmla="*/ 710 w 746"/>
                    <a:gd name="T41" fmla="*/ 1161 h 1250"/>
                    <a:gd name="T42" fmla="*/ 720 w 746"/>
                    <a:gd name="T43" fmla="*/ 1188 h 1250"/>
                    <a:gd name="T44" fmla="*/ 729 w 746"/>
                    <a:gd name="T45" fmla="*/ 1210 h 1250"/>
                    <a:gd name="T46" fmla="*/ 737 w 746"/>
                    <a:gd name="T47" fmla="*/ 1227 h 1250"/>
                    <a:gd name="T48" fmla="*/ 743 w 746"/>
                    <a:gd name="T49" fmla="*/ 1239 h 1250"/>
                    <a:gd name="T50" fmla="*/ 746 w 746"/>
                    <a:gd name="T51" fmla="*/ 1248 h 1250"/>
                    <a:gd name="T52" fmla="*/ 746 w 746"/>
                    <a:gd name="T53" fmla="*/ 1250 h 1250"/>
                    <a:gd name="T54" fmla="*/ 710 w 746"/>
                    <a:gd name="T55" fmla="*/ 1220 h 1250"/>
                    <a:gd name="T56" fmla="*/ 60 w 746"/>
                    <a:gd name="T57" fmla="*/ 699 h 1250"/>
                    <a:gd name="T58" fmla="*/ 170 w 746"/>
                    <a:gd name="T59" fmla="*/ 433 h 1250"/>
                    <a:gd name="T60" fmla="*/ 0 w 746"/>
                    <a:gd name="T61" fmla="*/ 345 h 1250"/>
                    <a:gd name="T62" fmla="*/ 16 w 746"/>
                    <a:gd name="T63" fmla="*/ 325 h 1250"/>
                    <a:gd name="T64" fmla="*/ 34 w 746"/>
                    <a:gd name="T65" fmla="*/ 303 h 1250"/>
                    <a:gd name="T66" fmla="*/ 56 w 746"/>
                    <a:gd name="T67" fmla="*/ 279 h 1250"/>
                    <a:gd name="T68" fmla="*/ 80 w 746"/>
                    <a:gd name="T69" fmla="*/ 253 h 1250"/>
                    <a:gd name="T70" fmla="*/ 104 w 746"/>
                    <a:gd name="T71" fmla="*/ 227 h 1250"/>
                    <a:gd name="T72" fmla="*/ 128 w 746"/>
                    <a:gd name="T73" fmla="*/ 203 h 1250"/>
                    <a:gd name="T74" fmla="*/ 154 w 746"/>
                    <a:gd name="T75" fmla="*/ 177 h 1250"/>
                    <a:gd name="T76" fmla="*/ 178 w 746"/>
                    <a:gd name="T77" fmla="*/ 153 h 1250"/>
                    <a:gd name="T78" fmla="*/ 204 w 746"/>
                    <a:gd name="T79" fmla="*/ 128 h 1250"/>
                    <a:gd name="T80" fmla="*/ 227 w 746"/>
                    <a:gd name="T81" fmla="*/ 105 h 1250"/>
                    <a:gd name="T82" fmla="*/ 250 w 746"/>
                    <a:gd name="T83" fmla="*/ 84 h 1250"/>
                    <a:gd name="T84" fmla="*/ 271 w 746"/>
                    <a:gd name="T85" fmla="*/ 63 h 1250"/>
                    <a:gd name="T86" fmla="*/ 291 w 746"/>
                    <a:gd name="T87" fmla="*/ 46 h 1250"/>
                    <a:gd name="T88" fmla="*/ 306 w 746"/>
                    <a:gd name="T89" fmla="*/ 30 h 1250"/>
                    <a:gd name="T90" fmla="*/ 321 w 746"/>
                    <a:gd name="T91" fmla="*/ 18 h 1250"/>
                    <a:gd name="T92" fmla="*/ 331 w 746"/>
                    <a:gd name="T93" fmla="*/ 8 h 1250"/>
                    <a:gd name="T94" fmla="*/ 337 w 746"/>
                    <a:gd name="T95" fmla="*/ 2 h 1250"/>
                    <a:gd name="T96" fmla="*/ 339 w 746"/>
                    <a:gd name="T97" fmla="*/ 0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6" h="1250">
                      <a:moveTo>
                        <a:pt x="339" y="0"/>
                      </a:moveTo>
                      <a:lnTo>
                        <a:pt x="342" y="38"/>
                      </a:lnTo>
                      <a:lnTo>
                        <a:pt x="346" y="78"/>
                      </a:lnTo>
                      <a:lnTo>
                        <a:pt x="353" y="122"/>
                      </a:lnTo>
                      <a:lnTo>
                        <a:pt x="361" y="169"/>
                      </a:lnTo>
                      <a:lnTo>
                        <a:pt x="375" y="230"/>
                      </a:lnTo>
                      <a:lnTo>
                        <a:pt x="392" y="293"/>
                      </a:lnTo>
                      <a:lnTo>
                        <a:pt x="410" y="360"/>
                      </a:lnTo>
                      <a:lnTo>
                        <a:pt x="432" y="429"/>
                      </a:lnTo>
                      <a:lnTo>
                        <a:pt x="454" y="500"/>
                      </a:lnTo>
                      <a:lnTo>
                        <a:pt x="479" y="569"/>
                      </a:lnTo>
                      <a:lnTo>
                        <a:pt x="503" y="640"/>
                      </a:lnTo>
                      <a:lnTo>
                        <a:pt x="529" y="710"/>
                      </a:lnTo>
                      <a:lnTo>
                        <a:pt x="555" y="778"/>
                      </a:lnTo>
                      <a:lnTo>
                        <a:pt x="580" y="844"/>
                      </a:lnTo>
                      <a:lnTo>
                        <a:pt x="605" y="908"/>
                      </a:lnTo>
                      <a:lnTo>
                        <a:pt x="629" y="968"/>
                      </a:lnTo>
                      <a:lnTo>
                        <a:pt x="652" y="1024"/>
                      </a:lnTo>
                      <a:lnTo>
                        <a:pt x="673" y="1075"/>
                      </a:lnTo>
                      <a:lnTo>
                        <a:pt x="693" y="1122"/>
                      </a:lnTo>
                      <a:lnTo>
                        <a:pt x="710" y="1161"/>
                      </a:lnTo>
                      <a:lnTo>
                        <a:pt x="720" y="1188"/>
                      </a:lnTo>
                      <a:lnTo>
                        <a:pt x="729" y="1210"/>
                      </a:lnTo>
                      <a:lnTo>
                        <a:pt x="737" y="1227"/>
                      </a:lnTo>
                      <a:lnTo>
                        <a:pt x="743" y="1239"/>
                      </a:lnTo>
                      <a:lnTo>
                        <a:pt x="746" y="1248"/>
                      </a:lnTo>
                      <a:lnTo>
                        <a:pt x="746" y="1250"/>
                      </a:lnTo>
                      <a:lnTo>
                        <a:pt x="710" y="1220"/>
                      </a:lnTo>
                      <a:lnTo>
                        <a:pt x="60" y="699"/>
                      </a:lnTo>
                      <a:lnTo>
                        <a:pt x="170" y="433"/>
                      </a:lnTo>
                      <a:lnTo>
                        <a:pt x="0" y="345"/>
                      </a:lnTo>
                      <a:lnTo>
                        <a:pt x="16" y="325"/>
                      </a:lnTo>
                      <a:lnTo>
                        <a:pt x="34" y="303"/>
                      </a:lnTo>
                      <a:lnTo>
                        <a:pt x="56" y="279"/>
                      </a:lnTo>
                      <a:lnTo>
                        <a:pt x="80" y="253"/>
                      </a:lnTo>
                      <a:lnTo>
                        <a:pt x="104" y="227"/>
                      </a:lnTo>
                      <a:lnTo>
                        <a:pt x="128" y="203"/>
                      </a:lnTo>
                      <a:lnTo>
                        <a:pt x="154" y="177"/>
                      </a:lnTo>
                      <a:lnTo>
                        <a:pt x="178" y="153"/>
                      </a:lnTo>
                      <a:lnTo>
                        <a:pt x="204" y="128"/>
                      </a:lnTo>
                      <a:lnTo>
                        <a:pt x="227" y="105"/>
                      </a:lnTo>
                      <a:lnTo>
                        <a:pt x="250" y="84"/>
                      </a:lnTo>
                      <a:lnTo>
                        <a:pt x="271" y="63"/>
                      </a:lnTo>
                      <a:lnTo>
                        <a:pt x="291" y="46"/>
                      </a:lnTo>
                      <a:lnTo>
                        <a:pt x="306" y="30"/>
                      </a:lnTo>
                      <a:lnTo>
                        <a:pt x="321" y="18"/>
                      </a:lnTo>
                      <a:lnTo>
                        <a:pt x="331" y="8"/>
                      </a:lnTo>
                      <a:lnTo>
                        <a:pt x="337" y="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266" name="Group 265"/>
          <p:cNvGrpSpPr/>
          <p:nvPr/>
        </p:nvGrpSpPr>
        <p:grpSpPr>
          <a:xfrm>
            <a:off x="6205696" y="1773892"/>
            <a:ext cx="1500396" cy="1500396"/>
            <a:chOff x="6205696" y="1773892"/>
            <a:chExt cx="1500396" cy="1500396"/>
          </a:xfrm>
        </p:grpSpPr>
        <p:sp>
          <p:nvSpPr>
            <p:cNvPr id="137" name="Oval 136"/>
            <p:cNvSpPr/>
            <p:nvPr/>
          </p:nvSpPr>
          <p:spPr>
            <a:xfrm>
              <a:off x="6205696" y="1773892"/>
              <a:ext cx="1500396" cy="15003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315681" y="1883877"/>
              <a:ext cx="1280426" cy="1280426"/>
              <a:chOff x="-1952625" y="-5789613"/>
              <a:chExt cx="6450013" cy="6450013"/>
            </a:xfrm>
          </p:grpSpPr>
          <p:sp>
            <p:nvSpPr>
              <p:cNvPr id="249" name="Freeform 38"/>
              <p:cNvSpPr>
                <a:spLocks/>
              </p:cNvSpPr>
              <p:nvPr/>
            </p:nvSpPr>
            <p:spPr bwMode="auto">
              <a:xfrm>
                <a:off x="-1952625" y="-5789613"/>
                <a:ext cx="6450013" cy="6450013"/>
              </a:xfrm>
              <a:custGeom>
                <a:avLst/>
                <a:gdLst>
                  <a:gd name="T0" fmla="*/ 2156 w 4063"/>
                  <a:gd name="T1" fmla="*/ 3 h 4063"/>
                  <a:gd name="T2" fmla="*/ 2397 w 4063"/>
                  <a:gd name="T3" fmla="*/ 33 h 4063"/>
                  <a:gd name="T4" fmla="*/ 2629 w 4063"/>
                  <a:gd name="T5" fmla="*/ 88 h 4063"/>
                  <a:gd name="T6" fmla="*/ 2849 w 4063"/>
                  <a:gd name="T7" fmla="*/ 171 h 4063"/>
                  <a:gd name="T8" fmla="*/ 3057 w 4063"/>
                  <a:gd name="T9" fmla="*/ 277 h 4063"/>
                  <a:gd name="T10" fmla="*/ 3251 w 4063"/>
                  <a:gd name="T11" fmla="*/ 406 h 4063"/>
                  <a:gd name="T12" fmla="*/ 3427 w 4063"/>
                  <a:gd name="T13" fmla="*/ 555 h 4063"/>
                  <a:gd name="T14" fmla="*/ 3585 w 4063"/>
                  <a:gd name="T15" fmla="*/ 723 h 4063"/>
                  <a:gd name="T16" fmla="*/ 3725 w 4063"/>
                  <a:gd name="T17" fmla="*/ 907 h 4063"/>
                  <a:gd name="T18" fmla="*/ 3842 w 4063"/>
                  <a:gd name="T19" fmla="*/ 1108 h 4063"/>
                  <a:gd name="T20" fmla="*/ 3936 w 4063"/>
                  <a:gd name="T21" fmla="*/ 1322 h 4063"/>
                  <a:gd name="T22" fmla="*/ 4005 w 4063"/>
                  <a:gd name="T23" fmla="*/ 1549 h 4063"/>
                  <a:gd name="T24" fmla="*/ 4048 w 4063"/>
                  <a:gd name="T25" fmla="*/ 1786 h 4063"/>
                  <a:gd name="T26" fmla="*/ 4063 w 4063"/>
                  <a:gd name="T27" fmla="*/ 2031 h 4063"/>
                  <a:gd name="T28" fmla="*/ 4048 w 4063"/>
                  <a:gd name="T29" fmla="*/ 2276 h 4063"/>
                  <a:gd name="T30" fmla="*/ 4005 w 4063"/>
                  <a:gd name="T31" fmla="*/ 2514 h 4063"/>
                  <a:gd name="T32" fmla="*/ 3936 w 4063"/>
                  <a:gd name="T33" fmla="*/ 2741 h 4063"/>
                  <a:gd name="T34" fmla="*/ 3842 w 4063"/>
                  <a:gd name="T35" fmla="*/ 2955 h 4063"/>
                  <a:gd name="T36" fmla="*/ 3725 w 4063"/>
                  <a:gd name="T37" fmla="*/ 3156 h 4063"/>
                  <a:gd name="T38" fmla="*/ 3585 w 4063"/>
                  <a:gd name="T39" fmla="*/ 3340 h 4063"/>
                  <a:gd name="T40" fmla="*/ 3427 w 4063"/>
                  <a:gd name="T41" fmla="*/ 3508 h 4063"/>
                  <a:gd name="T42" fmla="*/ 3251 w 4063"/>
                  <a:gd name="T43" fmla="*/ 3657 h 4063"/>
                  <a:gd name="T44" fmla="*/ 3057 w 4063"/>
                  <a:gd name="T45" fmla="*/ 3786 h 4063"/>
                  <a:gd name="T46" fmla="*/ 2849 w 4063"/>
                  <a:gd name="T47" fmla="*/ 3892 h 4063"/>
                  <a:gd name="T48" fmla="*/ 2629 w 4063"/>
                  <a:gd name="T49" fmla="*/ 3974 h 4063"/>
                  <a:gd name="T50" fmla="*/ 2397 w 4063"/>
                  <a:gd name="T51" fmla="*/ 4030 h 4063"/>
                  <a:gd name="T52" fmla="*/ 2156 w 4063"/>
                  <a:gd name="T53" fmla="*/ 4059 h 4063"/>
                  <a:gd name="T54" fmla="*/ 1907 w 4063"/>
                  <a:gd name="T55" fmla="*/ 4059 h 4063"/>
                  <a:gd name="T56" fmla="*/ 1666 w 4063"/>
                  <a:gd name="T57" fmla="*/ 4030 h 4063"/>
                  <a:gd name="T58" fmla="*/ 1434 w 4063"/>
                  <a:gd name="T59" fmla="*/ 3974 h 4063"/>
                  <a:gd name="T60" fmla="*/ 1214 w 4063"/>
                  <a:gd name="T61" fmla="*/ 3892 h 4063"/>
                  <a:gd name="T62" fmla="*/ 1006 w 4063"/>
                  <a:gd name="T63" fmla="*/ 3786 h 4063"/>
                  <a:gd name="T64" fmla="*/ 813 w 4063"/>
                  <a:gd name="T65" fmla="*/ 3657 h 4063"/>
                  <a:gd name="T66" fmla="*/ 637 w 4063"/>
                  <a:gd name="T67" fmla="*/ 3508 h 4063"/>
                  <a:gd name="T68" fmla="*/ 478 w 4063"/>
                  <a:gd name="T69" fmla="*/ 3340 h 4063"/>
                  <a:gd name="T70" fmla="*/ 339 w 4063"/>
                  <a:gd name="T71" fmla="*/ 3156 h 4063"/>
                  <a:gd name="T72" fmla="*/ 222 w 4063"/>
                  <a:gd name="T73" fmla="*/ 2955 h 4063"/>
                  <a:gd name="T74" fmla="*/ 127 w 4063"/>
                  <a:gd name="T75" fmla="*/ 2741 h 4063"/>
                  <a:gd name="T76" fmla="*/ 58 w 4063"/>
                  <a:gd name="T77" fmla="*/ 2514 h 4063"/>
                  <a:gd name="T78" fmla="*/ 15 w 4063"/>
                  <a:gd name="T79" fmla="*/ 2276 h 4063"/>
                  <a:gd name="T80" fmla="*/ 0 w 4063"/>
                  <a:gd name="T81" fmla="*/ 2031 h 4063"/>
                  <a:gd name="T82" fmla="*/ 15 w 4063"/>
                  <a:gd name="T83" fmla="*/ 1786 h 4063"/>
                  <a:gd name="T84" fmla="*/ 58 w 4063"/>
                  <a:gd name="T85" fmla="*/ 1549 h 4063"/>
                  <a:gd name="T86" fmla="*/ 127 w 4063"/>
                  <a:gd name="T87" fmla="*/ 1322 h 4063"/>
                  <a:gd name="T88" fmla="*/ 222 w 4063"/>
                  <a:gd name="T89" fmla="*/ 1108 h 4063"/>
                  <a:gd name="T90" fmla="*/ 339 w 4063"/>
                  <a:gd name="T91" fmla="*/ 907 h 4063"/>
                  <a:gd name="T92" fmla="*/ 478 w 4063"/>
                  <a:gd name="T93" fmla="*/ 723 h 4063"/>
                  <a:gd name="T94" fmla="*/ 637 w 4063"/>
                  <a:gd name="T95" fmla="*/ 555 h 4063"/>
                  <a:gd name="T96" fmla="*/ 813 w 4063"/>
                  <a:gd name="T97" fmla="*/ 406 h 4063"/>
                  <a:gd name="T98" fmla="*/ 1006 w 4063"/>
                  <a:gd name="T99" fmla="*/ 277 h 4063"/>
                  <a:gd name="T100" fmla="*/ 1214 w 4063"/>
                  <a:gd name="T101" fmla="*/ 171 h 4063"/>
                  <a:gd name="T102" fmla="*/ 1434 w 4063"/>
                  <a:gd name="T103" fmla="*/ 88 h 4063"/>
                  <a:gd name="T104" fmla="*/ 1666 w 4063"/>
                  <a:gd name="T105" fmla="*/ 33 h 4063"/>
                  <a:gd name="T106" fmla="*/ 1907 w 4063"/>
                  <a:gd name="T107" fmla="*/ 3 h 4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63" h="4063">
                    <a:moveTo>
                      <a:pt x="2030" y="0"/>
                    </a:moveTo>
                    <a:lnTo>
                      <a:pt x="2156" y="3"/>
                    </a:lnTo>
                    <a:lnTo>
                      <a:pt x="2277" y="15"/>
                    </a:lnTo>
                    <a:lnTo>
                      <a:pt x="2397" y="33"/>
                    </a:lnTo>
                    <a:lnTo>
                      <a:pt x="2514" y="58"/>
                    </a:lnTo>
                    <a:lnTo>
                      <a:pt x="2629" y="88"/>
                    </a:lnTo>
                    <a:lnTo>
                      <a:pt x="2741" y="127"/>
                    </a:lnTo>
                    <a:lnTo>
                      <a:pt x="2849" y="171"/>
                    </a:lnTo>
                    <a:lnTo>
                      <a:pt x="2955" y="221"/>
                    </a:lnTo>
                    <a:lnTo>
                      <a:pt x="3057" y="277"/>
                    </a:lnTo>
                    <a:lnTo>
                      <a:pt x="3156" y="338"/>
                    </a:lnTo>
                    <a:lnTo>
                      <a:pt x="3251" y="406"/>
                    </a:lnTo>
                    <a:lnTo>
                      <a:pt x="3340" y="478"/>
                    </a:lnTo>
                    <a:lnTo>
                      <a:pt x="3427" y="555"/>
                    </a:lnTo>
                    <a:lnTo>
                      <a:pt x="3508" y="636"/>
                    </a:lnTo>
                    <a:lnTo>
                      <a:pt x="3585" y="723"/>
                    </a:lnTo>
                    <a:lnTo>
                      <a:pt x="3657" y="812"/>
                    </a:lnTo>
                    <a:lnTo>
                      <a:pt x="3725" y="907"/>
                    </a:lnTo>
                    <a:lnTo>
                      <a:pt x="3786" y="1006"/>
                    </a:lnTo>
                    <a:lnTo>
                      <a:pt x="3842" y="1108"/>
                    </a:lnTo>
                    <a:lnTo>
                      <a:pt x="3892" y="1214"/>
                    </a:lnTo>
                    <a:lnTo>
                      <a:pt x="3936" y="1322"/>
                    </a:lnTo>
                    <a:lnTo>
                      <a:pt x="3975" y="1434"/>
                    </a:lnTo>
                    <a:lnTo>
                      <a:pt x="4005" y="1549"/>
                    </a:lnTo>
                    <a:lnTo>
                      <a:pt x="4030" y="1666"/>
                    </a:lnTo>
                    <a:lnTo>
                      <a:pt x="4048" y="1786"/>
                    </a:lnTo>
                    <a:lnTo>
                      <a:pt x="4060" y="1907"/>
                    </a:lnTo>
                    <a:lnTo>
                      <a:pt x="4063" y="2031"/>
                    </a:lnTo>
                    <a:lnTo>
                      <a:pt x="4060" y="2156"/>
                    </a:lnTo>
                    <a:lnTo>
                      <a:pt x="4048" y="2276"/>
                    </a:lnTo>
                    <a:lnTo>
                      <a:pt x="4030" y="2397"/>
                    </a:lnTo>
                    <a:lnTo>
                      <a:pt x="4005" y="2514"/>
                    </a:lnTo>
                    <a:lnTo>
                      <a:pt x="3975" y="2629"/>
                    </a:lnTo>
                    <a:lnTo>
                      <a:pt x="3936" y="2741"/>
                    </a:lnTo>
                    <a:lnTo>
                      <a:pt x="3892" y="2849"/>
                    </a:lnTo>
                    <a:lnTo>
                      <a:pt x="3842" y="2955"/>
                    </a:lnTo>
                    <a:lnTo>
                      <a:pt x="3786" y="3057"/>
                    </a:lnTo>
                    <a:lnTo>
                      <a:pt x="3725" y="3156"/>
                    </a:lnTo>
                    <a:lnTo>
                      <a:pt x="3657" y="3250"/>
                    </a:lnTo>
                    <a:lnTo>
                      <a:pt x="3585" y="3340"/>
                    </a:lnTo>
                    <a:lnTo>
                      <a:pt x="3508" y="3426"/>
                    </a:lnTo>
                    <a:lnTo>
                      <a:pt x="3427" y="3508"/>
                    </a:lnTo>
                    <a:lnTo>
                      <a:pt x="3340" y="3585"/>
                    </a:lnTo>
                    <a:lnTo>
                      <a:pt x="3251" y="3657"/>
                    </a:lnTo>
                    <a:lnTo>
                      <a:pt x="3156" y="3724"/>
                    </a:lnTo>
                    <a:lnTo>
                      <a:pt x="3057" y="3786"/>
                    </a:lnTo>
                    <a:lnTo>
                      <a:pt x="2955" y="3841"/>
                    </a:lnTo>
                    <a:lnTo>
                      <a:pt x="2849" y="3892"/>
                    </a:lnTo>
                    <a:lnTo>
                      <a:pt x="2741" y="3936"/>
                    </a:lnTo>
                    <a:lnTo>
                      <a:pt x="2629" y="3974"/>
                    </a:lnTo>
                    <a:lnTo>
                      <a:pt x="2514" y="4005"/>
                    </a:lnTo>
                    <a:lnTo>
                      <a:pt x="2397" y="4030"/>
                    </a:lnTo>
                    <a:lnTo>
                      <a:pt x="2277" y="4048"/>
                    </a:lnTo>
                    <a:lnTo>
                      <a:pt x="2156" y="4059"/>
                    </a:lnTo>
                    <a:lnTo>
                      <a:pt x="2030" y="4063"/>
                    </a:lnTo>
                    <a:lnTo>
                      <a:pt x="1907" y="4059"/>
                    </a:lnTo>
                    <a:lnTo>
                      <a:pt x="1787" y="4048"/>
                    </a:lnTo>
                    <a:lnTo>
                      <a:pt x="1666" y="4030"/>
                    </a:lnTo>
                    <a:lnTo>
                      <a:pt x="1549" y="4005"/>
                    </a:lnTo>
                    <a:lnTo>
                      <a:pt x="1434" y="3974"/>
                    </a:lnTo>
                    <a:lnTo>
                      <a:pt x="1322" y="3936"/>
                    </a:lnTo>
                    <a:lnTo>
                      <a:pt x="1214" y="3892"/>
                    </a:lnTo>
                    <a:lnTo>
                      <a:pt x="1108" y="3841"/>
                    </a:lnTo>
                    <a:lnTo>
                      <a:pt x="1006" y="3786"/>
                    </a:lnTo>
                    <a:lnTo>
                      <a:pt x="907" y="3724"/>
                    </a:lnTo>
                    <a:lnTo>
                      <a:pt x="813" y="3657"/>
                    </a:lnTo>
                    <a:lnTo>
                      <a:pt x="723" y="3585"/>
                    </a:lnTo>
                    <a:lnTo>
                      <a:pt x="637" y="3508"/>
                    </a:lnTo>
                    <a:lnTo>
                      <a:pt x="555" y="3426"/>
                    </a:lnTo>
                    <a:lnTo>
                      <a:pt x="478" y="3340"/>
                    </a:lnTo>
                    <a:lnTo>
                      <a:pt x="406" y="3250"/>
                    </a:lnTo>
                    <a:lnTo>
                      <a:pt x="339" y="3156"/>
                    </a:lnTo>
                    <a:lnTo>
                      <a:pt x="277" y="3057"/>
                    </a:lnTo>
                    <a:lnTo>
                      <a:pt x="222" y="2955"/>
                    </a:lnTo>
                    <a:lnTo>
                      <a:pt x="171" y="2849"/>
                    </a:lnTo>
                    <a:lnTo>
                      <a:pt x="127" y="2741"/>
                    </a:lnTo>
                    <a:lnTo>
                      <a:pt x="89" y="2629"/>
                    </a:lnTo>
                    <a:lnTo>
                      <a:pt x="58" y="2514"/>
                    </a:lnTo>
                    <a:lnTo>
                      <a:pt x="33" y="2397"/>
                    </a:lnTo>
                    <a:lnTo>
                      <a:pt x="15" y="2276"/>
                    </a:lnTo>
                    <a:lnTo>
                      <a:pt x="4" y="2156"/>
                    </a:lnTo>
                    <a:lnTo>
                      <a:pt x="0" y="2031"/>
                    </a:lnTo>
                    <a:lnTo>
                      <a:pt x="4" y="1907"/>
                    </a:lnTo>
                    <a:lnTo>
                      <a:pt x="15" y="1786"/>
                    </a:lnTo>
                    <a:lnTo>
                      <a:pt x="33" y="1666"/>
                    </a:lnTo>
                    <a:lnTo>
                      <a:pt x="58" y="1549"/>
                    </a:lnTo>
                    <a:lnTo>
                      <a:pt x="89" y="1434"/>
                    </a:lnTo>
                    <a:lnTo>
                      <a:pt x="127" y="1322"/>
                    </a:lnTo>
                    <a:lnTo>
                      <a:pt x="171" y="1214"/>
                    </a:lnTo>
                    <a:lnTo>
                      <a:pt x="222" y="1108"/>
                    </a:lnTo>
                    <a:lnTo>
                      <a:pt x="277" y="1006"/>
                    </a:lnTo>
                    <a:lnTo>
                      <a:pt x="339" y="907"/>
                    </a:lnTo>
                    <a:lnTo>
                      <a:pt x="406" y="812"/>
                    </a:lnTo>
                    <a:lnTo>
                      <a:pt x="478" y="723"/>
                    </a:lnTo>
                    <a:lnTo>
                      <a:pt x="555" y="636"/>
                    </a:lnTo>
                    <a:lnTo>
                      <a:pt x="637" y="555"/>
                    </a:lnTo>
                    <a:lnTo>
                      <a:pt x="723" y="478"/>
                    </a:lnTo>
                    <a:lnTo>
                      <a:pt x="813" y="406"/>
                    </a:lnTo>
                    <a:lnTo>
                      <a:pt x="907" y="338"/>
                    </a:lnTo>
                    <a:lnTo>
                      <a:pt x="1006" y="277"/>
                    </a:lnTo>
                    <a:lnTo>
                      <a:pt x="1108" y="221"/>
                    </a:lnTo>
                    <a:lnTo>
                      <a:pt x="1214" y="171"/>
                    </a:lnTo>
                    <a:lnTo>
                      <a:pt x="1322" y="127"/>
                    </a:lnTo>
                    <a:lnTo>
                      <a:pt x="1434" y="88"/>
                    </a:lnTo>
                    <a:lnTo>
                      <a:pt x="1549" y="58"/>
                    </a:lnTo>
                    <a:lnTo>
                      <a:pt x="1666" y="33"/>
                    </a:lnTo>
                    <a:lnTo>
                      <a:pt x="1787" y="15"/>
                    </a:lnTo>
                    <a:lnTo>
                      <a:pt x="1907" y="3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-1231900" y="-5329238"/>
                <a:ext cx="5008563" cy="5989638"/>
                <a:chOff x="-1231900" y="-5329238"/>
                <a:chExt cx="5008563" cy="5989638"/>
              </a:xfrm>
            </p:grpSpPr>
            <p:sp>
              <p:nvSpPr>
                <p:cNvPr id="251" name="Freeform 39"/>
                <p:cNvSpPr>
                  <a:spLocks/>
                </p:cNvSpPr>
                <p:nvPr/>
              </p:nvSpPr>
              <p:spPr bwMode="auto">
                <a:xfrm>
                  <a:off x="1257300" y="-1182688"/>
                  <a:ext cx="30163" cy="3175"/>
                </a:xfrm>
                <a:custGeom>
                  <a:avLst/>
                  <a:gdLst>
                    <a:gd name="T0" fmla="*/ 0 w 19"/>
                    <a:gd name="T1" fmla="*/ 0 h 2"/>
                    <a:gd name="T2" fmla="*/ 19 w 19"/>
                    <a:gd name="T3" fmla="*/ 0 h 2"/>
                    <a:gd name="T4" fmla="*/ 16 w 19"/>
                    <a:gd name="T5" fmla="*/ 0 h 2"/>
                    <a:gd name="T6" fmla="*/ 13 w 19"/>
                    <a:gd name="T7" fmla="*/ 2 h 2"/>
                    <a:gd name="T8" fmla="*/ 8 w 19"/>
                    <a:gd name="T9" fmla="*/ 2 h 2"/>
                    <a:gd name="T10" fmla="*/ 6 w 19"/>
                    <a:gd name="T11" fmla="*/ 2 h 2"/>
                    <a:gd name="T12" fmla="*/ 3 w 19"/>
                    <a:gd name="T13" fmla="*/ 0 h 2"/>
                    <a:gd name="T14" fmla="*/ 0 w 19"/>
                    <a:gd name="T1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2">
                      <a:moveTo>
                        <a:pt x="0" y="0"/>
                      </a:move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3" y="2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2" name="Freeform 40"/>
                <p:cNvSpPr>
                  <a:spLocks/>
                </p:cNvSpPr>
                <p:nvPr/>
              </p:nvSpPr>
              <p:spPr bwMode="auto">
                <a:xfrm>
                  <a:off x="-1231900" y="-1512888"/>
                  <a:ext cx="5008563" cy="2173288"/>
                </a:xfrm>
                <a:custGeom>
                  <a:avLst/>
                  <a:gdLst>
                    <a:gd name="T0" fmla="*/ 1001 w 3155"/>
                    <a:gd name="T1" fmla="*/ 81 h 1369"/>
                    <a:gd name="T2" fmla="*/ 1012 w 3155"/>
                    <a:gd name="T3" fmla="*/ 208 h 1369"/>
                    <a:gd name="T4" fmla="*/ 1037 w 3155"/>
                    <a:gd name="T5" fmla="*/ 325 h 1369"/>
                    <a:gd name="T6" fmla="*/ 1064 w 3155"/>
                    <a:gd name="T7" fmla="*/ 418 h 1369"/>
                    <a:gd name="T8" fmla="*/ 1085 w 3155"/>
                    <a:gd name="T9" fmla="*/ 475 h 1369"/>
                    <a:gd name="T10" fmla="*/ 1112 w 3155"/>
                    <a:gd name="T11" fmla="*/ 446 h 1369"/>
                    <a:gd name="T12" fmla="*/ 1198 w 3155"/>
                    <a:gd name="T13" fmla="*/ 347 h 1369"/>
                    <a:gd name="T14" fmla="*/ 1303 w 3155"/>
                    <a:gd name="T15" fmla="*/ 281 h 1369"/>
                    <a:gd name="T16" fmla="*/ 1411 w 3155"/>
                    <a:gd name="T17" fmla="*/ 240 h 1369"/>
                    <a:gd name="T18" fmla="*/ 1505 w 3155"/>
                    <a:gd name="T19" fmla="*/ 218 h 1369"/>
                    <a:gd name="T20" fmla="*/ 1564 w 3155"/>
                    <a:gd name="T21" fmla="*/ 209 h 1369"/>
                    <a:gd name="T22" fmla="*/ 1581 w 3155"/>
                    <a:gd name="T23" fmla="*/ 208 h 1369"/>
                    <a:gd name="T24" fmla="*/ 1626 w 3155"/>
                    <a:gd name="T25" fmla="*/ 213 h 1369"/>
                    <a:gd name="T26" fmla="*/ 1709 w 3155"/>
                    <a:gd name="T27" fmla="*/ 230 h 1369"/>
                    <a:gd name="T28" fmla="*/ 1814 w 3155"/>
                    <a:gd name="T29" fmla="*/ 265 h 1369"/>
                    <a:gd name="T30" fmla="*/ 1922 w 3155"/>
                    <a:gd name="T31" fmla="*/ 322 h 1369"/>
                    <a:gd name="T32" fmla="*/ 2016 w 3155"/>
                    <a:gd name="T33" fmla="*/ 409 h 1369"/>
                    <a:gd name="T34" fmla="*/ 2063 w 3155"/>
                    <a:gd name="T35" fmla="*/ 484 h 1369"/>
                    <a:gd name="T36" fmla="*/ 2080 w 3155"/>
                    <a:gd name="T37" fmla="*/ 442 h 1369"/>
                    <a:gd name="T38" fmla="*/ 2107 w 3155"/>
                    <a:gd name="T39" fmla="*/ 359 h 1369"/>
                    <a:gd name="T40" fmla="*/ 2133 w 3155"/>
                    <a:gd name="T41" fmla="*/ 249 h 1369"/>
                    <a:gd name="T42" fmla="*/ 2150 w 3155"/>
                    <a:gd name="T43" fmla="*/ 123 h 1369"/>
                    <a:gd name="T44" fmla="*/ 2148 w 3155"/>
                    <a:gd name="T45" fmla="*/ 0 h 1369"/>
                    <a:gd name="T46" fmla="*/ 2356 w 3155"/>
                    <a:gd name="T47" fmla="*/ 63 h 1369"/>
                    <a:gd name="T48" fmla="*/ 2571 w 3155"/>
                    <a:gd name="T49" fmla="*/ 152 h 1369"/>
                    <a:gd name="T50" fmla="*/ 2783 w 3155"/>
                    <a:gd name="T51" fmla="*/ 271 h 1369"/>
                    <a:gd name="T52" fmla="*/ 2981 w 3155"/>
                    <a:gd name="T53" fmla="*/ 425 h 1369"/>
                    <a:gd name="T54" fmla="*/ 3155 w 3155"/>
                    <a:gd name="T55" fmla="*/ 617 h 1369"/>
                    <a:gd name="T56" fmla="*/ 2910 w 3155"/>
                    <a:gd name="T57" fmla="*/ 872 h 1369"/>
                    <a:gd name="T58" fmla="*/ 2623 w 3155"/>
                    <a:gd name="T59" fmla="*/ 1080 h 1369"/>
                    <a:gd name="T60" fmla="*/ 2300 w 3155"/>
                    <a:gd name="T61" fmla="*/ 1236 h 1369"/>
                    <a:gd name="T62" fmla="*/ 1951 w 3155"/>
                    <a:gd name="T63" fmla="*/ 1335 h 1369"/>
                    <a:gd name="T64" fmla="*/ 1576 w 3155"/>
                    <a:gd name="T65" fmla="*/ 1369 h 1369"/>
                    <a:gd name="T66" fmla="*/ 1205 w 3155"/>
                    <a:gd name="T67" fmla="*/ 1335 h 1369"/>
                    <a:gd name="T68" fmla="*/ 855 w 3155"/>
                    <a:gd name="T69" fmla="*/ 1236 h 1369"/>
                    <a:gd name="T70" fmla="*/ 532 w 3155"/>
                    <a:gd name="T71" fmla="*/ 1080 h 1369"/>
                    <a:gd name="T72" fmla="*/ 245 w 3155"/>
                    <a:gd name="T73" fmla="*/ 872 h 1369"/>
                    <a:gd name="T74" fmla="*/ 0 w 3155"/>
                    <a:gd name="T75" fmla="*/ 617 h 1369"/>
                    <a:gd name="T76" fmla="*/ 189 w 3155"/>
                    <a:gd name="T77" fmla="*/ 412 h 1369"/>
                    <a:gd name="T78" fmla="*/ 403 w 3155"/>
                    <a:gd name="T79" fmla="*/ 252 h 1369"/>
                    <a:gd name="T80" fmla="*/ 630 w 3155"/>
                    <a:gd name="T81" fmla="*/ 130 h 1369"/>
                    <a:gd name="T82" fmla="*/ 859 w 3155"/>
                    <a:gd name="T83" fmla="*/ 43 h 1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55" h="1369">
                      <a:moveTo>
                        <a:pt x="1005" y="0"/>
                      </a:moveTo>
                      <a:lnTo>
                        <a:pt x="1001" y="40"/>
                      </a:lnTo>
                      <a:lnTo>
                        <a:pt x="1001" y="81"/>
                      </a:lnTo>
                      <a:lnTo>
                        <a:pt x="1003" y="123"/>
                      </a:lnTo>
                      <a:lnTo>
                        <a:pt x="1008" y="166"/>
                      </a:lnTo>
                      <a:lnTo>
                        <a:pt x="1012" y="208"/>
                      </a:lnTo>
                      <a:lnTo>
                        <a:pt x="1020" y="249"/>
                      </a:lnTo>
                      <a:lnTo>
                        <a:pt x="1028" y="287"/>
                      </a:lnTo>
                      <a:lnTo>
                        <a:pt x="1037" y="325"/>
                      </a:lnTo>
                      <a:lnTo>
                        <a:pt x="1047" y="359"/>
                      </a:lnTo>
                      <a:lnTo>
                        <a:pt x="1056" y="390"/>
                      </a:lnTo>
                      <a:lnTo>
                        <a:pt x="1064" y="418"/>
                      </a:lnTo>
                      <a:lnTo>
                        <a:pt x="1073" y="442"/>
                      </a:lnTo>
                      <a:lnTo>
                        <a:pt x="1080" y="462"/>
                      </a:lnTo>
                      <a:lnTo>
                        <a:pt x="1085" y="475"/>
                      </a:lnTo>
                      <a:lnTo>
                        <a:pt x="1090" y="484"/>
                      </a:lnTo>
                      <a:lnTo>
                        <a:pt x="1091" y="486"/>
                      </a:lnTo>
                      <a:lnTo>
                        <a:pt x="1112" y="446"/>
                      </a:lnTo>
                      <a:lnTo>
                        <a:pt x="1138" y="409"/>
                      </a:lnTo>
                      <a:lnTo>
                        <a:pt x="1166" y="377"/>
                      </a:lnTo>
                      <a:lnTo>
                        <a:pt x="1198" y="347"/>
                      </a:lnTo>
                      <a:lnTo>
                        <a:pt x="1232" y="322"/>
                      </a:lnTo>
                      <a:lnTo>
                        <a:pt x="1267" y="300"/>
                      </a:lnTo>
                      <a:lnTo>
                        <a:pt x="1303" y="281"/>
                      </a:lnTo>
                      <a:lnTo>
                        <a:pt x="1340" y="265"/>
                      </a:lnTo>
                      <a:lnTo>
                        <a:pt x="1377" y="251"/>
                      </a:lnTo>
                      <a:lnTo>
                        <a:pt x="1411" y="240"/>
                      </a:lnTo>
                      <a:lnTo>
                        <a:pt x="1445" y="230"/>
                      </a:lnTo>
                      <a:lnTo>
                        <a:pt x="1477" y="223"/>
                      </a:lnTo>
                      <a:lnTo>
                        <a:pt x="1505" y="218"/>
                      </a:lnTo>
                      <a:lnTo>
                        <a:pt x="1530" y="213"/>
                      </a:lnTo>
                      <a:lnTo>
                        <a:pt x="1549" y="210"/>
                      </a:lnTo>
                      <a:lnTo>
                        <a:pt x="1564" y="209"/>
                      </a:lnTo>
                      <a:lnTo>
                        <a:pt x="1574" y="208"/>
                      </a:lnTo>
                      <a:lnTo>
                        <a:pt x="1576" y="208"/>
                      </a:lnTo>
                      <a:lnTo>
                        <a:pt x="1581" y="208"/>
                      </a:lnTo>
                      <a:lnTo>
                        <a:pt x="1591" y="209"/>
                      </a:lnTo>
                      <a:lnTo>
                        <a:pt x="1606" y="210"/>
                      </a:lnTo>
                      <a:lnTo>
                        <a:pt x="1626" y="213"/>
                      </a:lnTo>
                      <a:lnTo>
                        <a:pt x="1650" y="218"/>
                      </a:lnTo>
                      <a:lnTo>
                        <a:pt x="1679" y="223"/>
                      </a:lnTo>
                      <a:lnTo>
                        <a:pt x="1709" y="230"/>
                      </a:lnTo>
                      <a:lnTo>
                        <a:pt x="1744" y="240"/>
                      </a:lnTo>
                      <a:lnTo>
                        <a:pt x="1778" y="251"/>
                      </a:lnTo>
                      <a:lnTo>
                        <a:pt x="1814" y="265"/>
                      </a:lnTo>
                      <a:lnTo>
                        <a:pt x="1851" y="281"/>
                      </a:lnTo>
                      <a:lnTo>
                        <a:pt x="1887" y="300"/>
                      </a:lnTo>
                      <a:lnTo>
                        <a:pt x="1922" y="322"/>
                      </a:lnTo>
                      <a:lnTo>
                        <a:pt x="1956" y="347"/>
                      </a:lnTo>
                      <a:lnTo>
                        <a:pt x="1988" y="377"/>
                      </a:lnTo>
                      <a:lnTo>
                        <a:pt x="2016" y="409"/>
                      </a:lnTo>
                      <a:lnTo>
                        <a:pt x="2041" y="446"/>
                      </a:lnTo>
                      <a:lnTo>
                        <a:pt x="2060" y="486"/>
                      </a:lnTo>
                      <a:lnTo>
                        <a:pt x="2063" y="484"/>
                      </a:lnTo>
                      <a:lnTo>
                        <a:pt x="2066" y="475"/>
                      </a:lnTo>
                      <a:lnTo>
                        <a:pt x="2073" y="462"/>
                      </a:lnTo>
                      <a:lnTo>
                        <a:pt x="2080" y="442"/>
                      </a:lnTo>
                      <a:lnTo>
                        <a:pt x="2087" y="418"/>
                      </a:lnTo>
                      <a:lnTo>
                        <a:pt x="2097" y="390"/>
                      </a:lnTo>
                      <a:lnTo>
                        <a:pt x="2107" y="359"/>
                      </a:lnTo>
                      <a:lnTo>
                        <a:pt x="2116" y="325"/>
                      </a:lnTo>
                      <a:lnTo>
                        <a:pt x="2126" y="287"/>
                      </a:lnTo>
                      <a:lnTo>
                        <a:pt x="2133" y="249"/>
                      </a:lnTo>
                      <a:lnTo>
                        <a:pt x="2140" y="208"/>
                      </a:lnTo>
                      <a:lnTo>
                        <a:pt x="2146" y="166"/>
                      </a:lnTo>
                      <a:lnTo>
                        <a:pt x="2150" y="123"/>
                      </a:lnTo>
                      <a:lnTo>
                        <a:pt x="2151" y="81"/>
                      </a:lnTo>
                      <a:lnTo>
                        <a:pt x="2151" y="40"/>
                      </a:lnTo>
                      <a:lnTo>
                        <a:pt x="2148" y="0"/>
                      </a:lnTo>
                      <a:lnTo>
                        <a:pt x="2215" y="18"/>
                      </a:lnTo>
                      <a:lnTo>
                        <a:pt x="2284" y="39"/>
                      </a:lnTo>
                      <a:lnTo>
                        <a:pt x="2356" y="63"/>
                      </a:lnTo>
                      <a:lnTo>
                        <a:pt x="2427" y="90"/>
                      </a:lnTo>
                      <a:lnTo>
                        <a:pt x="2500" y="119"/>
                      </a:lnTo>
                      <a:lnTo>
                        <a:pt x="2571" y="152"/>
                      </a:lnTo>
                      <a:lnTo>
                        <a:pt x="2643" y="188"/>
                      </a:lnTo>
                      <a:lnTo>
                        <a:pt x="2714" y="228"/>
                      </a:lnTo>
                      <a:lnTo>
                        <a:pt x="2783" y="271"/>
                      </a:lnTo>
                      <a:lnTo>
                        <a:pt x="2852" y="319"/>
                      </a:lnTo>
                      <a:lnTo>
                        <a:pt x="2917" y="369"/>
                      </a:lnTo>
                      <a:lnTo>
                        <a:pt x="2981" y="425"/>
                      </a:lnTo>
                      <a:lnTo>
                        <a:pt x="3043" y="485"/>
                      </a:lnTo>
                      <a:lnTo>
                        <a:pt x="3101" y="549"/>
                      </a:lnTo>
                      <a:lnTo>
                        <a:pt x="3155" y="617"/>
                      </a:lnTo>
                      <a:lnTo>
                        <a:pt x="3079" y="707"/>
                      </a:lnTo>
                      <a:lnTo>
                        <a:pt x="2996" y="792"/>
                      </a:lnTo>
                      <a:lnTo>
                        <a:pt x="2910" y="872"/>
                      </a:lnTo>
                      <a:lnTo>
                        <a:pt x="2819" y="945"/>
                      </a:lnTo>
                      <a:lnTo>
                        <a:pt x="2723" y="1016"/>
                      </a:lnTo>
                      <a:lnTo>
                        <a:pt x="2623" y="1080"/>
                      </a:lnTo>
                      <a:lnTo>
                        <a:pt x="2520" y="1138"/>
                      </a:lnTo>
                      <a:lnTo>
                        <a:pt x="2411" y="1190"/>
                      </a:lnTo>
                      <a:lnTo>
                        <a:pt x="2300" y="1236"/>
                      </a:lnTo>
                      <a:lnTo>
                        <a:pt x="2187" y="1275"/>
                      </a:lnTo>
                      <a:lnTo>
                        <a:pt x="2070" y="1309"/>
                      </a:lnTo>
                      <a:lnTo>
                        <a:pt x="1951" y="1335"/>
                      </a:lnTo>
                      <a:lnTo>
                        <a:pt x="1829" y="1354"/>
                      </a:lnTo>
                      <a:lnTo>
                        <a:pt x="1704" y="1365"/>
                      </a:lnTo>
                      <a:lnTo>
                        <a:pt x="1576" y="1369"/>
                      </a:lnTo>
                      <a:lnTo>
                        <a:pt x="1451" y="1365"/>
                      </a:lnTo>
                      <a:lnTo>
                        <a:pt x="1326" y="1354"/>
                      </a:lnTo>
                      <a:lnTo>
                        <a:pt x="1205" y="1335"/>
                      </a:lnTo>
                      <a:lnTo>
                        <a:pt x="1085" y="1309"/>
                      </a:lnTo>
                      <a:lnTo>
                        <a:pt x="968" y="1275"/>
                      </a:lnTo>
                      <a:lnTo>
                        <a:pt x="855" y="1236"/>
                      </a:lnTo>
                      <a:lnTo>
                        <a:pt x="744" y="1190"/>
                      </a:lnTo>
                      <a:lnTo>
                        <a:pt x="636" y="1138"/>
                      </a:lnTo>
                      <a:lnTo>
                        <a:pt x="532" y="1080"/>
                      </a:lnTo>
                      <a:lnTo>
                        <a:pt x="433" y="1016"/>
                      </a:lnTo>
                      <a:lnTo>
                        <a:pt x="336" y="945"/>
                      </a:lnTo>
                      <a:lnTo>
                        <a:pt x="245" y="872"/>
                      </a:lnTo>
                      <a:lnTo>
                        <a:pt x="159" y="792"/>
                      </a:lnTo>
                      <a:lnTo>
                        <a:pt x="77" y="707"/>
                      </a:lnTo>
                      <a:lnTo>
                        <a:pt x="0" y="617"/>
                      </a:lnTo>
                      <a:lnTo>
                        <a:pt x="59" y="544"/>
                      </a:lnTo>
                      <a:lnTo>
                        <a:pt x="122" y="475"/>
                      </a:lnTo>
                      <a:lnTo>
                        <a:pt x="189" y="412"/>
                      </a:lnTo>
                      <a:lnTo>
                        <a:pt x="258" y="354"/>
                      </a:lnTo>
                      <a:lnTo>
                        <a:pt x="329" y="301"/>
                      </a:lnTo>
                      <a:lnTo>
                        <a:pt x="403" y="252"/>
                      </a:lnTo>
                      <a:lnTo>
                        <a:pt x="477" y="208"/>
                      </a:lnTo>
                      <a:lnTo>
                        <a:pt x="553" y="167"/>
                      </a:lnTo>
                      <a:lnTo>
                        <a:pt x="630" y="130"/>
                      </a:lnTo>
                      <a:lnTo>
                        <a:pt x="707" y="98"/>
                      </a:lnTo>
                      <a:lnTo>
                        <a:pt x="783" y="69"/>
                      </a:lnTo>
                      <a:lnTo>
                        <a:pt x="859" y="43"/>
                      </a:lnTo>
                      <a:lnTo>
                        <a:pt x="932" y="20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3" name="Freeform 41"/>
                <p:cNvSpPr>
                  <a:spLocks/>
                </p:cNvSpPr>
                <p:nvPr/>
              </p:nvSpPr>
              <p:spPr bwMode="auto">
                <a:xfrm>
                  <a:off x="546100" y="-2027238"/>
                  <a:ext cx="1454150" cy="838200"/>
                </a:xfrm>
                <a:custGeom>
                  <a:avLst/>
                  <a:gdLst>
                    <a:gd name="T0" fmla="*/ 19 w 916"/>
                    <a:gd name="T1" fmla="*/ 0 h 528"/>
                    <a:gd name="T2" fmla="*/ 62 w 916"/>
                    <a:gd name="T3" fmla="*/ 50 h 528"/>
                    <a:gd name="T4" fmla="*/ 107 w 916"/>
                    <a:gd name="T5" fmla="*/ 97 h 528"/>
                    <a:gd name="T6" fmla="*/ 152 w 916"/>
                    <a:gd name="T7" fmla="*/ 138 h 528"/>
                    <a:gd name="T8" fmla="*/ 200 w 916"/>
                    <a:gd name="T9" fmla="*/ 175 h 528"/>
                    <a:gd name="T10" fmla="*/ 248 w 916"/>
                    <a:gd name="T11" fmla="*/ 206 h 528"/>
                    <a:gd name="T12" fmla="*/ 299 w 916"/>
                    <a:gd name="T13" fmla="*/ 230 h 528"/>
                    <a:gd name="T14" fmla="*/ 350 w 916"/>
                    <a:gd name="T15" fmla="*/ 247 h 528"/>
                    <a:gd name="T16" fmla="*/ 403 w 916"/>
                    <a:gd name="T17" fmla="*/ 259 h 528"/>
                    <a:gd name="T18" fmla="*/ 456 w 916"/>
                    <a:gd name="T19" fmla="*/ 263 h 528"/>
                    <a:gd name="T20" fmla="*/ 512 w 916"/>
                    <a:gd name="T21" fmla="*/ 259 h 528"/>
                    <a:gd name="T22" fmla="*/ 565 w 916"/>
                    <a:gd name="T23" fmla="*/ 247 h 528"/>
                    <a:gd name="T24" fmla="*/ 616 w 916"/>
                    <a:gd name="T25" fmla="*/ 230 h 528"/>
                    <a:gd name="T26" fmla="*/ 667 w 916"/>
                    <a:gd name="T27" fmla="*/ 206 h 528"/>
                    <a:gd name="T28" fmla="*/ 715 w 916"/>
                    <a:gd name="T29" fmla="*/ 175 h 528"/>
                    <a:gd name="T30" fmla="*/ 763 w 916"/>
                    <a:gd name="T31" fmla="*/ 138 h 528"/>
                    <a:gd name="T32" fmla="*/ 809 w 916"/>
                    <a:gd name="T33" fmla="*/ 97 h 528"/>
                    <a:gd name="T34" fmla="*/ 853 w 916"/>
                    <a:gd name="T35" fmla="*/ 50 h 528"/>
                    <a:gd name="T36" fmla="*/ 896 w 916"/>
                    <a:gd name="T37" fmla="*/ 0 h 528"/>
                    <a:gd name="T38" fmla="*/ 905 w 916"/>
                    <a:gd name="T39" fmla="*/ 42 h 528"/>
                    <a:gd name="T40" fmla="*/ 912 w 916"/>
                    <a:gd name="T41" fmla="*/ 84 h 528"/>
                    <a:gd name="T42" fmla="*/ 916 w 916"/>
                    <a:gd name="T43" fmla="*/ 126 h 528"/>
                    <a:gd name="T44" fmla="*/ 916 w 916"/>
                    <a:gd name="T45" fmla="*/ 128 h 528"/>
                    <a:gd name="T46" fmla="*/ 914 w 916"/>
                    <a:gd name="T47" fmla="*/ 135 h 528"/>
                    <a:gd name="T48" fmla="*/ 914 w 916"/>
                    <a:gd name="T49" fmla="*/ 147 h 528"/>
                    <a:gd name="T50" fmla="*/ 912 w 916"/>
                    <a:gd name="T51" fmla="*/ 160 h 528"/>
                    <a:gd name="T52" fmla="*/ 907 w 916"/>
                    <a:gd name="T53" fmla="*/ 177 h 528"/>
                    <a:gd name="T54" fmla="*/ 901 w 916"/>
                    <a:gd name="T55" fmla="*/ 196 h 528"/>
                    <a:gd name="T56" fmla="*/ 891 w 916"/>
                    <a:gd name="T57" fmla="*/ 218 h 528"/>
                    <a:gd name="T58" fmla="*/ 879 w 916"/>
                    <a:gd name="T59" fmla="*/ 241 h 528"/>
                    <a:gd name="T60" fmla="*/ 863 w 916"/>
                    <a:gd name="T61" fmla="*/ 266 h 528"/>
                    <a:gd name="T62" fmla="*/ 842 w 916"/>
                    <a:gd name="T63" fmla="*/ 293 h 528"/>
                    <a:gd name="T64" fmla="*/ 817 w 916"/>
                    <a:gd name="T65" fmla="*/ 320 h 528"/>
                    <a:gd name="T66" fmla="*/ 786 w 916"/>
                    <a:gd name="T67" fmla="*/ 350 h 528"/>
                    <a:gd name="T68" fmla="*/ 751 w 916"/>
                    <a:gd name="T69" fmla="*/ 379 h 528"/>
                    <a:gd name="T70" fmla="*/ 709 w 916"/>
                    <a:gd name="T71" fmla="*/ 409 h 528"/>
                    <a:gd name="T72" fmla="*/ 660 w 916"/>
                    <a:gd name="T73" fmla="*/ 440 h 528"/>
                    <a:gd name="T74" fmla="*/ 603 w 916"/>
                    <a:gd name="T75" fmla="*/ 469 h 528"/>
                    <a:gd name="T76" fmla="*/ 539 w 916"/>
                    <a:gd name="T77" fmla="*/ 499 h 528"/>
                    <a:gd name="T78" fmla="*/ 467 w 916"/>
                    <a:gd name="T79" fmla="*/ 528 h 528"/>
                    <a:gd name="T80" fmla="*/ 448 w 916"/>
                    <a:gd name="T81" fmla="*/ 528 h 528"/>
                    <a:gd name="T82" fmla="*/ 376 w 916"/>
                    <a:gd name="T83" fmla="*/ 499 h 528"/>
                    <a:gd name="T84" fmla="*/ 312 w 916"/>
                    <a:gd name="T85" fmla="*/ 469 h 528"/>
                    <a:gd name="T86" fmla="*/ 256 w 916"/>
                    <a:gd name="T87" fmla="*/ 440 h 528"/>
                    <a:gd name="T88" fmla="*/ 206 w 916"/>
                    <a:gd name="T89" fmla="*/ 409 h 528"/>
                    <a:gd name="T90" fmla="*/ 165 w 916"/>
                    <a:gd name="T91" fmla="*/ 379 h 528"/>
                    <a:gd name="T92" fmla="*/ 129 w 916"/>
                    <a:gd name="T93" fmla="*/ 350 h 528"/>
                    <a:gd name="T94" fmla="*/ 98 w 916"/>
                    <a:gd name="T95" fmla="*/ 320 h 528"/>
                    <a:gd name="T96" fmla="*/ 73 w 916"/>
                    <a:gd name="T97" fmla="*/ 293 h 528"/>
                    <a:gd name="T98" fmla="*/ 53 w 916"/>
                    <a:gd name="T99" fmla="*/ 266 h 528"/>
                    <a:gd name="T100" fmla="*/ 37 w 916"/>
                    <a:gd name="T101" fmla="*/ 241 h 528"/>
                    <a:gd name="T102" fmla="*/ 24 w 916"/>
                    <a:gd name="T103" fmla="*/ 218 h 528"/>
                    <a:gd name="T104" fmla="*/ 14 w 916"/>
                    <a:gd name="T105" fmla="*/ 196 h 528"/>
                    <a:gd name="T106" fmla="*/ 8 w 916"/>
                    <a:gd name="T107" fmla="*/ 177 h 528"/>
                    <a:gd name="T108" fmla="*/ 3 w 916"/>
                    <a:gd name="T109" fmla="*/ 160 h 528"/>
                    <a:gd name="T110" fmla="*/ 1 w 916"/>
                    <a:gd name="T111" fmla="*/ 147 h 528"/>
                    <a:gd name="T112" fmla="*/ 1 w 916"/>
                    <a:gd name="T113" fmla="*/ 135 h 528"/>
                    <a:gd name="T114" fmla="*/ 0 w 916"/>
                    <a:gd name="T115" fmla="*/ 128 h 528"/>
                    <a:gd name="T116" fmla="*/ 0 w 916"/>
                    <a:gd name="T117" fmla="*/ 126 h 528"/>
                    <a:gd name="T118" fmla="*/ 3 w 916"/>
                    <a:gd name="T119" fmla="*/ 84 h 528"/>
                    <a:gd name="T120" fmla="*/ 11 w 916"/>
                    <a:gd name="T121" fmla="*/ 42 h 528"/>
                    <a:gd name="T122" fmla="*/ 19 w 916"/>
                    <a:gd name="T123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16" h="528">
                      <a:moveTo>
                        <a:pt x="19" y="0"/>
                      </a:moveTo>
                      <a:lnTo>
                        <a:pt x="62" y="50"/>
                      </a:lnTo>
                      <a:lnTo>
                        <a:pt x="107" y="97"/>
                      </a:lnTo>
                      <a:lnTo>
                        <a:pt x="152" y="138"/>
                      </a:lnTo>
                      <a:lnTo>
                        <a:pt x="200" y="175"/>
                      </a:lnTo>
                      <a:lnTo>
                        <a:pt x="248" y="206"/>
                      </a:lnTo>
                      <a:lnTo>
                        <a:pt x="299" y="230"/>
                      </a:lnTo>
                      <a:lnTo>
                        <a:pt x="350" y="247"/>
                      </a:lnTo>
                      <a:lnTo>
                        <a:pt x="403" y="259"/>
                      </a:lnTo>
                      <a:lnTo>
                        <a:pt x="456" y="263"/>
                      </a:lnTo>
                      <a:lnTo>
                        <a:pt x="512" y="259"/>
                      </a:lnTo>
                      <a:lnTo>
                        <a:pt x="565" y="247"/>
                      </a:lnTo>
                      <a:lnTo>
                        <a:pt x="616" y="230"/>
                      </a:lnTo>
                      <a:lnTo>
                        <a:pt x="667" y="206"/>
                      </a:lnTo>
                      <a:lnTo>
                        <a:pt x="715" y="175"/>
                      </a:lnTo>
                      <a:lnTo>
                        <a:pt x="763" y="138"/>
                      </a:lnTo>
                      <a:lnTo>
                        <a:pt x="809" y="97"/>
                      </a:lnTo>
                      <a:lnTo>
                        <a:pt x="853" y="50"/>
                      </a:lnTo>
                      <a:lnTo>
                        <a:pt x="896" y="0"/>
                      </a:lnTo>
                      <a:lnTo>
                        <a:pt x="905" y="42"/>
                      </a:lnTo>
                      <a:lnTo>
                        <a:pt x="912" y="84"/>
                      </a:lnTo>
                      <a:lnTo>
                        <a:pt x="916" y="126"/>
                      </a:lnTo>
                      <a:lnTo>
                        <a:pt x="916" y="128"/>
                      </a:lnTo>
                      <a:lnTo>
                        <a:pt x="914" y="135"/>
                      </a:lnTo>
                      <a:lnTo>
                        <a:pt x="914" y="147"/>
                      </a:lnTo>
                      <a:lnTo>
                        <a:pt x="912" y="160"/>
                      </a:lnTo>
                      <a:lnTo>
                        <a:pt x="907" y="177"/>
                      </a:lnTo>
                      <a:lnTo>
                        <a:pt x="901" y="196"/>
                      </a:lnTo>
                      <a:lnTo>
                        <a:pt x="891" y="218"/>
                      </a:lnTo>
                      <a:lnTo>
                        <a:pt x="879" y="241"/>
                      </a:lnTo>
                      <a:lnTo>
                        <a:pt x="863" y="266"/>
                      </a:lnTo>
                      <a:lnTo>
                        <a:pt x="842" y="293"/>
                      </a:lnTo>
                      <a:lnTo>
                        <a:pt x="817" y="320"/>
                      </a:lnTo>
                      <a:lnTo>
                        <a:pt x="786" y="350"/>
                      </a:lnTo>
                      <a:lnTo>
                        <a:pt x="751" y="379"/>
                      </a:lnTo>
                      <a:lnTo>
                        <a:pt x="709" y="409"/>
                      </a:lnTo>
                      <a:lnTo>
                        <a:pt x="660" y="440"/>
                      </a:lnTo>
                      <a:lnTo>
                        <a:pt x="603" y="469"/>
                      </a:lnTo>
                      <a:lnTo>
                        <a:pt x="539" y="499"/>
                      </a:lnTo>
                      <a:lnTo>
                        <a:pt x="467" y="528"/>
                      </a:lnTo>
                      <a:lnTo>
                        <a:pt x="448" y="528"/>
                      </a:lnTo>
                      <a:lnTo>
                        <a:pt x="376" y="499"/>
                      </a:lnTo>
                      <a:lnTo>
                        <a:pt x="312" y="469"/>
                      </a:lnTo>
                      <a:lnTo>
                        <a:pt x="256" y="440"/>
                      </a:lnTo>
                      <a:lnTo>
                        <a:pt x="206" y="409"/>
                      </a:lnTo>
                      <a:lnTo>
                        <a:pt x="165" y="379"/>
                      </a:lnTo>
                      <a:lnTo>
                        <a:pt x="129" y="350"/>
                      </a:lnTo>
                      <a:lnTo>
                        <a:pt x="98" y="320"/>
                      </a:lnTo>
                      <a:lnTo>
                        <a:pt x="73" y="293"/>
                      </a:lnTo>
                      <a:lnTo>
                        <a:pt x="53" y="266"/>
                      </a:lnTo>
                      <a:lnTo>
                        <a:pt x="37" y="241"/>
                      </a:lnTo>
                      <a:lnTo>
                        <a:pt x="24" y="218"/>
                      </a:lnTo>
                      <a:lnTo>
                        <a:pt x="14" y="196"/>
                      </a:lnTo>
                      <a:lnTo>
                        <a:pt x="8" y="177"/>
                      </a:lnTo>
                      <a:lnTo>
                        <a:pt x="3" y="160"/>
                      </a:lnTo>
                      <a:lnTo>
                        <a:pt x="1" y="147"/>
                      </a:lnTo>
                      <a:lnTo>
                        <a:pt x="1" y="135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3" y="84"/>
                      </a:lnTo>
                      <a:lnTo>
                        <a:pt x="11" y="42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4" name="Freeform 42"/>
                <p:cNvSpPr>
                  <a:spLocks/>
                </p:cNvSpPr>
                <p:nvPr/>
              </p:nvSpPr>
              <p:spPr bwMode="auto">
                <a:xfrm>
                  <a:off x="1270000" y="-1827213"/>
                  <a:ext cx="915988" cy="1090613"/>
                </a:xfrm>
                <a:custGeom>
                  <a:avLst/>
                  <a:gdLst>
                    <a:gd name="T0" fmla="*/ 460 w 577"/>
                    <a:gd name="T1" fmla="*/ 0 h 687"/>
                    <a:gd name="T2" fmla="*/ 488 w 577"/>
                    <a:gd name="T3" fmla="*/ 18 h 687"/>
                    <a:gd name="T4" fmla="*/ 511 w 577"/>
                    <a:gd name="T5" fmla="*/ 41 h 687"/>
                    <a:gd name="T6" fmla="*/ 531 w 577"/>
                    <a:gd name="T7" fmla="*/ 69 h 687"/>
                    <a:gd name="T8" fmla="*/ 547 w 577"/>
                    <a:gd name="T9" fmla="*/ 98 h 687"/>
                    <a:gd name="T10" fmla="*/ 559 w 577"/>
                    <a:gd name="T11" fmla="*/ 131 h 687"/>
                    <a:gd name="T12" fmla="*/ 568 w 577"/>
                    <a:gd name="T13" fmla="*/ 166 h 687"/>
                    <a:gd name="T14" fmla="*/ 574 w 577"/>
                    <a:gd name="T15" fmla="*/ 203 h 687"/>
                    <a:gd name="T16" fmla="*/ 577 w 577"/>
                    <a:gd name="T17" fmla="*/ 240 h 687"/>
                    <a:gd name="T18" fmla="*/ 577 w 577"/>
                    <a:gd name="T19" fmla="*/ 279 h 687"/>
                    <a:gd name="T20" fmla="*/ 575 w 577"/>
                    <a:gd name="T21" fmla="*/ 318 h 687"/>
                    <a:gd name="T22" fmla="*/ 572 w 577"/>
                    <a:gd name="T23" fmla="*/ 358 h 687"/>
                    <a:gd name="T24" fmla="*/ 567 w 577"/>
                    <a:gd name="T25" fmla="*/ 397 h 687"/>
                    <a:gd name="T26" fmla="*/ 561 w 577"/>
                    <a:gd name="T27" fmla="*/ 435 h 687"/>
                    <a:gd name="T28" fmla="*/ 553 w 577"/>
                    <a:gd name="T29" fmla="*/ 472 h 687"/>
                    <a:gd name="T30" fmla="*/ 545 w 577"/>
                    <a:gd name="T31" fmla="*/ 508 h 687"/>
                    <a:gd name="T32" fmla="*/ 536 w 577"/>
                    <a:gd name="T33" fmla="*/ 543 h 687"/>
                    <a:gd name="T34" fmla="*/ 527 w 577"/>
                    <a:gd name="T35" fmla="*/ 573 h 687"/>
                    <a:gd name="T36" fmla="*/ 518 w 577"/>
                    <a:gd name="T37" fmla="*/ 602 h 687"/>
                    <a:gd name="T38" fmla="*/ 510 w 577"/>
                    <a:gd name="T39" fmla="*/ 626 h 687"/>
                    <a:gd name="T40" fmla="*/ 503 w 577"/>
                    <a:gd name="T41" fmla="*/ 648 h 687"/>
                    <a:gd name="T42" fmla="*/ 495 w 577"/>
                    <a:gd name="T43" fmla="*/ 666 h 687"/>
                    <a:gd name="T44" fmla="*/ 490 w 577"/>
                    <a:gd name="T45" fmla="*/ 678 h 687"/>
                    <a:gd name="T46" fmla="*/ 487 w 577"/>
                    <a:gd name="T47" fmla="*/ 685 h 687"/>
                    <a:gd name="T48" fmla="*/ 484 w 577"/>
                    <a:gd name="T49" fmla="*/ 687 h 687"/>
                    <a:gd name="T50" fmla="*/ 465 w 577"/>
                    <a:gd name="T51" fmla="*/ 647 h 687"/>
                    <a:gd name="T52" fmla="*/ 440 w 577"/>
                    <a:gd name="T53" fmla="*/ 610 h 687"/>
                    <a:gd name="T54" fmla="*/ 412 w 577"/>
                    <a:gd name="T55" fmla="*/ 578 h 687"/>
                    <a:gd name="T56" fmla="*/ 380 w 577"/>
                    <a:gd name="T57" fmla="*/ 549 h 687"/>
                    <a:gd name="T58" fmla="*/ 346 w 577"/>
                    <a:gd name="T59" fmla="*/ 523 h 687"/>
                    <a:gd name="T60" fmla="*/ 311 w 577"/>
                    <a:gd name="T61" fmla="*/ 501 h 687"/>
                    <a:gd name="T62" fmla="*/ 275 w 577"/>
                    <a:gd name="T63" fmla="*/ 482 h 687"/>
                    <a:gd name="T64" fmla="*/ 238 w 577"/>
                    <a:gd name="T65" fmla="*/ 466 h 687"/>
                    <a:gd name="T66" fmla="*/ 202 w 577"/>
                    <a:gd name="T67" fmla="*/ 451 h 687"/>
                    <a:gd name="T68" fmla="*/ 168 w 577"/>
                    <a:gd name="T69" fmla="*/ 440 h 687"/>
                    <a:gd name="T70" fmla="*/ 133 w 577"/>
                    <a:gd name="T71" fmla="*/ 432 h 687"/>
                    <a:gd name="T72" fmla="*/ 103 w 577"/>
                    <a:gd name="T73" fmla="*/ 424 h 687"/>
                    <a:gd name="T74" fmla="*/ 74 w 577"/>
                    <a:gd name="T75" fmla="*/ 418 h 687"/>
                    <a:gd name="T76" fmla="*/ 50 w 577"/>
                    <a:gd name="T77" fmla="*/ 415 h 687"/>
                    <a:gd name="T78" fmla="*/ 30 w 577"/>
                    <a:gd name="T79" fmla="*/ 412 h 687"/>
                    <a:gd name="T80" fmla="*/ 15 w 577"/>
                    <a:gd name="T81" fmla="*/ 410 h 687"/>
                    <a:gd name="T82" fmla="*/ 5 w 577"/>
                    <a:gd name="T83" fmla="*/ 410 h 687"/>
                    <a:gd name="T84" fmla="*/ 0 w 577"/>
                    <a:gd name="T85" fmla="*/ 408 h 687"/>
                    <a:gd name="T86" fmla="*/ 73 w 577"/>
                    <a:gd name="T87" fmla="*/ 380 h 687"/>
                    <a:gd name="T88" fmla="*/ 137 w 577"/>
                    <a:gd name="T89" fmla="*/ 350 h 687"/>
                    <a:gd name="T90" fmla="*/ 194 w 577"/>
                    <a:gd name="T91" fmla="*/ 321 h 687"/>
                    <a:gd name="T92" fmla="*/ 243 w 577"/>
                    <a:gd name="T93" fmla="*/ 291 h 687"/>
                    <a:gd name="T94" fmla="*/ 286 w 577"/>
                    <a:gd name="T95" fmla="*/ 262 h 687"/>
                    <a:gd name="T96" fmla="*/ 323 w 577"/>
                    <a:gd name="T97" fmla="*/ 232 h 687"/>
                    <a:gd name="T98" fmla="*/ 354 w 577"/>
                    <a:gd name="T99" fmla="*/ 204 h 687"/>
                    <a:gd name="T100" fmla="*/ 380 w 577"/>
                    <a:gd name="T101" fmla="*/ 177 h 687"/>
                    <a:gd name="T102" fmla="*/ 402 w 577"/>
                    <a:gd name="T103" fmla="*/ 150 h 687"/>
                    <a:gd name="T104" fmla="*/ 419 w 577"/>
                    <a:gd name="T105" fmla="*/ 124 h 687"/>
                    <a:gd name="T106" fmla="*/ 431 w 577"/>
                    <a:gd name="T107" fmla="*/ 101 h 687"/>
                    <a:gd name="T108" fmla="*/ 442 w 577"/>
                    <a:gd name="T109" fmla="*/ 80 h 687"/>
                    <a:gd name="T110" fmla="*/ 450 w 577"/>
                    <a:gd name="T111" fmla="*/ 60 h 687"/>
                    <a:gd name="T112" fmla="*/ 455 w 577"/>
                    <a:gd name="T113" fmla="*/ 41 h 687"/>
                    <a:gd name="T114" fmla="*/ 457 w 577"/>
                    <a:gd name="T115" fmla="*/ 28 h 687"/>
                    <a:gd name="T116" fmla="*/ 458 w 577"/>
                    <a:gd name="T117" fmla="*/ 16 h 687"/>
                    <a:gd name="T118" fmla="*/ 460 w 577"/>
                    <a:gd name="T119" fmla="*/ 7 h 687"/>
                    <a:gd name="T120" fmla="*/ 460 w 577"/>
                    <a:gd name="T121" fmla="*/ 1 h 687"/>
                    <a:gd name="T122" fmla="*/ 460 w 577"/>
                    <a:gd name="T1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7" h="687">
                      <a:moveTo>
                        <a:pt x="460" y="0"/>
                      </a:moveTo>
                      <a:lnTo>
                        <a:pt x="488" y="18"/>
                      </a:lnTo>
                      <a:lnTo>
                        <a:pt x="511" y="41"/>
                      </a:lnTo>
                      <a:lnTo>
                        <a:pt x="531" y="69"/>
                      </a:lnTo>
                      <a:lnTo>
                        <a:pt x="547" y="98"/>
                      </a:lnTo>
                      <a:lnTo>
                        <a:pt x="559" y="131"/>
                      </a:lnTo>
                      <a:lnTo>
                        <a:pt x="568" y="166"/>
                      </a:lnTo>
                      <a:lnTo>
                        <a:pt x="574" y="203"/>
                      </a:lnTo>
                      <a:lnTo>
                        <a:pt x="577" y="240"/>
                      </a:lnTo>
                      <a:lnTo>
                        <a:pt x="577" y="279"/>
                      </a:lnTo>
                      <a:lnTo>
                        <a:pt x="575" y="318"/>
                      </a:lnTo>
                      <a:lnTo>
                        <a:pt x="572" y="358"/>
                      </a:lnTo>
                      <a:lnTo>
                        <a:pt x="567" y="397"/>
                      </a:lnTo>
                      <a:lnTo>
                        <a:pt x="561" y="435"/>
                      </a:lnTo>
                      <a:lnTo>
                        <a:pt x="553" y="472"/>
                      </a:lnTo>
                      <a:lnTo>
                        <a:pt x="545" y="508"/>
                      </a:lnTo>
                      <a:lnTo>
                        <a:pt x="536" y="543"/>
                      </a:lnTo>
                      <a:lnTo>
                        <a:pt x="527" y="573"/>
                      </a:lnTo>
                      <a:lnTo>
                        <a:pt x="518" y="602"/>
                      </a:lnTo>
                      <a:lnTo>
                        <a:pt x="510" y="626"/>
                      </a:lnTo>
                      <a:lnTo>
                        <a:pt x="503" y="648"/>
                      </a:lnTo>
                      <a:lnTo>
                        <a:pt x="495" y="666"/>
                      </a:lnTo>
                      <a:lnTo>
                        <a:pt x="490" y="678"/>
                      </a:lnTo>
                      <a:lnTo>
                        <a:pt x="487" y="685"/>
                      </a:lnTo>
                      <a:lnTo>
                        <a:pt x="484" y="687"/>
                      </a:lnTo>
                      <a:lnTo>
                        <a:pt x="465" y="647"/>
                      </a:lnTo>
                      <a:lnTo>
                        <a:pt x="440" y="610"/>
                      </a:lnTo>
                      <a:lnTo>
                        <a:pt x="412" y="578"/>
                      </a:lnTo>
                      <a:lnTo>
                        <a:pt x="380" y="549"/>
                      </a:lnTo>
                      <a:lnTo>
                        <a:pt x="346" y="523"/>
                      </a:lnTo>
                      <a:lnTo>
                        <a:pt x="311" y="501"/>
                      </a:lnTo>
                      <a:lnTo>
                        <a:pt x="275" y="482"/>
                      </a:lnTo>
                      <a:lnTo>
                        <a:pt x="238" y="466"/>
                      </a:lnTo>
                      <a:lnTo>
                        <a:pt x="202" y="451"/>
                      </a:lnTo>
                      <a:lnTo>
                        <a:pt x="168" y="440"/>
                      </a:lnTo>
                      <a:lnTo>
                        <a:pt x="133" y="432"/>
                      </a:lnTo>
                      <a:lnTo>
                        <a:pt x="103" y="424"/>
                      </a:lnTo>
                      <a:lnTo>
                        <a:pt x="74" y="418"/>
                      </a:lnTo>
                      <a:lnTo>
                        <a:pt x="50" y="415"/>
                      </a:lnTo>
                      <a:lnTo>
                        <a:pt x="30" y="412"/>
                      </a:lnTo>
                      <a:lnTo>
                        <a:pt x="15" y="410"/>
                      </a:lnTo>
                      <a:lnTo>
                        <a:pt x="5" y="410"/>
                      </a:lnTo>
                      <a:lnTo>
                        <a:pt x="0" y="408"/>
                      </a:lnTo>
                      <a:lnTo>
                        <a:pt x="73" y="380"/>
                      </a:lnTo>
                      <a:lnTo>
                        <a:pt x="137" y="350"/>
                      </a:lnTo>
                      <a:lnTo>
                        <a:pt x="194" y="321"/>
                      </a:lnTo>
                      <a:lnTo>
                        <a:pt x="243" y="291"/>
                      </a:lnTo>
                      <a:lnTo>
                        <a:pt x="286" y="262"/>
                      </a:lnTo>
                      <a:lnTo>
                        <a:pt x="323" y="232"/>
                      </a:lnTo>
                      <a:lnTo>
                        <a:pt x="354" y="204"/>
                      </a:lnTo>
                      <a:lnTo>
                        <a:pt x="380" y="177"/>
                      </a:lnTo>
                      <a:lnTo>
                        <a:pt x="402" y="150"/>
                      </a:lnTo>
                      <a:lnTo>
                        <a:pt x="419" y="124"/>
                      </a:lnTo>
                      <a:lnTo>
                        <a:pt x="431" y="101"/>
                      </a:lnTo>
                      <a:lnTo>
                        <a:pt x="442" y="80"/>
                      </a:lnTo>
                      <a:lnTo>
                        <a:pt x="450" y="60"/>
                      </a:lnTo>
                      <a:lnTo>
                        <a:pt x="455" y="41"/>
                      </a:lnTo>
                      <a:lnTo>
                        <a:pt x="457" y="28"/>
                      </a:lnTo>
                      <a:lnTo>
                        <a:pt x="458" y="16"/>
                      </a:lnTo>
                      <a:lnTo>
                        <a:pt x="460" y="7"/>
                      </a:lnTo>
                      <a:lnTo>
                        <a:pt x="460" y="1"/>
                      </a:lnTo>
                      <a:lnTo>
                        <a:pt x="4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5" name="Freeform 43"/>
                <p:cNvSpPr>
                  <a:spLocks/>
                </p:cNvSpPr>
                <p:nvPr/>
              </p:nvSpPr>
              <p:spPr bwMode="auto">
                <a:xfrm>
                  <a:off x="360363" y="-1827213"/>
                  <a:ext cx="909638" cy="1085850"/>
                </a:xfrm>
                <a:custGeom>
                  <a:avLst/>
                  <a:gdLst>
                    <a:gd name="T0" fmla="*/ 117 w 573"/>
                    <a:gd name="T1" fmla="*/ 0 h 684"/>
                    <a:gd name="T2" fmla="*/ 117 w 573"/>
                    <a:gd name="T3" fmla="*/ 1 h 684"/>
                    <a:gd name="T4" fmla="*/ 117 w 573"/>
                    <a:gd name="T5" fmla="*/ 7 h 684"/>
                    <a:gd name="T6" fmla="*/ 118 w 573"/>
                    <a:gd name="T7" fmla="*/ 16 h 684"/>
                    <a:gd name="T8" fmla="*/ 119 w 573"/>
                    <a:gd name="T9" fmla="*/ 27 h 684"/>
                    <a:gd name="T10" fmla="*/ 122 w 573"/>
                    <a:gd name="T11" fmla="*/ 41 h 684"/>
                    <a:gd name="T12" fmla="*/ 126 w 573"/>
                    <a:gd name="T13" fmla="*/ 59 h 684"/>
                    <a:gd name="T14" fmla="*/ 134 w 573"/>
                    <a:gd name="T15" fmla="*/ 78 h 684"/>
                    <a:gd name="T16" fmla="*/ 145 w 573"/>
                    <a:gd name="T17" fmla="*/ 101 h 684"/>
                    <a:gd name="T18" fmla="*/ 157 w 573"/>
                    <a:gd name="T19" fmla="*/ 124 h 684"/>
                    <a:gd name="T20" fmla="*/ 174 w 573"/>
                    <a:gd name="T21" fmla="*/ 150 h 684"/>
                    <a:gd name="T22" fmla="*/ 197 w 573"/>
                    <a:gd name="T23" fmla="*/ 176 h 684"/>
                    <a:gd name="T24" fmla="*/ 222 w 573"/>
                    <a:gd name="T25" fmla="*/ 203 h 684"/>
                    <a:gd name="T26" fmla="*/ 253 w 573"/>
                    <a:gd name="T27" fmla="*/ 231 h 684"/>
                    <a:gd name="T28" fmla="*/ 290 w 573"/>
                    <a:gd name="T29" fmla="*/ 261 h 684"/>
                    <a:gd name="T30" fmla="*/ 333 w 573"/>
                    <a:gd name="T31" fmla="*/ 290 h 684"/>
                    <a:gd name="T32" fmla="*/ 383 w 573"/>
                    <a:gd name="T33" fmla="*/ 320 h 684"/>
                    <a:gd name="T34" fmla="*/ 439 w 573"/>
                    <a:gd name="T35" fmla="*/ 348 h 684"/>
                    <a:gd name="T36" fmla="*/ 503 w 573"/>
                    <a:gd name="T37" fmla="*/ 378 h 684"/>
                    <a:gd name="T38" fmla="*/ 573 w 573"/>
                    <a:gd name="T39" fmla="*/ 406 h 684"/>
                    <a:gd name="T40" fmla="*/ 571 w 573"/>
                    <a:gd name="T41" fmla="*/ 406 h 684"/>
                    <a:gd name="T42" fmla="*/ 562 w 573"/>
                    <a:gd name="T43" fmla="*/ 407 h 684"/>
                    <a:gd name="T44" fmla="*/ 546 w 573"/>
                    <a:gd name="T45" fmla="*/ 408 h 684"/>
                    <a:gd name="T46" fmla="*/ 527 w 573"/>
                    <a:gd name="T47" fmla="*/ 411 h 684"/>
                    <a:gd name="T48" fmla="*/ 502 w 573"/>
                    <a:gd name="T49" fmla="*/ 416 h 684"/>
                    <a:gd name="T50" fmla="*/ 474 w 573"/>
                    <a:gd name="T51" fmla="*/ 421 h 684"/>
                    <a:gd name="T52" fmla="*/ 443 w 573"/>
                    <a:gd name="T53" fmla="*/ 428 h 684"/>
                    <a:gd name="T54" fmla="*/ 410 w 573"/>
                    <a:gd name="T55" fmla="*/ 438 h 684"/>
                    <a:gd name="T56" fmla="*/ 375 w 573"/>
                    <a:gd name="T57" fmla="*/ 449 h 684"/>
                    <a:gd name="T58" fmla="*/ 339 w 573"/>
                    <a:gd name="T59" fmla="*/ 463 h 684"/>
                    <a:gd name="T60" fmla="*/ 303 w 573"/>
                    <a:gd name="T61" fmla="*/ 479 h 684"/>
                    <a:gd name="T62" fmla="*/ 267 w 573"/>
                    <a:gd name="T63" fmla="*/ 498 h 684"/>
                    <a:gd name="T64" fmla="*/ 231 w 573"/>
                    <a:gd name="T65" fmla="*/ 520 h 684"/>
                    <a:gd name="T66" fmla="*/ 198 w 573"/>
                    <a:gd name="T67" fmla="*/ 545 h 684"/>
                    <a:gd name="T68" fmla="*/ 166 w 573"/>
                    <a:gd name="T69" fmla="*/ 575 h 684"/>
                    <a:gd name="T70" fmla="*/ 138 w 573"/>
                    <a:gd name="T71" fmla="*/ 607 h 684"/>
                    <a:gd name="T72" fmla="*/ 113 w 573"/>
                    <a:gd name="T73" fmla="*/ 644 h 684"/>
                    <a:gd name="T74" fmla="*/ 92 w 573"/>
                    <a:gd name="T75" fmla="*/ 684 h 684"/>
                    <a:gd name="T76" fmla="*/ 89 w 573"/>
                    <a:gd name="T77" fmla="*/ 682 h 684"/>
                    <a:gd name="T78" fmla="*/ 86 w 573"/>
                    <a:gd name="T79" fmla="*/ 676 h 684"/>
                    <a:gd name="T80" fmla="*/ 81 w 573"/>
                    <a:gd name="T81" fmla="*/ 663 h 684"/>
                    <a:gd name="T82" fmla="*/ 73 w 573"/>
                    <a:gd name="T83" fmla="*/ 646 h 684"/>
                    <a:gd name="T84" fmla="*/ 66 w 573"/>
                    <a:gd name="T85" fmla="*/ 625 h 684"/>
                    <a:gd name="T86" fmla="*/ 59 w 573"/>
                    <a:gd name="T87" fmla="*/ 600 h 684"/>
                    <a:gd name="T88" fmla="*/ 49 w 573"/>
                    <a:gd name="T89" fmla="*/ 572 h 684"/>
                    <a:gd name="T90" fmla="*/ 40 w 573"/>
                    <a:gd name="T91" fmla="*/ 541 h 684"/>
                    <a:gd name="T92" fmla="*/ 32 w 573"/>
                    <a:gd name="T93" fmla="*/ 508 h 684"/>
                    <a:gd name="T94" fmla="*/ 23 w 573"/>
                    <a:gd name="T95" fmla="*/ 472 h 684"/>
                    <a:gd name="T96" fmla="*/ 16 w 573"/>
                    <a:gd name="T97" fmla="*/ 435 h 684"/>
                    <a:gd name="T98" fmla="*/ 9 w 573"/>
                    <a:gd name="T99" fmla="*/ 397 h 684"/>
                    <a:gd name="T100" fmla="*/ 5 w 573"/>
                    <a:gd name="T101" fmla="*/ 358 h 684"/>
                    <a:gd name="T102" fmla="*/ 1 w 573"/>
                    <a:gd name="T103" fmla="*/ 318 h 684"/>
                    <a:gd name="T104" fmla="*/ 0 w 573"/>
                    <a:gd name="T105" fmla="*/ 279 h 684"/>
                    <a:gd name="T106" fmla="*/ 0 w 573"/>
                    <a:gd name="T107" fmla="*/ 240 h 684"/>
                    <a:gd name="T108" fmla="*/ 2 w 573"/>
                    <a:gd name="T109" fmla="*/ 203 h 684"/>
                    <a:gd name="T110" fmla="*/ 8 w 573"/>
                    <a:gd name="T111" fmla="*/ 166 h 684"/>
                    <a:gd name="T112" fmla="*/ 17 w 573"/>
                    <a:gd name="T113" fmla="*/ 131 h 684"/>
                    <a:gd name="T114" fmla="*/ 29 w 573"/>
                    <a:gd name="T115" fmla="*/ 98 h 684"/>
                    <a:gd name="T116" fmla="*/ 45 w 573"/>
                    <a:gd name="T117" fmla="*/ 69 h 684"/>
                    <a:gd name="T118" fmla="*/ 65 w 573"/>
                    <a:gd name="T119" fmla="*/ 41 h 684"/>
                    <a:gd name="T120" fmla="*/ 88 w 573"/>
                    <a:gd name="T121" fmla="*/ 18 h 684"/>
                    <a:gd name="T122" fmla="*/ 117 w 573"/>
                    <a:gd name="T123" fmla="*/ 0 h 6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73" h="684">
                      <a:moveTo>
                        <a:pt x="117" y="0"/>
                      </a:moveTo>
                      <a:lnTo>
                        <a:pt x="117" y="1"/>
                      </a:lnTo>
                      <a:lnTo>
                        <a:pt x="117" y="7"/>
                      </a:lnTo>
                      <a:lnTo>
                        <a:pt x="118" y="16"/>
                      </a:lnTo>
                      <a:lnTo>
                        <a:pt x="119" y="27"/>
                      </a:lnTo>
                      <a:lnTo>
                        <a:pt x="122" y="41"/>
                      </a:lnTo>
                      <a:lnTo>
                        <a:pt x="126" y="59"/>
                      </a:lnTo>
                      <a:lnTo>
                        <a:pt x="134" y="78"/>
                      </a:lnTo>
                      <a:lnTo>
                        <a:pt x="145" y="101"/>
                      </a:lnTo>
                      <a:lnTo>
                        <a:pt x="157" y="124"/>
                      </a:lnTo>
                      <a:lnTo>
                        <a:pt x="174" y="150"/>
                      </a:lnTo>
                      <a:lnTo>
                        <a:pt x="197" y="176"/>
                      </a:lnTo>
                      <a:lnTo>
                        <a:pt x="222" y="203"/>
                      </a:lnTo>
                      <a:lnTo>
                        <a:pt x="253" y="231"/>
                      </a:lnTo>
                      <a:lnTo>
                        <a:pt x="290" y="261"/>
                      </a:lnTo>
                      <a:lnTo>
                        <a:pt x="333" y="290"/>
                      </a:lnTo>
                      <a:lnTo>
                        <a:pt x="383" y="320"/>
                      </a:lnTo>
                      <a:lnTo>
                        <a:pt x="439" y="348"/>
                      </a:lnTo>
                      <a:lnTo>
                        <a:pt x="503" y="378"/>
                      </a:lnTo>
                      <a:lnTo>
                        <a:pt x="573" y="406"/>
                      </a:lnTo>
                      <a:lnTo>
                        <a:pt x="571" y="406"/>
                      </a:lnTo>
                      <a:lnTo>
                        <a:pt x="562" y="407"/>
                      </a:lnTo>
                      <a:lnTo>
                        <a:pt x="546" y="408"/>
                      </a:lnTo>
                      <a:lnTo>
                        <a:pt x="527" y="411"/>
                      </a:lnTo>
                      <a:lnTo>
                        <a:pt x="502" y="416"/>
                      </a:lnTo>
                      <a:lnTo>
                        <a:pt x="474" y="421"/>
                      </a:lnTo>
                      <a:lnTo>
                        <a:pt x="443" y="428"/>
                      </a:lnTo>
                      <a:lnTo>
                        <a:pt x="410" y="438"/>
                      </a:lnTo>
                      <a:lnTo>
                        <a:pt x="375" y="449"/>
                      </a:lnTo>
                      <a:lnTo>
                        <a:pt x="339" y="463"/>
                      </a:lnTo>
                      <a:lnTo>
                        <a:pt x="303" y="479"/>
                      </a:lnTo>
                      <a:lnTo>
                        <a:pt x="267" y="498"/>
                      </a:lnTo>
                      <a:lnTo>
                        <a:pt x="231" y="520"/>
                      </a:lnTo>
                      <a:lnTo>
                        <a:pt x="198" y="545"/>
                      </a:lnTo>
                      <a:lnTo>
                        <a:pt x="166" y="575"/>
                      </a:lnTo>
                      <a:lnTo>
                        <a:pt x="138" y="607"/>
                      </a:lnTo>
                      <a:lnTo>
                        <a:pt x="113" y="644"/>
                      </a:lnTo>
                      <a:lnTo>
                        <a:pt x="92" y="684"/>
                      </a:lnTo>
                      <a:lnTo>
                        <a:pt x="89" y="682"/>
                      </a:lnTo>
                      <a:lnTo>
                        <a:pt x="86" y="676"/>
                      </a:lnTo>
                      <a:lnTo>
                        <a:pt x="81" y="663"/>
                      </a:lnTo>
                      <a:lnTo>
                        <a:pt x="73" y="646"/>
                      </a:lnTo>
                      <a:lnTo>
                        <a:pt x="66" y="625"/>
                      </a:lnTo>
                      <a:lnTo>
                        <a:pt x="59" y="600"/>
                      </a:lnTo>
                      <a:lnTo>
                        <a:pt x="49" y="572"/>
                      </a:lnTo>
                      <a:lnTo>
                        <a:pt x="40" y="541"/>
                      </a:lnTo>
                      <a:lnTo>
                        <a:pt x="32" y="508"/>
                      </a:lnTo>
                      <a:lnTo>
                        <a:pt x="23" y="472"/>
                      </a:lnTo>
                      <a:lnTo>
                        <a:pt x="16" y="435"/>
                      </a:lnTo>
                      <a:lnTo>
                        <a:pt x="9" y="397"/>
                      </a:lnTo>
                      <a:lnTo>
                        <a:pt x="5" y="358"/>
                      </a:lnTo>
                      <a:lnTo>
                        <a:pt x="1" y="318"/>
                      </a:lnTo>
                      <a:lnTo>
                        <a:pt x="0" y="279"/>
                      </a:lnTo>
                      <a:lnTo>
                        <a:pt x="0" y="240"/>
                      </a:lnTo>
                      <a:lnTo>
                        <a:pt x="2" y="203"/>
                      </a:lnTo>
                      <a:lnTo>
                        <a:pt x="8" y="166"/>
                      </a:lnTo>
                      <a:lnTo>
                        <a:pt x="17" y="131"/>
                      </a:lnTo>
                      <a:lnTo>
                        <a:pt x="29" y="98"/>
                      </a:lnTo>
                      <a:lnTo>
                        <a:pt x="45" y="69"/>
                      </a:lnTo>
                      <a:lnTo>
                        <a:pt x="65" y="41"/>
                      </a:lnTo>
                      <a:lnTo>
                        <a:pt x="88" y="18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6" name="Freeform 44"/>
                <p:cNvSpPr>
                  <a:spLocks/>
                </p:cNvSpPr>
                <p:nvPr/>
              </p:nvSpPr>
              <p:spPr bwMode="auto">
                <a:xfrm>
                  <a:off x="236538" y="-4418013"/>
                  <a:ext cx="2135188" cy="2254250"/>
                </a:xfrm>
                <a:custGeom>
                  <a:avLst/>
                  <a:gdLst>
                    <a:gd name="T0" fmla="*/ 648 w 1345"/>
                    <a:gd name="T1" fmla="*/ 1 h 1420"/>
                    <a:gd name="T2" fmla="*/ 697 w 1345"/>
                    <a:gd name="T3" fmla="*/ 5 h 1420"/>
                    <a:gd name="T4" fmla="*/ 738 w 1345"/>
                    <a:gd name="T5" fmla="*/ 10 h 1420"/>
                    <a:gd name="T6" fmla="*/ 770 w 1345"/>
                    <a:gd name="T7" fmla="*/ 16 h 1420"/>
                    <a:gd name="T8" fmla="*/ 789 w 1345"/>
                    <a:gd name="T9" fmla="*/ 20 h 1420"/>
                    <a:gd name="T10" fmla="*/ 797 w 1345"/>
                    <a:gd name="T11" fmla="*/ 22 h 1420"/>
                    <a:gd name="T12" fmla="*/ 919 w 1345"/>
                    <a:gd name="T13" fmla="*/ 22 h 1420"/>
                    <a:gd name="T14" fmla="*/ 1021 w 1345"/>
                    <a:gd name="T15" fmla="*/ 38 h 1420"/>
                    <a:gd name="T16" fmla="*/ 1107 w 1345"/>
                    <a:gd name="T17" fmla="*/ 69 h 1420"/>
                    <a:gd name="T18" fmla="*/ 1177 w 1345"/>
                    <a:gd name="T19" fmla="*/ 113 h 1420"/>
                    <a:gd name="T20" fmla="*/ 1233 w 1345"/>
                    <a:gd name="T21" fmla="*/ 169 h 1420"/>
                    <a:gd name="T22" fmla="*/ 1276 w 1345"/>
                    <a:gd name="T23" fmla="*/ 233 h 1420"/>
                    <a:gd name="T24" fmla="*/ 1306 w 1345"/>
                    <a:gd name="T25" fmla="*/ 305 h 1420"/>
                    <a:gd name="T26" fmla="*/ 1327 w 1345"/>
                    <a:gd name="T27" fmla="*/ 382 h 1420"/>
                    <a:gd name="T28" fmla="*/ 1340 w 1345"/>
                    <a:gd name="T29" fmla="*/ 463 h 1420"/>
                    <a:gd name="T30" fmla="*/ 1343 w 1345"/>
                    <a:gd name="T31" fmla="*/ 546 h 1420"/>
                    <a:gd name="T32" fmla="*/ 1343 w 1345"/>
                    <a:gd name="T33" fmla="*/ 628 h 1420"/>
                    <a:gd name="T34" fmla="*/ 1337 w 1345"/>
                    <a:gd name="T35" fmla="*/ 709 h 1420"/>
                    <a:gd name="T36" fmla="*/ 1330 w 1345"/>
                    <a:gd name="T37" fmla="*/ 786 h 1420"/>
                    <a:gd name="T38" fmla="*/ 1311 w 1345"/>
                    <a:gd name="T39" fmla="*/ 895 h 1420"/>
                    <a:gd name="T40" fmla="*/ 1268 w 1345"/>
                    <a:gd name="T41" fmla="*/ 1038 h 1420"/>
                    <a:gd name="T42" fmla="*/ 1203 w 1345"/>
                    <a:gd name="T43" fmla="*/ 1171 h 1420"/>
                    <a:gd name="T44" fmla="*/ 1117 w 1345"/>
                    <a:gd name="T45" fmla="*/ 1292 h 1420"/>
                    <a:gd name="T46" fmla="*/ 1037 w 1345"/>
                    <a:gd name="T47" fmla="*/ 1373 h 1420"/>
                    <a:gd name="T48" fmla="*/ 979 w 1345"/>
                    <a:gd name="T49" fmla="*/ 1420 h 1420"/>
                    <a:gd name="T50" fmla="*/ 378 w 1345"/>
                    <a:gd name="T51" fmla="*/ 1257 h 1420"/>
                    <a:gd name="T52" fmla="*/ 300 w 1345"/>
                    <a:gd name="T53" fmla="*/ 1400 h 1420"/>
                    <a:gd name="T54" fmla="*/ 241 w 1345"/>
                    <a:gd name="T55" fmla="*/ 1347 h 1420"/>
                    <a:gd name="T56" fmla="*/ 177 w 1345"/>
                    <a:gd name="T57" fmla="*/ 1279 h 1420"/>
                    <a:gd name="T58" fmla="*/ 115 w 1345"/>
                    <a:gd name="T59" fmla="*/ 1199 h 1420"/>
                    <a:gd name="T60" fmla="*/ 60 w 1345"/>
                    <a:gd name="T61" fmla="*/ 1113 h 1420"/>
                    <a:gd name="T62" fmla="*/ 22 w 1345"/>
                    <a:gd name="T63" fmla="*/ 1021 h 1420"/>
                    <a:gd name="T64" fmla="*/ 6 w 1345"/>
                    <a:gd name="T65" fmla="*/ 927 h 1420"/>
                    <a:gd name="T66" fmla="*/ 0 w 1345"/>
                    <a:gd name="T67" fmla="*/ 757 h 1420"/>
                    <a:gd name="T68" fmla="*/ 9 w 1345"/>
                    <a:gd name="T69" fmla="*/ 610 h 1420"/>
                    <a:gd name="T70" fmla="*/ 30 w 1345"/>
                    <a:gd name="T71" fmla="*/ 482 h 1420"/>
                    <a:gd name="T72" fmla="*/ 62 w 1345"/>
                    <a:gd name="T73" fmla="*/ 372 h 1420"/>
                    <a:gd name="T74" fmla="*/ 103 w 1345"/>
                    <a:gd name="T75" fmla="*/ 280 h 1420"/>
                    <a:gd name="T76" fmla="*/ 153 w 1345"/>
                    <a:gd name="T77" fmla="*/ 205 h 1420"/>
                    <a:gd name="T78" fmla="*/ 209 w 1345"/>
                    <a:gd name="T79" fmla="*/ 143 h 1420"/>
                    <a:gd name="T80" fmla="*/ 271 w 1345"/>
                    <a:gd name="T81" fmla="*/ 95 h 1420"/>
                    <a:gd name="T82" fmla="*/ 335 w 1345"/>
                    <a:gd name="T83" fmla="*/ 58 h 1420"/>
                    <a:gd name="T84" fmla="*/ 401 w 1345"/>
                    <a:gd name="T85" fmla="*/ 32 h 1420"/>
                    <a:gd name="T86" fmla="*/ 467 w 1345"/>
                    <a:gd name="T87" fmla="*/ 15 h 1420"/>
                    <a:gd name="T88" fmla="*/ 531 w 1345"/>
                    <a:gd name="T89" fmla="*/ 5 h 1420"/>
                    <a:gd name="T90" fmla="*/ 591 w 1345"/>
                    <a:gd name="T91" fmla="*/ 0 h 1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45" h="1420">
                      <a:moveTo>
                        <a:pt x="621" y="0"/>
                      </a:moveTo>
                      <a:lnTo>
                        <a:pt x="648" y="1"/>
                      </a:lnTo>
                      <a:lnTo>
                        <a:pt x="674" y="3"/>
                      </a:lnTo>
                      <a:lnTo>
                        <a:pt x="697" y="5"/>
                      </a:lnTo>
                      <a:lnTo>
                        <a:pt x="719" y="8"/>
                      </a:lnTo>
                      <a:lnTo>
                        <a:pt x="738" y="10"/>
                      </a:lnTo>
                      <a:lnTo>
                        <a:pt x="755" y="14"/>
                      </a:lnTo>
                      <a:lnTo>
                        <a:pt x="770" y="16"/>
                      </a:lnTo>
                      <a:lnTo>
                        <a:pt x="781" y="19"/>
                      </a:lnTo>
                      <a:lnTo>
                        <a:pt x="789" y="20"/>
                      </a:lnTo>
                      <a:lnTo>
                        <a:pt x="794" y="21"/>
                      </a:lnTo>
                      <a:lnTo>
                        <a:pt x="797" y="22"/>
                      </a:lnTo>
                      <a:lnTo>
                        <a:pt x="859" y="20"/>
                      </a:lnTo>
                      <a:lnTo>
                        <a:pt x="919" y="22"/>
                      </a:lnTo>
                      <a:lnTo>
                        <a:pt x="972" y="28"/>
                      </a:lnTo>
                      <a:lnTo>
                        <a:pt x="1021" y="38"/>
                      </a:lnTo>
                      <a:lnTo>
                        <a:pt x="1066" y="52"/>
                      </a:lnTo>
                      <a:lnTo>
                        <a:pt x="1107" y="69"/>
                      </a:lnTo>
                      <a:lnTo>
                        <a:pt x="1144" y="90"/>
                      </a:lnTo>
                      <a:lnTo>
                        <a:pt x="1177" y="113"/>
                      </a:lnTo>
                      <a:lnTo>
                        <a:pt x="1207" y="139"/>
                      </a:lnTo>
                      <a:lnTo>
                        <a:pt x="1233" y="169"/>
                      </a:lnTo>
                      <a:lnTo>
                        <a:pt x="1255" y="200"/>
                      </a:lnTo>
                      <a:lnTo>
                        <a:pt x="1276" y="233"/>
                      </a:lnTo>
                      <a:lnTo>
                        <a:pt x="1292" y="269"/>
                      </a:lnTo>
                      <a:lnTo>
                        <a:pt x="1306" y="305"/>
                      </a:lnTo>
                      <a:lnTo>
                        <a:pt x="1318" y="342"/>
                      </a:lnTo>
                      <a:lnTo>
                        <a:pt x="1327" y="382"/>
                      </a:lnTo>
                      <a:lnTo>
                        <a:pt x="1334" y="422"/>
                      </a:lnTo>
                      <a:lnTo>
                        <a:pt x="1340" y="463"/>
                      </a:lnTo>
                      <a:lnTo>
                        <a:pt x="1342" y="504"/>
                      </a:lnTo>
                      <a:lnTo>
                        <a:pt x="1343" y="546"/>
                      </a:lnTo>
                      <a:lnTo>
                        <a:pt x="1345" y="587"/>
                      </a:lnTo>
                      <a:lnTo>
                        <a:pt x="1343" y="628"/>
                      </a:lnTo>
                      <a:lnTo>
                        <a:pt x="1341" y="669"/>
                      </a:lnTo>
                      <a:lnTo>
                        <a:pt x="1337" y="709"/>
                      </a:lnTo>
                      <a:lnTo>
                        <a:pt x="1334" y="748"/>
                      </a:lnTo>
                      <a:lnTo>
                        <a:pt x="1330" y="786"/>
                      </a:lnTo>
                      <a:lnTo>
                        <a:pt x="1325" y="821"/>
                      </a:lnTo>
                      <a:lnTo>
                        <a:pt x="1311" y="895"/>
                      </a:lnTo>
                      <a:lnTo>
                        <a:pt x="1292" y="968"/>
                      </a:lnTo>
                      <a:lnTo>
                        <a:pt x="1268" y="1038"/>
                      </a:lnTo>
                      <a:lnTo>
                        <a:pt x="1239" y="1106"/>
                      </a:lnTo>
                      <a:lnTo>
                        <a:pt x="1203" y="1171"/>
                      </a:lnTo>
                      <a:lnTo>
                        <a:pt x="1162" y="1233"/>
                      </a:lnTo>
                      <a:lnTo>
                        <a:pt x="1117" y="1292"/>
                      </a:lnTo>
                      <a:lnTo>
                        <a:pt x="1065" y="1347"/>
                      </a:lnTo>
                      <a:lnTo>
                        <a:pt x="1037" y="1373"/>
                      </a:lnTo>
                      <a:lnTo>
                        <a:pt x="1010" y="1398"/>
                      </a:lnTo>
                      <a:lnTo>
                        <a:pt x="979" y="1420"/>
                      </a:lnTo>
                      <a:lnTo>
                        <a:pt x="927" y="1257"/>
                      </a:lnTo>
                      <a:lnTo>
                        <a:pt x="378" y="1257"/>
                      </a:lnTo>
                      <a:lnTo>
                        <a:pt x="326" y="1420"/>
                      </a:lnTo>
                      <a:lnTo>
                        <a:pt x="300" y="1400"/>
                      </a:lnTo>
                      <a:lnTo>
                        <a:pt x="272" y="1375"/>
                      </a:lnTo>
                      <a:lnTo>
                        <a:pt x="241" y="1347"/>
                      </a:lnTo>
                      <a:lnTo>
                        <a:pt x="209" y="1315"/>
                      </a:lnTo>
                      <a:lnTo>
                        <a:pt x="177" y="1279"/>
                      </a:lnTo>
                      <a:lnTo>
                        <a:pt x="145" y="1241"/>
                      </a:lnTo>
                      <a:lnTo>
                        <a:pt x="115" y="1199"/>
                      </a:lnTo>
                      <a:lnTo>
                        <a:pt x="85" y="1158"/>
                      </a:lnTo>
                      <a:lnTo>
                        <a:pt x="60" y="1113"/>
                      </a:lnTo>
                      <a:lnTo>
                        <a:pt x="38" y="1068"/>
                      </a:lnTo>
                      <a:lnTo>
                        <a:pt x="22" y="1021"/>
                      </a:lnTo>
                      <a:lnTo>
                        <a:pt x="11" y="974"/>
                      </a:lnTo>
                      <a:lnTo>
                        <a:pt x="6" y="927"/>
                      </a:lnTo>
                      <a:lnTo>
                        <a:pt x="1" y="840"/>
                      </a:lnTo>
                      <a:lnTo>
                        <a:pt x="0" y="757"/>
                      </a:lnTo>
                      <a:lnTo>
                        <a:pt x="2" y="681"/>
                      </a:lnTo>
                      <a:lnTo>
                        <a:pt x="9" y="610"/>
                      </a:lnTo>
                      <a:lnTo>
                        <a:pt x="17" y="543"/>
                      </a:lnTo>
                      <a:lnTo>
                        <a:pt x="30" y="482"/>
                      </a:lnTo>
                      <a:lnTo>
                        <a:pt x="44" y="424"/>
                      </a:lnTo>
                      <a:lnTo>
                        <a:pt x="62" y="372"/>
                      </a:lnTo>
                      <a:lnTo>
                        <a:pt x="81" y="324"/>
                      </a:lnTo>
                      <a:lnTo>
                        <a:pt x="103" y="280"/>
                      </a:lnTo>
                      <a:lnTo>
                        <a:pt x="127" y="240"/>
                      </a:lnTo>
                      <a:lnTo>
                        <a:pt x="153" y="205"/>
                      </a:lnTo>
                      <a:lnTo>
                        <a:pt x="181" y="171"/>
                      </a:lnTo>
                      <a:lnTo>
                        <a:pt x="209" y="143"/>
                      </a:lnTo>
                      <a:lnTo>
                        <a:pt x="240" y="117"/>
                      </a:lnTo>
                      <a:lnTo>
                        <a:pt x="271" y="95"/>
                      </a:lnTo>
                      <a:lnTo>
                        <a:pt x="303" y="75"/>
                      </a:lnTo>
                      <a:lnTo>
                        <a:pt x="335" y="58"/>
                      </a:lnTo>
                      <a:lnTo>
                        <a:pt x="368" y="44"/>
                      </a:lnTo>
                      <a:lnTo>
                        <a:pt x="401" y="32"/>
                      </a:lnTo>
                      <a:lnTo>
                        <a:pt x="433" y="22"/>
                      </a:lnTo>
                      <a:lnTo>
                        <a:pt x="467" y="15"/>
                      </a:lnTo>
                      <a:lnTo>
                        <a:pt x="499" y="9"/>
                      </a:lnTo>
                      <a:lnTo>
                        <a:pt x="531" y="5"/>
                      </a:lnTo>
                      <a:lnTo>
                        <a:pt x="562" y="3"/>
                      </a:lnTo>
                      <a:lnTo>
                        <a:pt x="591" y="0"/>
                      </a:lnTo>
                      <a:lnTo>
                        <a:pt x="621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7" name="Freeform 45"/>
                <p:cNvSpPr>
                  <a:spLocks/>
                </p:cNvSpPr>
                <p:nvPr/>
              </p:nvSpPr>
              <p:spPr bwMode="auto">
                <a:xfrm>
                  <a:off x="2266950" y="-3270250"/>
                  <a:ext cx="346075" cy="715963"/>
                </a:xfrm>
                <a:custGeom>
                  <a:avLst/>
                  <a:gdLst>
                    <a:gd name="T0" fmla="*/ 128 w 218"/>
                    <a:gd name="T1" fmla="*/ 0 h 451"/>
                    <a:gd name="T2" fmla="*/ 148 w 218"/>
                    <a:gd name="T3" fmla="*/ 4 h 451"/>
                    <a:gd name="T4" fmla="*/ 167 w 218"/>
                    <a:gd name="T5" fmla="*/ 12 h 451"/>
                    <a:gd name="T6" fmla="*/ 186 w 218"/>
                    <a:gd name="T7" fmla="*/ 28 h 451"/>
                    <a:gd name="T8" fmla="*/ 201 w 218"/>
                    <a:gd name="T9" fmla="*/ 49 h 451"/>
                    <a:gd name="T10" fmla="*/ 211 w 218"/>
                    <a:gd name="T11" fmla="*/ 74 h 451"/>
                    <a:gd name="T12" fmla="*/ 217 w 218"/>
                    <a:gd name="T13" fmla="*/ 101 h 451"/>
                    <a:gd name="T14" fmla="*/ 218 w 218"/>
                    <a:gd name="T15" fmla="*/ 132 h 451"/>
                    <a:gd name="T16" fmla="*/ 216 w 218"/>
                    <a:gd name="T17" fmla="*/ 165 h 451"/>
                    <a:gd name="T18" fmla="*/ 208 w 218"/>
                    <a:gd name="T19" fmla="*/ 199 h 451"/>
                    <a:gd name="T20" fmla="*/ 199 w 218"/>
                    <a:gd name="T21" fmla="*/ 235 h 451"/>
                    <a:gd name="T22" fmla="*/ 183 w 218"/>
                    <a:gd name="T23" fmla="*/ 271 h 451"/>
                    <a:gd name="T24" fmla="*/ 164 w 218"/>
                    <a:gd name="T25" fmla="*/ 306 h 451"/>
                    <a:gd name="T26" fmla="*/ 136 w 218"/>
                    <a:gd name="T27" fmla="*/ 348 h 451"/>
                    <a:gd name="T28" fmla="*/ 104 w 218"/>
                    <a:gd name="T29" fmla="*/ 384 h 451"/>
                    <a:gd name="T30" fmla="*/ 71 w 218"/>
                    <a:gd name="T31" fmla="*/ 414 h 451"/>
                    <a:gd name="T32" fmla="*/ 36 w 218"/>
                    <a:gd name="T33" fmla="*/ 436 h 451"/>
                    <a:gd name="T34" fmla="*/ 0 w 218"/>
                    <a:gd name="T35" fmla="*/ 451 h 451"/>
                    <a:gd name="T36" fmla="*/ 32 w 218"/>
                    <a:gd name="T37" fmla="*/ 372 h 451"/>
                    <a:gd name="T38" fmla="*/ 58 w 218"/>
                    <a:gd name="T39" fmla="*/ 290 h 451"/>
                    <a:gd name="T40" fmla="*/ 58 w 218"/>
                    <a:gd name="T41" fmla="*/ 288 h 451"/>
                    <a:gd name="T42" fmla="*/ 96 w 218"/>
                    <a:gd name="T43" fmla="*/ 144 h 451"/>
                    <a:gd name="T44" fmla="*/ 94 w 218"/>
                    <a:gd name="T45" fmla="*/ 144 h 451"/>
                    <a:gd name="T46" fmla="*/ 112 w 218"/>
                    <a:gd name="T47" fmla="*/ 71 h 451"/>
                    <a:gd name="T48" fmla="*/ 128 w 218"/>
                    <a:gd name="T4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8" h="451">
                      <a:moveTo>
                        <a:pt x="128" y="0"/>
                      </a:moveTo>
                      <a:lnTo>
                        <a:pt x="148" y="4"/>
                      </a:lnTo>
                      <a:lnTo>
                        <a:pt x="167" y="12"/>
                      </a:lnTo>
                      <a:lnTo>
                        <a:pt x="186" y="28"/>
                      </a:lnTo>
                      <a:lnTo>
                        <a:pt x="201" y="49"/>
                      </a:lnTo>
                      <a:lnTo>
                        <a:pt x="211" y="74"/>
                      </a:lnTo>
                      <a:lnTo>
                        <a:pt x="217" y="101"/>
                      </a:lnTo>
                      <a:lnTo>
                        <a:pt x="218" y="132"/>
                      </a:lnTo>
                      <a:lnTo>
                        <a:pt x="216" y="165"/>
                      </a:lnTo>
                      <a:lnTo>
                        <a:pt x="208" y="199"/>
                      </a:lnTo>
                      <a:lnTo>
                        <a:pt x="199" y="235"/>
                      </a:lnTo>
                      <a:lnTo>
                        <a:pt x="183" y="271"/>
                      </a:lnTo>
                      <a:lnTo>
                        <a:pt x="164" y="306"/>
                      </a:lnTo>
                      <a:lnTo>
                        <a:pt x="136" y="348"/>
                      </a:lnTo>
                      <a:lnTo>
                        <a:pt x="104" y="384"/>
                      </a:lnTo>
                      <a:lnTo>
                        <a:pt x="71" y="414"/>
                      </a:lnTo>
                      <a:lnTo>
                        <a:pt x="36" y="436"/>
                      </a:lnTo>
                      <a:lnTo>
                        <a:pt x="0" y="451"/>
                      </a:lnTo>
                      <a:lnTo>
                        <a:pt x="32" y="372"/>
                      </a:lnTo>
                      <a:lnTo>
                        <a:pt x="58" y="290"/>
                      </a:lnTo>
                      <a:lnTo>
                        <a:pt x="58" y="288"/>
                      </a:lnTo>
                      <a:lnTo>
                        <a:pt x="96" y="144"/>
                      </a:lnTo>
                      <a:lnTo>
                        <a:pt x="94" y="144"/>
                      </a:lnTo>
                      <a:lnTo>
                        <a:pt x="112" y="71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>
                  <a:off x="-69850" y="-3254375"/>
                  <a:ext cx="347663" cy="700088"/>
                </a:xfrm>
                <a:custGeom>
                  <a:avLst/>
                  <a:gdLst>
                    <a:gd name="T0" fmla="*/ 69 w 219"/>
                    <a:gd name="T1" fmla="*/ 0 h 441"/>
                    <a:gd name="T2" fmla="*/ 81 w 219"/>
                    <a:gd name="T3" fmla="*/ 48 h 441"/>
                    <a:gd name="T4" fmla="*/ 95 w 219"/>
                    <a:gd name="T5" fmla="*/ 93 h 441"/>
                    <a:gd name="T6" fmla="*/ 107 w 219"/>
                    <a:gd name="T7" fmla="*/ 135 h 441"/>
                    <a:gd name="T8" fmla="*/ 119 w 219"/>
                    <a:gd name="T9" fmla="*/ 172 h 441"/>
                    <a:gd name="T10" fmla="*/ 131 w 219"/>
                    <a:gd name="T11" fmla="*/ 205 h 441"/>
                    <a:gd name="T12" fmla="*/ 141 w 219"/>
                    <a:gd name="T13" fmla="*/ 234 h 441"/>
                    <a:gd name="T14" fmla="*/ 150 w 219"/>
                    <a:gd name="T15" fmla="*/ 256 h 441"/>
                    <a:gd name="T16" fmla="*/ 156 w 219"/>
                    <a:gd name="T17" fmla="*/ 273 h 441"/>
                    <a:gd name="T18" fmla="*/ 161 w 219"/>
                    <a:gd name="T19" fmla="*/ 284 h 441"/>
                    <a:gd name="T20" fmla="*/ 187 w 219"/>
                    <a:gd name="T21" fmla="*/ 363 h 441"/>
                    <a:gd name="T22" fmla="*/ 219 w 219"/>
                    <a:gd name="T23" fmla="*/ 441 h 441"/>
                    <a:gd name="T24" fmla="*/ 183 w 219"/>
                    <a:gd name="T25" fmla="*/ 426 h 441"/>
                    <a:gd name="T26" fmla="*/ 149 w 219"/>
                    <a:gd name="T27" fmla="*/ 404 h 441"/>
                    <a:gd name="T28" fmla="*/ 115 w 219"/>
                    <a:gd name="T29" fmla="*/ 374 h 441"/>
                    <a:gd name="T30" fmla="*/ 83 w 219"/>
                    <a:gd name="T31" fmla="*/ 338 h 441"/>
                    <a:gd name="T32" fmla="*/ 55 w 219"/>
                    <a:gd name="T33" fmla="*/ 296 h 441"/>
                    <a:gd name="T34" fmla="*/ 35 w 219"/>
                    <a:gd name="T35" fmla="*/ 261 h 441"/>
                    <a:gd name="T36" fmla="*/ 19 w 219"/>
                    <a:gd name="T37" fmla="*/ 225 h 441"/>
                    <a:gd name="T38" fmla="*/ 8 w 219"/>
                    <a:gd name="T39" fmla="*/ 189 h 441"/>
                    <a:gd name="T40" fmla="*/ 2 w 219"/>
                    <a:gd name="T41" fmla="*/ 155 h 441"/>
                    <a:gd name="T42" fmla="*/ 0 w 219"/>
                    <a:gd name="T43" fmla="*/ 123 h 441"/>
                    <a:gd name="T44" fmla="*/ 2 w 219"/>
                    <a:gd name="T45" fmla="*/ 92 h 441"/>
                    <a:gd name="T46" fmla="*/ 8 w 219"/>
                    <a:gd name="T47" fmla="*/ 65 h 441"/>
                    <a:gd name="T48" fmla="*/ 18 w 219"/>
                    <a:gd name="T49" fmla="*/ 40 h 441"/>
                    <a:gd name="T50" fmla="*/ 33 w 219"/>
                    <a:gd name="T51" fmla="*/ 21 h 441"/>
                    <a:gd name="T52" fmla="*/ 53 w 219"/>
                    <a:gd name="T53" fmla="*/ 6 h 441"/>
                    <a:gd name="T54" fmla="*/ 56 w 219"/>
                    <a:gd name="T55" fmla="*/ 3 h 441"/>
                    <a:gd name="T56" fmla="*/ 60 w 219"/>
                    <a:gd name="T57" fmla="*/ 1 h 441"/>
                    <a:gd name="T58" fmla="*/ 64 w 219"/>
                    <a:gd name="T59" fmla="*/ 0 h 441"/>
                    <a:gd name="T60" fmla="*/ 69 w 219"/>
                    <a:gd name="T6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441">
                      <a:moveTo>
                        <a:pt x="69" y="0"/>
                      </a:moveTo>
                      <a:lnTo>
                        <a:pt x="81" y="48"/>
                      </a:lnTo>
                      <a:lnTo>
                        <a:pt x="95" y="93"/>
                      </a:lnTo>
                      <a:lnTo>
                        <a:pt x="107" y="135"/>
                      </a:lnTo>
                      <a:lnTo>
                        <a:pt x="119" y="172"/>
                      </a:lnTo>
                      <a:lnTo>
                        <a:pt x="131" y="205"/>
                      </a:lnTo>
                      <a:lnTo>
                        <a:pt x="141" y="234"/>
                      </a:lnTo>
                      <a:lnTo>
                        <a:pt x="150" y="256"/>
                      </a:lnTo>
                      <a:lnTo>
                        <a:pt x="156" y="273"/>
                      </a:lnTo>
                      <a:lnTo>
                        <a:pt x="161" y="284"/>
                      </a:lnTo>
                      <a:lnTo>
                        <a:pt x="187" y="363"/>
                      </a:lnTo>
                      <a:lnTo>
                        <a:pt x="219" y="441"/>
                      </a:lnTo>
                      <a:lnTo>
                        <a:pt x="183" y="426"/>
                      </a:lnTo>
                      <a:lnTo>
                        <a:pt x="149" y="404"/>
                      </a:lnTo>
                      <a:lnTo>
                        <a:pt x="115" y="374"/>
                      </a:lnTo>
                      <a:lnTo>
                        <a:pt x="83" y="338"/>
                      </a:lnTo>
                      <a:lnTo>
                        <a:pt x="55" y="296"/>
                      </a:lnTo>
                      <a:lnTo>
                        <a:pt x="35" y="261"/>
                      </a:lnTo>
                      <a:lnTo>
                        <a:pt x="19" y="225"/>
                      </a:lnTo>
                      <a:lnTo>
                        <a:pt x="8" y="189"/>
                      </a:lnTo>
                      <a:lnTo>
                        <a:pt x="2" y="155"/>
                      </a:lnTo>
                      <a:lnTo>
                        <a:pt x="0" y="123"/>
                      </a:lnTo>
                      <a:lnTo>
                        <a:pt x="2" y="92"/>
                      </a:lnTo>
                      <a:lnTo>
                        <a:pt x="8" y="65"/>
                      </a:lnTo>
                      <a:lnTo>
                        <a:pt x="18" y="40"/>
                      </a:lnTo>
                      <a:lnTo>
                        <a:pt x="33" y="21"/>
                      </a:lnTo>
                      <a:lnTo>
                        <a:pt x="53" y="6"/>
                      </a:lnTo>
                      <a:lnTo>
                        <a:pt x="56" y="3"/>
                      </a:lnTo>
                      <a:lnTo>
                        <a:pt x="60" y="1"/>
                      </a:lnTo>
                      <a:lnTo>
                        <a:pt x="64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9" name="Freeform 47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0" name="Freeform 48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91 w 1758"/>
                    <a:gd name="T15" fmla="*/ 1693 h 2343"/>
                    <a:gd name="T16" fmla="*/ 453 w 1758"/>
                    <a:gd name="T17" fmla="*/ 1911 h 2343"/>
                    <a:gd name="T18" fmla="*/ 1151 w 1758"/>
                    <a:gd name="T19" fmla="*/ 1834 h 2343"/>
                    <a:gd name="T20" fmla="*/ 1341 w 1758"/>
                    <a:gd name="T21" fmla="*/ 1866 h 2343"/>
                    <a:gd name="T22" fmla="*/ 1492 w 1758"/>
                    <a:gd name="T23" fmla="*/ 1612 h 2343"/>
                    <a:gd name="T24" fmla="*/ 1554 w 1758"/>
                    <a:gd name="T25" fmla="*/ 1360 h 2343"/>
                    <a:gd name="T26" fmla="*/ 1567 w 1758"/>
                    <a:gd name="T27" fmla="*/ 1202 h 2343"/>
                    <a:gd name="T28" fmla="*/ 1564 w 1758"/>
                    <a:gd name="T29" fmla="*/ 1037 h 2343"/>
                    <a:gd name="T30" fmla="*/ 1530 w 1758"/>
                    <a:gd name="T31" fmla="*/ 879 h 2343"/>
                    <a:gd name="T32" fmla="*/ 1457 w 1758"/>
                    <a:gd name="T33" fmla="*/ 744 h 2343"/>
                    <a:gd name="T34" fmla="*/ 1331 w 1758"/>
                    <a:gd name="T35" fmla="*/ 644 h 2343"/>
                    <a:gd name="T36" fmla="*/ 1143 w 1758"/>
                    <a:gd name="T37" fmla="*/ 599 h 2343"/>
                    <a:gd name="T38" fmla="*/ 1013 w 1758"/>
                    <a:gd name="T39" fmla="*/ 598 h 2343"/>
                    <a:gd name="T40" fmla="*/ 962 w 1758"/>
                    <a:gd name="T41" fmla="*/ 588 h 2343"/>
                    <a:gd name="T42" fmla="*/ 872 w 1758"/>
                    <a:gd name="T43" fmla="*/ 579 h 2343"/>
                    <a:gd name="T44" fmla="*/ 840 w 1758"/>
                    <a:gd name="T45" fmla="*/ 2 h 2343"/>
                    <a:gd name="T46" fmla="*/ 941 w 1758"/>
                    <a:gd name="T47" fmla="*/ 11 h 2343"/>
                    <a:gd name="T48" fmla="*/ 1058 w 1758"/>
                    <a:gd name="T49" fmla="*/ 42 h 2343"/>
                    <a:gd name="T50" fmla="*/ 1162 w 1758"/>
                    <a:gd name="T51" fmla="*/ 104 h 2343"/>
                    <a:gd name="T52" fmla="*/ 1221 w 1758"/>
                    <a:gd name="T53" fmla="*/ 206 h 2343"/>
                    <a:gd name="T54" fmla="*/ 1231 w 1758"/>
                    <a:gd name="T55" fmla="*/ 274 h 2343"/>
                    <a:gd name="T56" fmla="*/ 1276 w 1758"/>
                    <a:gd name="T57" fmla="*/ 260 h 2343"/>
                    <a:gd name="T58" fmla="*/ 1351 w 1758"/>
                    <a:gd name="T59" fmla="*/ 245 h 2343"/>
                    <a:gd name="T60" fmla="*/ 1444 w 1758"/>
                    <a:gd name="T61" fmla="*/ 239 h 2343"/>
                    <a:gd name="T62" fmla="*/ 1545 w 1758"/>
                    <a:gd name="T63" fmla="*/ 256 h 2343"/>
                    <a:gd name="T64" fmla="*/ 1639 w 1758"/>
                    <a:gd name="T65" fmla="*/ 307 h 2343"/>
                    <a:gd name="T66" fmla="*/ 1713 w 1758"/>
                    <a:gd name="T67" fmla="*/ 404 h 2343"/>
                    <a:gd name="T68" fmla="*/ 1753 w 1758"/>
                    <a:gd name="T69" fmla="*/ 558 h 2343"/>
                    <a:gd name="T70" fmla="*/ 1751 w 1758"/>
                    <a:gd name="T71" fmla="*/ 783 h 2343"/>
                    <a:gd name="T72" fmla="*/ 1724 w 1758"/>
                    <a:gd name="T73" fmla="*/ 939 h 2343"/>
                    <a:gd name="T74" fmla="*/ 1699 w 1758"/>
                    <a:gd name="T75" fmla="*/ 1033 h 2343"/>
                    <a:gd name="T76" fmla="*/ 1656 w 1758"/>
                    <a:gd name="T77" fmla="*/ 1193 h 2343"/>
                    <a:gd name="T78" fmla="*/ 1606 w 1758"/>
                    <a:gd name="T79" fmla="*/ 1389 h 2343"/>
                    <a:gd name="T80" fmla="*/ 1561 w 1758"/>
                    <a:gd name="T81" fmla="*/ 1585 h 2343"/>
                    <a:gd name="T82" fmla="*/ 1480 w 1758"/>
                    <a:gd name="T83" fmla="*/ 1804 h 2343"/>
                    <a:gd name="T84" fmla="*/ 1332 w 1758"/>
                    <a:gd name="T85" fmla="*/ 2058 h 2343"/>
                    <a:gd name="T86" fmla="*/ 1146 w 1758"/>
                    <a:gd name="T87" fmla="*/ 2247 h 2343"/>
                    <a:gd name="T88" fmla="*/ 933 w 1758"/>
                    <a:gd name="T89" fmla="*/ 2339 h 2343"/>
                    <a:gd name="T90" fmla="*/ 710 w 1758"/>
                    <a:gd name="T91" fmla="*/ 2307 h 2343"/>
                    <a:gd name="T92" fmla="*/ 510 w 1758"/>
                    <a:gd name="T93" fmla="*/ 2162 h 2343"/>
                    <a:gd name="T94" fmla="*/ 342 w 1758"/>
                    <a:gd name="T95" fmla="*/ 1937 h 2343"/>
                    <a:gd name="T96" fmla="*/ 215 w 1758"/>
                    <a:gd name="T97" fmla="*/ 1661 h 2343"/>
                    <a:gd name="T98" fmla="*/ 174 w 1758"/>
                    <a:gd name="T99" fmla="*/ 1542 h 2343"/>
                    <a:gd name="T100" fmla="*/ 129 w 1758"/>
                    <a:gd name="T101" fmla="*/ 1411 h 2343"/>
                    <a:gd name="T102" fmla="*/ 80 w 1758"/>
                    <a:gd name="T103" fmla="*/ 1224 h 2343"/>
                    <a:gd name="T104" fmla="*/ 48 w 1758"/>
                    <a:gd name="T105" fmla="*/ 1009 h 2343"/>
                    <a:gd name="T106" fmla="*/ 54 w 1758"/>
                    <a:gd name="T107" fmla="*/ 793 h 2343"/>
                    <a:gd name="T108" fmla="*/ 0 w 1758"/>
                    <a:gd name="T109" fmla="*/ 763 h 2343"/>
                    <a:gd name="T110" fmla="*/ 7 w 1758"/>
                    <a:gd name="T111" fmla="*/ 723 h 2343"/>
                    <a:gd name="T112" fmla="*/ 34 w 1758"/>
                    <a:gd name="T113" fmla="*/ 621 h 2343"/>
                    <a:gd name="T114" fmla="*/ 94 w 1758"/>
                    <a:gd name="T115" fmla="*/ 478 h 2343"/>
                    <a:gd name="T116" fmla="*/ 196 w 1758"/>
                    <a:gd name="T117" fmla="*/ 320 h 2343"/>
                    <a:gd name="T118" fmla="*/ 351 w 1758"/>
                    <a:gd name="T119" fmla="*/ 171 h 2343"/>
                    <a:gd name="T120" fmla="*/ 571 w 1758"/>
                    <a:gd name="T121" fmla="*/ 55 h 2343"/>
                    <a:gd name="T122" fmla="*/ 787 w 1758"/>
                    <a:gd name="T123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9" y="1549"/>
                      </a:lnTo>
                      <a:lnTo>
                        <a:pt x="252" y="1596"/>
                      </a:lnTo>
                      <a:lnTo>
                        <a:pt x="270" y="1645"/>
                      </a:lnTo>
                      <a:lnTo>
                        <a:pt x="291" y="1693"/>
                      </a:lnTo>
                      <a:lnTo>
                        <a:pt x="327" y="1752"/>
                      </a:lnTo>
                      <a:lnTo>
                        <a:pt x="367" y="1809"/>
                      </a:lnTo>
                      <a:lnTo>
                        <a:pt x="409" y="1862"/>
                      </a:lnTo>
                      <a:lnTo>
                        <a:pt x="453" y="1911"/>
                      </a:lnTo>
                      <a:lnTo>
                        <a:pt x="500" y="1957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000F4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1" name="Freeform 49"/>
                <p:cNvSpPr>
                  <a:spLocks noEditPoints="1"/>
                </p:cNvSpPr>
                <p:nvPr/>
              </p:nvSpPr>
              <p:spPr bwMode="auto">
                <a:xfrm>
                  <a:off x="-119063" y="-5329238"/>
                  <a:ext cx="2790825" cy="3719513"/>
                </a:xfrm>
                <a:custGeom>
                  <a:avLst/>
                  <a:gdLst>
                    <a:gd name="T0" fmla="*/ 755 w 1758"/>
                    <a:gd name="T1" fmla="*/ 582 h 2343"/>
                    <a:gd name="T2" fmla="*/ 625 w 1758"/>
                    <a:gd name="T3" fmla="*/ 610 h 2343"/>
                    <a:gd name="T4" fmla="*/ 495 w 1758"/>
                    <a:gd name="T5" fmla="*/ 671 h 2343"/>
                    <a:gd name="T6" fmla="*/ 377 w 1758"/>
                    <a:gd name="T7" fmla="*/ 781 h 2343"/>
                    <a:gd name="T8" fmla="*/ 286 w 1758"/>
                    <a:gd name="T9" fmla="*/ 948 h 2343"/>
                    <a:gd name="T10" fmla="*/ 233 w 1758"/>
                    <a:gd name="T11" fmla="*/ 1186 h 2343"/>
                    <a:gd name="T12" fmla="*/ 230 w 1758"/>
                    <a:gd name="T13" fmla="*/ 1505 h 2343"/>
                    <a:gd name="T14" fmla="*/ 284 w 1758"/>
                    <a:gd name="T15" fmla="*/ 1690 h 2343"/>
                    <a:gd name="T16" fmla="*/ 401 w 1758"/>
                    <a:gd name="T17" fmla="*/ 1856 h 2343"/>
                    <a:gd name="T18" fmla="*/ 524 w 1758"/>
                    <a:gd name="T19" fmla="*/ 1978 h 2343"/>
                    <a:gd name="T20" fmla="*/ 1203 w 1758"/>
                    <a:gd name="T21" fmla="*/ 1994 h 2343"/>
                    <a:gd name="T22" fmla="*/ 1386 w 1758"/>
                    <a:gd name="T23" fmla="*/ 1807 h 2343"/>
                    <a:gd name="T24" fmla="*/ 1516 w 1758"/>
                    <a:gd name="T25" fmla="*/ 1542 h 2343"/>
                    <a:gd name="T26" fmla="*/ 1558 w 1758"/>
                    <a:gd name="T27" fmla="*/ 1322 h 2343"/>
                    <a:gd name="T28" fmla="*/ 1569 w 1758"/>
                    <a:gd name="T29" fmla="*/ 1161 h 2343"/>
                    <a:gd name="T30" fmla="*/ 1558 w 1758"/>
                    <a:gd name="T31" fmla="*/ 996 h 2343"/>
                    <a:gd name="T32" fmla="*/ 1516 w 1758"/>
                    <a:gd name="T33" fmla="*/ 843 h 2343"/>
                    <a:gd name="T34" fmla="*/ 1431 w 1758"/>
                    <a:gd name="T35" fmla="*/ 714 h 2343"/>
                    <a:gd name="T36" fmla="*/ 1290 w 1758"/>
                    <a:gd name="T37" fmla="*/ 628 h 2343"/>
                    <a:gd name="T38" fmla="*/ 1083 w 1758"/>
                    <a:gd name="T39" fmla="*/ 596 h 2343"/>
                    <a:gd name="T40" fmla="*/ 1005 w 1758"/>
                    <a:gd name="T41" fmla="*/ 595 h 2343"/>
                    <a:gd name="T42" fmla="*/ 943 w 1758"/>
                    <a:gd name="T43" fmla="*/ 585 h 2343"/>
                    <a:gd name="T44" fmla="*/ 845 w 1758"/>
                    <a:gd name="T45" fmla="*/ 578 h 2343"/>
                    <a:gd name="T46" fmla="*/ 862 w 1758"/>
                    <a:gd name="T47" fmla="*/ 3 h 2343"/>
                    <a:gd name="T48" fmla="*/ 970 w 1758"/>
                    <a:gd name="T49" fmla="*/ 18 h 2343"/>
                    <a:gd name="T50" fmla="*/ 1087 w 1758"/>
                    <a:gd name="T51" fmla="*/ 55 h 2343"/>
                    <a:gd name="T52" fmla="*/ 1182 w 1758"/>
                    <a:gd name="T53" fmla="*/ 125 h 2343"/>
                    <a:gd name="T54" fmla="*/ 1226 w 1758"/>
                    <a:gd name="T55" fmla="*/ 239 h 2343"/>
                    <a:gd name="T56" fmla="*/ 1239 w 1758"/>
                    <a:gd name="T57" fmla="*/ 271 h 2343"/>
                    <a:gd name="T58" fmla="*/ 1292 w 1758"/>
                    <a:gd name="T59" fmla="*/ 256 h 2343"/>
                    <a:gd name="T60" fmla="*/ 1373 w 1758"/>
                    <a:gd name="T61" fmla="*/ 243 h 2343"/>
                    <a:gd name="T62" fmla="*/ 1470 w 1758"/>
                    <a:gd name="T63" fmla="*/ 242 h 2343"/>
                    <a:gd name="T64" fmla="*/ 1570 w 1758"/>
                    <a:gd name="T65" fmla="*/ 265 h 2343"/>
                    <a:gd name="T66" fmla="*/ 1660 w 1758"/>
                    <a:gd name="T67" fmla="*/ 327 h 2343"/>
                    <a:gd name="T68" fmla="*/ 1726 w 1758"/>
                    <a:gd name="T69" fmla="*/ 436 h 2343"/>
                    <a:gd name="T70" fmla="*/ 1758 w 1758"/>
                    <a:gd name="T71" fmla="*/ 607 h 2343"/>
                    <a:gd name="T72" fmla="*/ 1741 w 1758"/>
                    <a:gd name="T73" fmla="*/ 851 h 2343"/>
                    <a:gd name="T74" fmla="*/ 1720 w 1758"/>
                    <a:gd name="T75" fmla="*/ 955 h 2343"/>
                    <a:gd name="T76" fmla="*/ 1689 w 1758"/>
                    <a:gd name="T77" fmla="*/ 1068 h 2343"/>
                    <a:gd name="T78" fmla="*/ 1645 w 1758"/>
                    <a:gd name="T79" fmla="*/ 1240 h 2343"/>
                    <a:gd name="T80" fmla="*/ 1593 w 1758"/>
                    <a:gd name="T81" fmla="*/ 1441 h 2343"/>
                    <a:gd name="T82" fmla="*/ 1561 w 1758"/>
                    <a:gd name="T83" fmla="*/ 1587 h 2343"/>
                    <a:gd name="T84" fmla="*/ 1447 w 1758"/>
                    <a:gd name="T85" fmla="*/ 1872 h 2343"/>
                    <a:gd name="T86" fmla="*/ 1289 w 1758"/>
                    <a:gd name="T87" fmla="*/ 2113 h 2343"/>
                    <a:gd name="T88" fmla="*/ 1096 w 1758"/>
                    <a:gd name="T89" fmla="*/ 2281 h 2343"/>
                    <a:gd name="T90" fmla="*/ 875 w 1758"/>
                    <a:gd name="T91" fmla="*/ 2343 h 2343"/>
                    <a:gd name="T92" fmla="*/ 657 w 1758"/>
                    <a:gd name="T93" fmla="*/ 2281 h 2343"/>
                    <a:gd name="T94" fmla="*/ 464 w 1758"/>
                    <a:gd name="T95" fmla="*/ 2113 h 2343"/>
                    <a:gd name="T96" fmla="*/ 307 w 1758"/>
                    <a:gd name="T97" fmla="*/ 1872 h 2343"/>
                    <a:gd name="T98" fmla="*/ 192 w 1758"/>
                    <a:gd name="T99" fmla="*/ 1587 h 2343"/>
                    <a:gd name="T100" fmla="*/ 165 w 1758"/>
                    <a:gd name="T101" fmla="*/ 1516 h 2343"/>
                    <a:gd name="T102" fmla="*/ 117 w 1758"/>
                    <a:gd name="T103" fmla="*/ 1368 h 2343"/>
                    <a:gd name="T104" fmla="*/ 70 w 1758"/>
                    <a:gd name="T105" fmla="*/ 1173 h 2343"/>
                    <a:gd name="T106" fmla="*/ 46 w 1758"/>
                    <a:gd name="T107" fmla="*/ 955 h 2343"/>
                    <a:gd name="T108" fmla="*/ 64 w 1758"/>
                    <a:gd name="T109" fmla="*/ 743 h 2343"/>
                    <a:gd name="T110" fmla="*/ 0 w 1758"/>
                    <a:gd name="T111" fmla="*/ 760 h 2343"/>
                    <a:gd name="T112" fmla="*/ 11 w 1758"/>
                    <a:gd name="T113" fmla="*/ 702 h 2343"/>
                    <a:gd name="T114" fmla="*/ 46 w 1758"/>
                    <a:gd name="T115" fmla="*/ 588 h 2343"/>
                    <a:gd name="T116" fmla="*/ 116 w 1758"/>
                    <a:gd name="T117" fmla="*/ 440 h 2343"/>
                    <a:gd name="T118" fmla="*/ 229 w 1758"/>
                    <a:gd name="T119" fmla="*/ 282 h 2343"/>
                    <a:gd name="T120" fmla="*/ 400 w 1758"/>
                    <a:gd name="T121" fmla="*/ 138 h 2343"/>
                    <a:gd name="T122" fmla="*/ 637 w 1758"/>
                    <a:gd name="T123" fmla="*/ 32 h 2343"/>
                    <a:gd name="T124" fmla="*/ 794 w 1758"/>
                    <a:gd name="T125" fmla="*/ 0 h 2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758" h="2343">
                      <a:moveTo>
                        <a:pt x="845" y="578"/>
                      </a:moveTo>
                      <a:lnTo>
                        <a:pt x="815" y="578"/>
                      </a:lnTo>
                      <a:lnTo>
                        <a:pt x="786" y="579"/>
                      </a:lnTo>
                      <a:lnTo>
                        <a:pt x="755" y="582"/>
                      </a:lnTo>
                      <a:lnTo>
                        <a:pt x="723" y="586"/>
                      </a:lnTo>
                      <a:lnTo>
                        <a:pt x="691" y="591"/>
                      </a:lnTo>
                      <a:lnTo>
                        <a:pt x="657" y="600"/>
                      </a:lnTo>
                      <a:lnTo>
                        <a:pt x="625" y="610"/>
                      </a:lnTo>
                      <a:lnTo>
                        <a:pt x="592" y="621"/>
                      </a:lnTo>
                      <a:lnTo>
                        <a:pt x="559" y="636"/>
                      </a:lnTo>
                      <a:lnTo>
                        <a:pt x="527" y="653"/>
                      </a:lnTo>
                      <a:lnTo>
                        <a:pt x="495" y="671"/>
                      </a:lnTo>
                      <a:lnTo>
                        <a:pt x="464" y="695"/>
                      </a:lnTo>
                      <a:lnTo>
                        <a:pt x="433" y="721"/>
                      </a:lnTo>
                      <a:lnTo>
                        <a:pt x="405" y="749"/>
                      </a:lnTo>
                      <a:lnTo>
                        <a:pt x="377" y="781"/>
                      </a:lnTo>
                      <a:lnTo>
                        <a:pt x="351" y="818"/>
                      </a:lnTo>
                      <a:lnTo>
                        <a:pt x="327" y="857"/>
                      </a:lnTo>
                      <a:lnTo>
                        <a:pt x="305" y="900"/>
                      </a:lnTo>
                      <a:lnTo>
                        <a:pt x="286" y="948"/>
                      </a:lnTo>
                      <a:lnTo>
                        <a:pt x="268" y="1001"/>
                      </a:lnTo>
                      <a:lnTo>
                        <a:pt x="254" y="1058"/>
                      </a:lnTo>
                      <a:lnTo>
                        <a:pt x="241" y="1120"/>
                      </a:lnTo>
                      <a:lnTo>
                        <a:pt x="233" y="1186"/>
                      </a:lnTo>
                      <a:lnTo>
                        <a:pt x="226" y="1257"/>
                      </a:lnTo>
                      <a:lnTo>
                        <a:pt x="224" y="1335"/>
                      </a:lnTo>
                      <a:lnTo>
                        <a:pt x="225" y="1416"/>
                      </a:lnTo>
                      <a:lnTo>
                        <a:pt x="230" y="1505"/>
                      </a:lnTo>
                      <a:lnTo>
                        <a:pt x="235" y="1552"/>
                      </a:lnTo>
                      <a:lnTo>
                        <a:pt x="246" y="1599"/>
                      </a:lnTo>
                      <a:lnTo>
                        <a:pt x="262" y="1644"/>
                      </a:lnTo>
                      <a:lnTo>
                        <a:pt x="284" y="1690"/>
                      </a:lnTo>
                      <a:lnTo>
                        <a:pt x="309" y="1734"/>
                      </a:lnTo>
                      <a:lnTo>
                        <a:pt x="339" y="1777"/>
                      </a:lnTo>
                      <a:lnTo>
                        <a:pt x="369" y="1818"/>
                      </a:lnTo>
                      <a:lnTo>
                        <a:pt x="401" y="1856"/>
                      </a:lnTo>
                      <a:lnTo>
                        <a:pt x="433" y="1892"/>
                      </a:lnTo>
                      <a:lnTo>
                        <a:pt x="465" y="1924"/>
                      </a:lnTo>
                      <a:lnTo>
                        <a:pt x="496" y="1953"/>
                      </a:lnTo>
                      <a:lnTo>
                        <a:pt x="524" y="1978"/>
                      </a:lnTo>
                      <a:lnTo>
                        <a:pt x="550" y="1997"/>
                      </a:lnTo>
                      <a:lnTo>
                        <a:pt x="602" y="1834"/>
                      </a:lnTo>
                      <a:lnTo>
                        <a:pt x="1151" y="1834"/>
                      </a:lnTo>
                      <a:lnTo>
                        <a:pt x="1203" y="1994"/>
                      </a:lnTo>
                      <a:lnTo>
                        <a:pt x="1246" y="1959"/>
                      </a:lnTo>
                      <a:lnTo>
                        <a:pt x="1289" y="1921"/>
                      </a:lnTo>
                      <a:lnTo>
                        <a:pt x="1341" y="1866"/>
                      </a:lnTo>
                      <a:lnTo>
                        <a:pt x="1386" y="1807"/>
                      </a:lnTo>
                      <a:lnTo>
                        <a:pt x="1427" y="1745"/>
                      </a:lnTo>
                      <a:lnTo>
                        <a:pt x="1463" y="1680"/>
                      </a:lnTo>
                      <a:lnTo>
                        <a:pt x="1492" y="1612"/>
                      </a:lnTo>
                      <a:lnTo>
                        <a:pt x="1516" y="1542"/>
                      </a:lnTo>
                      <a:lnTo>
                        <a:pt x="1535" y="1469"/>
                      </a:lnTo>
                      <a:lnTo>
                        <a:pt x="1549" y="1395"/>
                      </a:lnTo>
                      <a:lnTo>
                        <a:pt x="1554" y="1360"/>
                      </a:lnTo>
                      <a:lnTo>
                        <a:pt x="1558" y="1322"/>
                      </a:lnTo>
                      <a:lnTo>
                        <a:pt x="1561" y="1283"/>
                      </a:lnTo>
                      <a:lnTo>
                        <a:pt x="1565" y="1243"/>
                      </a:lnTo>
                      <a:lnTo>
                        <a:pt x="1567" y="1202"/>
                      </a:lnTo>
                      <a:lnTo>
                        <a:pt x="1569" y="1161"/>
                      </a:lnTo>
                      <a:lnTo>
                        <a:pt x="1567" y="1120"/>
                      </a:lnTo>
                      <a:lnTo>
                        <a:pt x="1566" y="1079"/>
                      </a:lnTo>
                      <a:lnTo>
                        <a:pt x="1564" y="1037"/>
                      </a:lnTo>
                      <a:lnTo>
                        <a:pt x="1558" y="996"/>
                      </a:lnTo>
                      <a:lnTo>
                        <a:pt x="1551" y="956"/>
                      </a:lnTo>
                      <a:lnTo>
                        <a:pt x="1542" y="918"/>
                      </a:lnTo>
                      <a:lnTo>
                        <a:pt x="1530" y="879"/>
                      </a:lnTo>
                      <a:lnTo>
                        <a:pt x="1516" y="843"/>
                      </a:lnTo>
                      <a:lnTo>
                        <a:pt x="1500" y="808"/>
                      </a:lnTo>
                      <a:lnTo>
                        <a:pt x="1479" y="775"/>
                      </a:lnTo>
                      <a:lnTo>
                        <a:pt x="1457" y="744"/>
                      </a:lnTo>
                      <a:lnTo>
                        <a:pt x="1431" y="714"/>
                      </a:lnTo>
                      <a:lnTo>
                        <a:pt x="1401" y="689"/>
                      </a:lnTo>
                      <a:lnTo>
                        <a:pt x="1368" y="665"/>
                      </a:lnTo>
                      <a:lnTo>
                        <a:pt x="1331" y="644"/>
                      </a:lnTo>
                      <a:lnTo>
                        <a:pt x="1290" y="628"/>
                      </a:lnTo>
                      <a:lnTo>
                        <a:pt x="1245" y="614"/>
                      </a:lnTo>
                      <a:lnTo>
                        <a:pt x="1196" y="604"/>
                      </a:lnTo>
                      <a:lnTo>
                        <a:pt x="1143" y="599"/>
                      </a:lnTo>
                      <a:lnTo>
                        <a:pt x="1083" y="596"/>
                      </a:lnTo>
                      <a:lnTo>
                        <a:pt x="1021" y="599"/>
                      </a:lnTo>
                      <a:lnTo>
                        <a:pt x="1018" y="599"/>
                      </a:lnTo>
                      <a:lnTo>
                        <a:pt x="1013" y="598"/>
                      </a:lnTo>
                      <a:lnTo>
                        <a:pt x="1005" y="595"/>
                      </a:lnTo>
                      <a:lnTo>
                        <a:pt x="994" y="593"/>
                      </a:lnTo>
                      <a:lnTo>
                        <a:pt x="979" y="590"/>
                      </a:lnTo>
                      <a:lnTo>
                        <a:pt x="962" y="588"/>
                      </a:lnTo>
                      <a:lnTo>
                        <a:pt x="943" y="585"/>
                      </a:lnTo>
                      <a:lnTo>
                        <a:pt x="921" y="582"/>
                      </a:lnTo>
                      <a:lnTo>
                        <a:pt x="898" y="580"/>
                      </a:lnTo>
                      <a:lnTo>
                        <a:pt x="872" y="579"/>
                      </a:lnTo>
                      <a:lnTo>
                        <a:pt x="845" y="578"/>
                      </a:lnTo>
                      <a:close/>
                      <a:moveTo>
                        <a:pt x="805" y="0"/>
                      </a:moveTo>
                      <a:lnTo>
                        <a:pt x="821" y="0"/>
                      </a:lnTo>
                      <a:lnTo>
                        <a:pt x="840" y="2"/>
                      </a:lnTo>
                      <a:lnTo>
                        <a:pt x="862" y="3"/>
                      </a:lnTo>
                      <a:lnTo>
                        <a:pt x="886" y="5"/>
                      </a:lnTo>
                      <a:lnTo>
                        <a:pt x="914" y="8"/>
                      </a:lnTo>
                      <a:lnTo>
                        <a:pt x="941" y="11"/>
                      </a:lnTo>
                      <a:lnTo>
                        <a:pt x="970" y="18"/>
                      </a:lnTo>
                      <a:lnTo>
                        <a:pt x="1000" y="24"/>
                      </a:lnTo>
                      <a:lnTo>
                        <a:pt x="1029" y="32"/>
                      </a:lnTo>
                      <a:lnTo>
                        <a:pt x="1058" y="42"/>
                      </a:lnTo>
                      <a:lnTo>
                        <a:pt x="1087" y="55"/>
                      </a:lnTo>
                      <a:lnTo>
                        <a:pt x="1113" y="69"/>
                      </a:lnTo>
                      <a:lnTo>
                        <a:pt x="1139" y="85"/>
                      </a:lnTo>
                      <a:lnTo>
                        <a:pt x="1162" y="104"/>
                      </a:lnTo>
                      <a:lnTo>
                        <a:pt x="1182" y="125"/>
                      </a:lnTo>
                      <a:lnTo>
                        <a:pt x="1199" y="149"/>
                      </a:lnTo>
                      <a:lnTo>
                        <a:pt x="1213" y="176"/>
                      </a:lnTo>
                      <a:lnTo>
                        <a:pt x="1221" y="206"/>
                      </a:lnTo>
                      <a:lnTo>
                        <a:pt x="1226" y="239"/>
                      </a:lnTo>
                      <a:lnTo>
                        <a:pt x="1225" y="276"/>
                      </a:lnTo>
                      <a:lnTo>
                        <a:pt x="1226" y="275"/>
                      </a:lnTo>
                      <a:lnTo>
                        <a:pt x="1231" y="274"/>
                      </a:lnTo>
                      <a:lnTo>
                        <a:pt x="1239" y="271"/>
                      </a:lnTo>
                      <a:lnTo>
                        <a:pt x="1248" y="268"/>
                      </a:lnTo>
                      <a:lnTo>
                        <a:pt x="1261" y="264"/>
                      </a:lnTo>
                      <a:lnTo>
                        <a:pt x="1276" y="260"/>
                      </a:lnTo>
                      <a:lnTo>
                        <a:pt x="1292" y="256"/>
                      </a:lnTo>
                      <a:lnTo>
                        <a:pt x="1310" y="253"/>
                      </a:lnTo>
                      <a:lnTo>
                        <a:pt x="1330" y="248"/>
                      </a:lnTo>
                      <a:lnTo>
                        <a:pt x="1351" y="245"/>
                      </a:lnTo>
                      <a:lnTo>
                        <a:pt x="1373" y="243"/>
                      </a:lnTo>
                      <a:lnTo>
                        <a:pt x="1396" y="240"/>
                      </a:lnTo>
                      <a:lnTo>
                        <a:pt x="1420" y="239"/>
                      </a:lnTo>
                      <a:lnTo>
                        <a:pt x="1444" y="239"/>
                      </a:lnTo>
                      <a:lnTo>
                        <a:pt x="1470" y="242"/>
                      </a:lnTo>
                      <a:lnTo>
                        <a:pt x="1495" y="244"/>
                      </a:lnTo>
                      <a:lnTo>
                        <a:pt x="1521" y="249"/>
                      </a:lnTo>
                      <a:lnTo>
                        <a:pt x="1545" y="256"/>
                      </a:lnTo>
                      <a:lnTo>
                        <a:pt x="1570" y="265"/>
                      </a:lnTo>
                      <a:lnTo>
                        <a:pt x="1593" y="277"/>
                      </a:lnTo>
                      <a:lnTo>
                        <a:pt x="1617" y="291"/>
                      </a:lnTo>
                      <a:lnTo>
                        <a:pt x="1639" y="307"/>
                      </a:lnTo>
                      <a:lnTo>
                        <a:pt x="1660" y="327"/>
                      </a:lnTo>
                      <a:lnTo>
                        <a:pt x="1678" y="349"/>
                      </a:lnTo>
                      <a:lnTo>
                        <a:pt x="1697" y="375"/>
                      </a:lnTo>
                      <a:lnTo>
                        <a:pt x="1713" y="404"/>
                      </a:lnTo>
                      <a:lnTo>
                        <a:pt x="1726" y="436"/>
                      </a:lnTo>
                      <a:lnTo>
                        <a:pt x="1737" y="473"/>
                      </a:lnTo>
                      <a:lnTo>
                        <a:pt x="1747" y="514"/>
                      </a:lnTo>
                      <a:lnTo>
                        <a:pt x="1753" y="558"/>
                      </a:lnTo>
                      <a:lnTo>
                        <a:pt x="1758" y="607"/>
                      </a:lnTo>
                      <a:lnTo>
                        <a:pt x="1758" y="662"/>
                      </a:lnTo>
                      <a:lnTo>
                        <a:pt x="1756" y="719"/>
                      </a:lnTo>
                      <a:lnTo>
                        <a:pt x="1751" y="783"/>
                      </a:lnTo>
                      <a:lnTo>
                        <a:pt x="1741" y="851"/>
                      </a:lnTo>
                      <a:lnTo>
                        <a:pt x="1727" y="925"/>
                      </a:lnTo>
                      <a:lnTo>
                        <a:pt x="1726" y="929"/>
                      </a:lnTo>
                      <a:lnTo>
                        <a:pt x="1724" y="939"/>
                      </a:lnTo>
                      <a:lnTo>
                        <a:pt x="1720" y="955"/>
                      </a:lnTo>
                      <a:lnTo>
                        <a:pt x="1714" y="976"/>
                      </a:lnTo>
                      <a:lnTo>
                        <a:pt x="1706" y="1003"/>
                      </a:lnTo>
                      <a:lnTo>
                        <a:pt x="1699" y="1033"/>
                      </a:lnTo>
                      <a:lnTo>
                        <a:pt x="1689" y="1068"/>
                      </a:lnTo>
                      <a:lnTo>
                        <a:pt x="1679" y="1107"/>
                      </a:lnTo>
                      <a:lnTo>
                        <a:pt x="1668" y="1149"/>
                      </a:lnTo>
                      <a:lnTo>
                        <a:pt x="1656" y="1193"/>
                      </a:lnTo>
                      <a:lnTo>
                        <a:pt x="1645" y="1240"/>
                      </a:lnTo>
                      <a:lnTo>
                        <a:pt x="1631" y="1288"/>
                      </a:lnTo>
                      <a:lnTo>
                        <a:pt x="1619" y="1339"/>
                      </a:lnTo>
                      <a:lnTo>
                        <a:pt x="1606" y="1389"/>
                      </a:lnTo>
                      <a:lnTo>
                        <a:pt x="1593" y="1441"/>
                      </a:lnTo>
                      <a:lnTo>
                        <a:pt x="1597" y="1441"/>
                      </a:lnTo>
                      <a:lnTo>
                        <a:pt x="1580" y="1512"/>
                      </a:lnTo>
                      <a:lnTo>
                        <a:pt x="1561" y="1585"/>
                      </a:lnTo>
                      <a:lnTo>
                        <a:pt x="1561" y="1587"/>
                      </a:lnTo>
                      <a:lnTo>
                        <a:pt x="1538" y="1661"/>
                      </a:lnTo>
                      <a:lnTo>
                        <a:pt x="1511" y="1733"/>
                      </a:lnTo>
                      <a:lnTo>
                        <a:pt x="1480" y="1804"/>
                      </a:lnTo>
                      <a:lnTo>
                        <a:pt x="1447" y="1872"/>
                      </a:lnTo>
                      <a:lnTo>
                        <a:pt x="1411" y="1937"/>
                      </a:lnTo>
                      <a:lnTo>
                        <a:pt x="1373" y="2000"/>
                      </a:lnTo>
                      <a:lnTo>
                        <a:pt x="1332" y="2058"/>
                      </a:lnTo>
                      <a:lnTo>
                        <a:pt x="1289" y="2113"/>
                      </a:lnTo>
                      <a:lnTo>
                        <a:pt x="1244" y="2162"/>
                      </a:lnTo>
                      <a:lnTo>
                        <a:pt x="1196" y="2208"/>
                      </a:lnTo>
                      <a:lnTo>
                        <a:pt x="1146" y="2247"/>
                      </a:lnTo>
                      <a:lnTo>
                        <a:pt x="1096" y="2281"/>
                      </a:lnTo>
                      <a:lnTo>
                        <a:pt x="1043" y="2307"/>
                      </a:lnTo>
                      <a:lnTo>
                        <a:pt x="989" y="2326"/>
                      </a:lnTo>
                      <a:lnTo>
                        <a:pt x="933" y="2339"/>
                      </a:lnTo>
                      <a:lnTo>
                        <a:pt x="875" y="2343"/>
                      </a:lnTo>
                      <a:lnTo>
                        <a:pt x="820" y="2339"/>
                      </a:lnTo>
                      <a:lnTo>
                        <a:pt x="765" y="2326"/>
                      </a:lnTo>
                      <a:lnTo>
                        <a:pt x="710" y="2307"/>
                      </a:lnTo>
                      <a:lnTo>
                        <a:pt x="657" y="2281"/>
                      </a:lnTo>
                      <a:lnTo>
                        <a:pt x="607" y="2247"/>
                      </a:lnTo>
                      <a:lnTo>
                        <a:pt x="558" y="2208"/>
                      </a:lnTo>
                      <a:lnTo>
                        <a:pt x="510" y="2162"/>
                      </a:lnTo>
                      <a:lnTo>
                        <a:pt x="464" y="2113"/>
                      </a:lnTo>
                      <a:lnTo>
                        <a:pt x="421" y="2058"/>
                      </a:lnTo>
                      <a:lnTo>
                        <a:pt x="380" y="2000"/>
                      </a:lnTo>
                      <a:lnTo>
                        <a:pt x="342" y="1937"/>
                      </a:lnTo>
                      <a:lnTo>
                        <a:pt x="307" y="1872"/>
                      </a:lnTo>
                      <a:lnTo>
                        <a:pt x="273" y="1804"/>
                      </a:lnTo>
                      <a:lnTo>
                        <a:pt x="243" y="1733"/>
                      </a:lnTo>
                      <a:lnTo>
                        <a:pt x="215" y="1661"/>
                      </a:lnTo>
                      <a:lnTo>
                        <a:pt x="192" y="1587"/>
                      </a:lnTo>
                      <a:lnTo>
                        <a:pt x="188" y="1579"/>
                      </a:lnTo>
                      <a:lnTo>
                        <a:pt x="182" y="1563"/>
                      </a:lnTo>
                      <a:lnTo>
                        <a:pt x="174" y="1542"/>
                      </a:lnTo>
                      <a:lnTo>
                        <a:pt x="165" y="1516"/>
                      </a:lnTo>
                      <a:lnTo>
                        <a:pt x="154" y="1485"/>
                      </a:lnTo>
                      <a:lnTo>
                        <a:pt x="142" y="1450"/>
                      </a:lnTo>
                      <a:lnTo>
                        <a:pt x="129" y="1411"/>
                      </a:lnTo>
                      <a:lnTo>
                        <a:pt x="117" y="1368"/>
                      </a:lnTo>
                      <a:lnTo>
                        <a:pt x="105" y="1323"/>
                      </a:lnTo>
                      <a:lnTo>
                        <a:pt x="92" y="1275"/>
                      </a:lnTo>
                      <a:lnTo>
                        <a:pt x="80" y="1224"/>
                      </a:lnTo>
                      <a:lnTo>
                        <a:pt x="70" y="1173"/>
                      </a:lnTo>
                      <a:lnTo>
                        <a:pt x="60" y="1118"/>
                      </a:lnTo>
                      <a:lnTo>
                        <a:pt x="54" y="1064"/>
                      </a:lnTo>
                      <a:lnTo>
                        <a:pt x="48" y="1009"/>
                      </a:lnTo>
                      <a:lnTo>
                        <a:pt x="46" y="955"/>
                      </a:lnTo>
                      <a:lnTo>
                        <a:pt x="46" y="899"/>
                      </a:lnTo>
                      <a:lnTo>
                        <a:pt x="48" y="846"/>
                      </a:lnTo>
                      <a:lnTo>
                        <a:pt x="54" y="793"/>
                      </a:lnTo>
                      <a:lnTo>
                        <a:pt x="64" y="743"/>
                      </a:lnTo>
                      <a:lnTo>
                        <a:pt x="78" y="694"/>
                      </a:lnTo>
                      <a:lnTo>
                        <a:pt x="96" y="647"/>
                      </a:lnTo>
                      <a:lnTo>
                        <a:pt x="0" y="763"/>
                      </a:lnTo>
                      <a:lnTo>
                        <a:pt x="0" y="760"/>
                      </a:lnTo>
                      <a:lnTo>
                        <a:pt x="1" y="751"/>
                      </a:lnTo>
                      <a:lnTo>
                        <a:pt x="4" y="739"/>
                      </a:lnTo>
                      <a:lnTo>
                        <a:pt x="7" y="723"/>
                      </a:lnTo>
                      <a:lnTo>
                        <a:pt x="11" y="702"/>
                      </a:lnTo>
                      <a:lnTo>
                        <a:pt x="17" y="678"/>
                      </a:lnTo>
                      <a:lnTo>
                        <a:pt x="25" y="650"/>
                      </a:lnTo>
                      <a:lnTo>
                        <a:pt x="34" y="621"/>
                      </a:lnTo>
                      <a:lnTo>
                        <a:pt x="46" y="588"/>
                      </a:lnTo>
                      <a:lnTo>
                        <a:pt x="60" y="553"/>
                      </a:lnTo>
                      <a:lnTo>
                        <a:pt x="75" y="516"/>
                      </a:lnTo>
                      <a:lnTo>
                        <a:pt x="94" y="478"/>
                      </a:lnTo>
                      <a:lnTo>
                        <a:pt x="116" y="440"/>
                      </a:lnTo>
                      <a:lnTo>
                        <a:pt x="139" y="401"/>
                      </a:lnTo>
                      <a:lnTo>
                        <a:pt x="166" y="361"/>
                      </a:lnTo>
                      <a:lnTo>
                        <a:pt x="196" y="320"/>
                      </a:lnTo>
                      <a:lnTo>
                        <a:pt x="229" y="282"/>
                      </a:lnTo>
                      <a:lnTo>
                        <a:pt x="266" y="244"/>
                      </a:lnTo>
                      <a:lnTo>
                        <a:pt x="307" y="207"/>
                      </a:lnTo>
                      <a:lnTo>
                        <a:pt x="351" y="171"/>
                      </a:lnTo>
                      <a:lnTo>
                        <a:pt x="400" y="138"/>
                      </a:lnTo>
                      <a:lnTo>
                        <a:pt x="452" y="107"/>
                      </a:lnTo>
                      <a:lnTo>
                        <a:pt x="510" y="79"/>
                      </a:lnTo>
                      <a:lnTo>
                        <a:pt x="571" y="55"/>
                      </a:lnTo>
                      <a:lnTo>
                        <a:pt x="637" y="32"/>
                      </a:lnTo>
                      <a:lnTo>
                        <a:pt x="708" y="15"/>
                      </a:lnTo>
                      <a:lnTo>
                        <a:pt x="784" y="0"/>
                      </a:lnTo>
                      <a:lnTo>
                        <a:pt x="787" y="0"/>
                      </a:lnTo>
                      <a:lnTo>
                        <a:pt x="794" y="0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2" name="Freeform 50"/>
                <p:cNvSpPr>
                  <a:spLocks/>
                </p:cNvSpPr>
                <p:nvPr/>
              </p:nvSpPr>
              <p:spPr bwMode="auto">
                <a:xfrm>
                  <a:off x="917575" y="-2244725"/>
                  <a:ext cx="711200" cy="163513"/>
                </a:xfrm>
                <a:custGeom>
                  <a:avLst/>
                  <a:gdLst>
                    <a:gd name="T0" fmla="*/ 0 w 448"/>
                    <a:gd name="T1" fmla="*/ 0 h 103"/>
                    <a:gd name="T2" fmla="*/ 448 w 448"/>
                    <a:gd name="T3" fmla="*/ 0 h 103"/>
                    <a:gd name="T4" fmla="*/ 418 w 448"/>
                    <a:gd name="T5" fmla="*/ 30 h 103"/>
                    <a:gd name="T6" fmla="*/ 385 w 448"/>
                    <a:gd name="T7" fmla="*/ 54 h 103"/>
                    <a:gd name="T8" fmla="*/ 349 w 448"/>
                    <a:gd name="T9" fmla="*/ 75 h 103"/>
                    <a:gd name="T10" fmla="*/ 310 w 448"/>
                    <a:gd name="T11" fmla="*/ 90 h 103"/>
                    <a:gd name="T12" fmla="*/ 268 w 448"/>
                    <a:gd name="T13" fmla="*/ 99 h 103"/>
                    <a:gd name="T14" fmla="*/ 222 w 448"/>
                    <a:gd name="T15" fmla="*/ 103 h 103"/>
                    <a:gd name="T16" fmla="*/ 179 w 448"/>
                    <a:gd name="T17" fmla="*/ 99 h 103"/>
                    <a:gd name="T18" fmla="*/ 137 w 448"/>
                    <a:gd name="T19" fmla="*/ 89 h 103"/>
                    <a:gd name="T20" fmla="*/ 98 w 448"/>
                    <a:gd name="T21" fmla="*/ 74 h 103"/>
                    <a:gd name="T22" fmla="*/ 62 w 448"/>
                    <a:gd name="T23" fmla="*/ 53 h 103"/>
                    <a:gd name="T24" fmla="*/ 29 w 448"/>
                    <a:gd name="T25" fmla="*/ 29 h 103"/>
                    <a:gd name="T26" fmla="*/ 0 w 448"/>
                    <a:gd name="T27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8" h="103">
                      <a:moveTo>
                        <a:pt x="0" y="0"/>
                      </a:moveTo>
                      <a:lnTo>
                        <a:pt x="448" y="0"/>
                      </a:lnTo>
                      <a:lnTo>
                        <a:pt x="418" y="30"/>
                      </a:lnTo>
                      <a:lnTo>
                        <a:pt x="385" y="54"/>
                      </a:lnTo>
                      <a:lnTo>
                        <a:pt x="349" y="75"/>
                      </a:lnTo>
                      <a:lnTo>
                        <a:pt x="310" y="90"/>
                      </a:lnTo>
                      <a:lnTo>
                        <a:pt x="268" y="99"/>
                      </a:lnTo>
                      <a:lnTo>
                        <a:pt x="222" y="103"/>
                      </a:lnTo>
                      <a:lnTo>
                        <a:pt x="179" y="99"/>
                      </a:lnTo>
                      <a:lnTo>
                        <a:pt x="137" y="89"/>
                      </a:lnTo>
                      <a:lnTo>
                        <a:pt x="98" y="74"/>
                      </a:lnTo>
                      <a:lnTo>
                        <a:pt x="62" y="53"/>
                      </a:lnTo>
                      <a:lnTo>
                        <a:pt x="29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D8B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1504199" y="5536536"/>
            <a:ext cx="9310010" cy="55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233872" y="5809361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/>
              </a:rPr>
              <a:t>Special thanks to mentors Mr. Tang &amp; Ms. Stephanie</a:t>
            </a:r>
          </a:p>
        </p:txBody>
      </p:sp>
    </p:spTree>
    <p:extLst>
      <p:ext uri="{BB962C8B-B14F-4D97-AF65-F5344CB8AC3E}">
        <p14:creationId xmlns:p14="http://schemas.microsoft.com/office/powerpoint/2010/main" val="293896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 Statement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87299"/>
            <a:ext cx="12188825" cy="1255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s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IT Development Program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250" y="2898495"/>
            <a:ext cx="4087740" cy="288032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678834" y="2898495"/>
            <a:ext cx="4087740" cy="288032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087297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343881" y="3278778"/>
            <a:ext cx="757646" cy="7576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38883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Extreme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Programming</a:t>
            </a:r>
            <a:endParaRPr lang="es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integration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issues</a:t>
            </a:r>
            <a:endParaRPr lang="es-US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s-US" sz="1400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Overplanning</a:t>
            </a:r>
            <a:r>
              <a:rPr lang="es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14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6286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PROBLEMS</a:t>
            </a:r>
            <a:endParaRPr lang="en-IN" sz="2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5467" y="4619994"/>
            <a:ext cx="3454475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MY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focused more on the Participants and Committee Lead personas</a:t>
            </a:r>
            <a:r>
              <a:rPr lang="en-US" sz="14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and we focused more on the important functions</a:t>
            </a:r>
            <a:endParaRPr lang="en-MY" sz="14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02870" y="4221630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31038" y="3475321"/>
            <a:ext cx="70164" cy="364560"/>
            <a:chOff x="-13708063" y="0"/>
            <a:chExt cx="947738" cy="4924425"/>
          </a:xfrm>
          <a:solidFill>
            <a:schemeClr val="bg1"/>
          </a:solidFill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13685838" y="0"/>
              <a:ext cx="903288" cy="3505200"/>
            </a:xfrm>
            <a:custGeom>
              <a:avLst/>
              <a:gdLst>
                <a:gd name="T0" fmla="*/ 284 w 569"/>
                <a:gd name="T1" fmla="*/ 0 h 2208"/>
                <a:gd name="T2" fmla="*/ 341 w 569"/>
                <a:gd name="T3" fmla="*/ 6 h 2208"/>
                <a:gd name="T4" fmla="*/ 395 w 569"/>
                <a:gd name="T5" fmla="*/ 24 h 2208"/>
                <a:gd name="T6" fmla="*/ 442 w 569"/>
                <a:gd name="T7" fmla="*/ 49 h 2208"/>
                <a:gd name="T8" fmla="*/ 486 w 569"/>
                <a:gd name="T9" fmla="*/ 83 h 2208"/>
                <a:gd name="T10" fmla="*/ 519 w 569"/>
                <a:gd name="T11" fmla="*/ 127 h 2208"/>
                <a:gd name="T12" fmla="*/ 545 w 569"/>
                <a:gd name="T13" fmla="*/ 175 h 2208"/>
                <a:gd name="T14" fmla="*/ 563 w 569"/>
                <a:gd name="T15" fmla="*/ 228 h 2208"/>
                <a:gd name="T16" fmla="*/ 569 w 569"/>
                <a:gd name="T17" fmla="*/ 286 h 2208"/>
                <a:gd name="T18" fmla="*/ 569 w 569"/>
                <a:gd name="T19" fmla="*/ 1924 h 2208"/>
                <a:gd name="T20" fmla="*/ 563 w 569"/>
                <a:gd name="T21" fmla="*/ 1982 h 2208"/>
                <a:gd name="T22" fmla="*/ 545 w 569"/>
                <a:gd name="T23" fmla="*/ 2036 h 2208"/>
                <a:gd name="T24" fmla="*/ 519 w 569"/>
                <a:gd name="T25" fmla="*/ 2083 h 2208"/>
                <a:gd name="T26" fmla="*/ 486 w 569"/>
                <a:gd name="T27" fmla="*/ 2125 h 2208"/>
                <a:gd name="T28" fmla="*/ 442 w 569"/>
                <a:gd name="T29" fmla="*/ 2161 h 2208"/>
                <a:gd name="T30" fmla="*/ 395 w 569"/>
                <a:gd name="T31" fmla="*/ 2187 h 2208"/>
                <a:gd name="T32" fmla="*/ 341 w 569"/>
                <a:gd name="T33" fmla="*/ 2202 h 2208"/>
                <a:gd name="T34" fmla="*/ 284 w 569"/>
                <a:gd name="T35" fmla="*/ 2208 h 2208"/>
                <a:gd name="T36" fmla="*/ 228 w 569"/>
                <a:gd name="T37" fmla="*/ 2202 h 2208"/>
                <a:gd name="T38" fmla="*/ 174 w 569"/>
                <a:gd name="T39" fmla="*/ 2187 h 2208"/>
                <a:gd name="T40" fmla="*/ 125 w 569"/>
                <a:gd name="T41" fmla="*/ 2161 h 2208"/>
                <a:gd name="T42" fmla="*/ 83 w 569"/>
                <a:gd name="T43" fmla="*/ 2125 h 2208"/>
                <a:gd name="T44" fmla="*/ 50 w 569"/>
                <a:gd name="T45" fmla="*/ 2083 h 2208"/>
                <a:gd name="T46" fmla="*/ 24 w 569"/>
                <a:gd name="T47" fmla="*/ 2036 h 2208"/>
                <a:gd name="T48" fmla="*/ 6 w 569"/>
                <a:gd name="T49" fmla="*/ 1982 h 2208"/>
                <a:gd name="T50" fmla="*/ 0 w 569"/>
                <a:gd name="T51" fmla="*/ 1924 h 2208"/>
                <a:gd name="T52" fmla="*/ 0 w 569"/>
                <a:gd name="T53" fmla="*/ 286 h 2208"/>
                <a:gd name="T54" fmla="*/ 6 w 569"/>
                <a:gd name="T55" fmla="*/ 228 h 2208"/>
                <a:gd name="T56" fmla="*/ 24 w 569"/>
                <a:gd name="T57" fmla="*/ 175 h 2208"/>
                <a:gd name="T58" fmla="*/ 50 w 569"/>
                <a:gd name="T59" fmla="*/ 127 h 2208"/>
                <a:gd name="T60" fmla="*/ 83 w 569"/>
                <a:gd name="T61" fmla="*/ 83 h 2208"/>
                <a:gd name="T62" fmla="*/ 125 w 569"/>
                <a:gd name="T63" fmla="*/ 49 h 2208"/>
                <a:gd name="T64" fmla="*/ 174 w 569"/>
                <a:gd name="T65" fmla="*/ 24 h 2208"/>
                <a:gd name="T66" fmla="*/ 228 w 569"/>
                <a:gd name="T67" fmla="*/ 6 h 2208"/>
                <a:gd name="T68" fmla="*/ 284 w 569"/>
                <a:gd name="T69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2208">
                  <a:moveTo>
                    <a:pt x="284" y="0"/>
                  </a:moveTo>
                  <a:lnTo>
                    <a:pt x="341" y="6"/>
                  </a:lnTo>
                  <a:lnTo>
                    <a:pt x="395" y="24"/>
                  </a:lnTo>
                  <a:lnTo>
                    <a:pt x="442" y="49"/>
                  </a:lnTo>
                  <a:lnTo>
                    <a:pt x="486" y="83"/>
                  </a:lnTo>
                  <a:lnTo>
                    <a:pt x="519" y="127"/>
                  </a:lnTo>
                  <a:lnTo>
                    <a:pt x="545" y="175"/>
                  </a:lnTo>
                  <a:lnTo>
                    <a:pt x="563" y="228"/>
                  </a:lnTo>
                  <a:lnTo>
                    <a:pt x="569" y="286"/>
                  </a:lnTo>
                  <a:lnTo>
                    <a:pt x="569" y="1924"/>
                  </a:lnTo>
                  <a:lnTo>
                    <a:pt x="563" y="1982"/>
                  </a:lnTo>
                  <a:lnTo>
                    <a:pt x="545" y="2036"/>
                  </a:lnTo>
                  <a:lnTo>
                    <a:pt x="519" y="2083"/>
                  </a:lnTo>
                  <a:lnTo>
                    <a:pt x="486" y="2125"/>
                  </a:lnTo>
                  <a:lnTo>
                    <a:pt x="442" y="2161"/>
                  </a:lnTo>
                  <a:lnTo>
                    <a:pt x="395" y="2187"/>
                  </a:lnTo>
                  <a:lnTo>
                    <a:pt x="341" y="2202"/>
                  </a:lnTo>
                  <a:lnTo>
                    <a:pt x="284" y="2208"/>
                  </a:lnTo>
                  <a:lnTo>
                    <a:pt x="228" y="2202"/>
                  </a:lnTo>
                  <a:lnTo>
                    <a:pt x="174" y="2187"/>
                  </a:lnTo>
                  <a:lnTo>
                    <a:pt x="125" y="2161"/>
                  </a:lnTo>
                  <a:lnTo>
                    <a:pt x="83" y="2125"/>
                  </a:lnTo>
                  <a:lnTo>
                    <a:pt x="50" y="2083"/>
                  </a:lnTo>
                  <a:lnTo>
                    <a:pt x="24" y="2036"/>
                  </a:lnTo>
                  <a:lnTo>
                    <a:pt x="6" y="1982"/>
                  </a:lnTo>
                  <a:lnTo>
                    <a:pt x="0" y="1924"/>
                  </a:lnTo>
                  <a:lnTo>
                    <a:pt x="0" y="286"/>
                  </a:lnTo>
                  <a:lnTo>
                    <a:pt x="6" y="228"/>
                  </a:lnTo>
                  <a:lnTo>
                    <a:pt x="24" y="175"/>
                  </a:lnTo>
                  <a:lnTo>
                    <a:pt x="50" y="127"/>
                  </a:lnTo>
                  <a:lnTo>
                    <a:pt x="83" y="83"/>
                  </a:lnTo>
                  <a:lnTo>
                    <a:pt x="125" y="49"/>
                  </a:lnTo>
                  <a:lnTo>
                    <a:pt x="174" y="24"/>
                  </a:lnTo>
                  <a:lnTo>
                    <a:pt x="228" y="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-13708063" y="3975100"/>
              <a:ext cx="947738" cy="949325"/>
            </a:xfrm>
            <a:custGeom>
              <a:avLst/>
              <a:gdLst>
                <a:gd name="T0" fmla="*/ 298 w 597"/>
                <a:gd name="T1" fmla="*/ 0 h 598"/>
                <a:gd name="T2" fmla="*/ 359 w 597"/>
                <a:gd name="T3" fmla="*/ 6 h 598"/>
                <a:gd name="T4" fmla="*/ 414 w 597"/>
                <a:gd name="T5" fmla="*/ 22 h 598"/>
                <a:gd name="T6" fmla="*/ 466 w 597"/>
                <a:gd name="T7" fmla="*/ 50 h 598"/>
                <a:gd name="T8" fmla="*/ 510 w 597"/>
                <a:gd name="T9" fmla="*/ 88 h 598"/>
                <a:gd name="T10" fmla="*/ 545 w 597"/>
                <a:gd name="T11" fmla="*/ 131 h 598"/>
                <a:gd name="T12" fmla="*/ 573 w 597"/>
                <a:gd name="T13" fmla="*/ 183 h 598"/>
                <a:gd name="T14" fmla="*/ 591 w 597"/>
                <a:gd name="T15" fmla="*/ 239 h 598"/>
                <a:gd name="T16" fmla="*/ 597 w 597"/>
                <a:gd name="T17" fmla="*/ 298 h 598"/>
                <a:gd name="T18" fmla="*/ 591 w 597"/>
                <a:gd name="T19" fmla="*/ 360 h 598"/>
                <a:gd name="T20" fmla="*/ 573 w 597"/>
                <a:gd name="T21" fmla="*/ 415 h 598"/>
                <a:gd name="T22" fmla="*/ 545 w 597"/>
                <a:gd name="T23" fmla="*/ 467 h 598"/>
                <a:gd name="T24" fmla="*/ 510 w 597"/>
                <a:gd name="T25" fmla="*/ 511 h 598"/>
                <a:gd name="T26" fmla="*/ 466 w 597"/>
                <a:gd name="T27" fmla="*/ 547 h 598"/>
                <a:gd name="T28" fmla="*/ 414 w 597"/>
                <a:gd name="T29" fmla="*/ 574 h 598"/>
                <a:gd name="T30" fmla="*/ 359 w 597"/>
                <a:gd name="T31" fmla="*/ 592 h 598"/>
                <a:gd name="T32" fmla="*/ 298 w 597"/>
                <a:gd name="T33" fmla="*/ 598 h 598"/>
                <a:gd name="T34" fmla="*/ 238 w 597"/>
                <a:gd name="T35" fmla="*/ 592 h 598"/>
                <a:gd name="T36" fmla="*/ 183 w 597"/>
                <a:gd name="T37" fmla="*/ 574 h 598"/>
                <a:gd name="T38" fmla="*/ 131 w 597"/>
                <a:gd name="T39" fmla="*/ 547 h 598"/>
                <a:gd name="T40" fmla="*/ 87 w 597"/>
                <a:gd name="T41" fmla="*/ 511 h 598"/>
                <a:gd name="T42" fmla="*/ 50 w 597"/>
                <a:gd name="T43" fmla="*/ 467 h 598"/>
                <a:gd name="T44" fmla="*/ 24 w 597"/>
                <a:gd name="T45" fmla="*/ 415 h 598"/>
                <a:gd name="T46" fmla="*/ 6 w 597"/>
                <a:gd name="T47" fmla="*/ 360 h 598"/>
                <a:gd name="T48" fmla="*/ 0 w 597"/>
                <a:gd name="T49" fmla="*/ 298 h 598"/>
                <a:gd name="T50" fmla="*/ 6 w 597"/>
                <a:gd name="T51" fmla="*/ 239 h 598"/>
                <a:gd name="T52" fmla="*/ 24 w 597"/>
                <a:gd name="T53" fmla="*/ 183 h 598"/>
                <a:gd name="T54" fmla="*/ 50 w 597"/>
                <a:gd name="T55" fmla="*/ 131 h 598"/>
                <a:gd name="T56" fmla="*/ 87 w 597"/>
                <a:gd name="T57" fmla="*/ 88 h 598"/>
                <a:gd name="T58" fmla="*/ 131 w 597"/>
                <a:gd name="T59" fmla="*/ 50 h 598"/>
                <a:gd name="T60" fmla="*/ 183 w 597"/>
                <a:gd name="T61" fmla="*/ 22 h 598"/>
                <a:gd name="T62" fmla="*/ 238 w 597"/>
                <a:gd name="T63" fmla="*/ 6 h 598"/>
                <a:gd name="T64" fmla="*/ 298 w 597"/>
                <a:gd name="T65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7" h="598">
                  <a:moveTo>
                    <a:pt x="298" y="0"/>
                  </a:moveTo>
                  <a:lnTo>
                    <a:pt x="359" y="6"/>
                  </a:lnTo>
                  <a:lnTo>
                    <a:pt x="414" y="22"/>
                  </a:lnTo>
                  <a:lnTo>
                    <a:pt x="466" y="50"/>
                  </a:lnTo>
                  <a:lnTo>
                    <a:pt x="510" y="88"/>
                  </a:lnTo>
                  <a:lnTo>
                    <a:pt x="545" y="131"/>
                  </a:lnTo>
                  <a:lnTo>
                    <a:pt x="573" y="183"/>
                  </a:lnTo>
                  <a:lnTo>
                    <a:pt x="591" y="239"/>
                  </a:lnTo>
                  <a:lnTo>
                    <a:pt x="597" y="298"/>
                  </a:lnTo>
                  <a:lnTo>
                    <a:pt x="591" y="360"/>
                  </a:lnTo>
                  <a:lnTo>
                    <a:pt x="573" y="415"/>
                  </a:lnTo>
                  <a:lnTo>
                    <a:pt x="545" y="467"/>
                  </a:lnTo>
                  <a:lnTo>
                    <a:pt x="510" y="511"/>
                  </a:lnTo>
                  <a:lnTo>
                    <a:pt x="466" y="547"/>
                  </a:lnTo>
                  <a:lnTo>
                    <a:pt x="414" y="574"/>
                  </a:lnTo>
                  <a:lnTo>
                    <a:pt x="359" y="592"/>
                  </a:lnTo>
                  <a:lnTo>
                    <a:pt x="298" y="598"/>
                  </a:lnTo>
                  <a:lnTo>
                    <a:pt x="238" y="592"/>
                  </a:lnTo>
                  <a:lnTo>
                    <a:pt x="183" y="574"/>
                  </a:lnTo>
                  <a:lnTo>
                    <a:pt x="131" y="547"/>
                  </a:lnTo>
                  <a:lnTo>
                    <a:pt x="87" y="511"/>
                  </a:lnTo>
                  <a:lnTo>
                    <a:pt x="50" y="467"/>
                  </a:lnTo>
                  <a:lnTo>
                    <a:pt x="24" y="415"/>
                  </a:lnTo>
                  <a:lnTo>
                    <a:pt x="6" y="360"/>
                  </a:lnTo>
                  <a:lnTo>
                    <a:pt x="0" y="298"/>
                  </a:lnTo>
                  <a:lnTo>
                    <a:pt x="6" y="239"/>
                  </a:lnTo>
                  <a:lnTo>
                    <a:pt x="24" y="183"/>
                  </a:lnTo>
                  <a:lnTo>
                    <a:pt x="50" y="131"/>
                  </a:lnTo>
                  <a:lnTo>
                    <a:pt x="87" y="88"/>
                  </a:lnTo>
                  <a:lnTo>
                    <a:pt x="131" y="50"/>
                  </a:lnTo>
                  <a:lnTo>
                    <a:pt x="183" y="22"/>
                  </a:lnTo>
                  <a:lnTo>
                    <a:pt x="238" y="6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615276" y="3473659"/>
            <a:ext cx="214856" cy="367884"/>
            <a:chOff x="-4690214" y="-627842"/>
            <a:chExt cx="3353784" cy="5742464"/>
          </a:xfrm>
          <a:solidFill>
            <a:schemeClr val="bg1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-4690214" y="1301722"/>
              <a:ext cx="2442512" cy="3812900"/>
            </a:xfrm>
            <a:custGeom>
              <a:avLst/>
              <a:gdLst>
                <a:gd name="T0" fmla="*/ 2641 w 3857"/>
                <a:gd name="T1" fmla="*/ 0 h 6021"/>
                <a:gd name="T2" fmla="*/ 2793 w 3857"/>
                <a:gd name="T3" fmla="*/ 20 h 6021"/>
                <a:gd name="T4" fmla="*/ 2903 w 3857"/>
                <a:gd name="T5" fmla="*/ 66 h 6021"/>
                <a:gd name="T6" fmla="*/ 2980 w 3857"/>
                <a:gd name="T7" fmla="*/ 147 h 6021"/>
                <a:gd name="T8" fmla="*/ 3038 w 3857"/>
                <a:gd name="T9" fmla="*/ 246 h 6021"/>
                <a:gd name="T10" fmla="*/ 3849 w 3857"/>
                <a:gd name="T11" fmla="*/ 2142 h 6021"/>
                <a:gd name="T12" fmla="*/ 3851 w 3857"/>
                <a:gd name="T13" fmla="*/ 2300 h 6021"/>
                <a:gd name="T14" fmla="*/ 3799 w 3857"/>
                <a:gd name="T15" fmla="*/ 2438 h 6021"/>
                <a:gd name="T16" fmla="*/ 3719 w 3857"/>
                <a:gd name="T17" fmla="*/ 2534 h 6021"/>
                <a:gd name="T18" fmla="*/ 3611 w 3857"/>
                <a:gd name="T19" fmla="*/ 2603 h 6021"/>
                <a:gd name="T20" fmla="*/ 3449 w 3857"/>
                <a:gd name="T21" fmla="*/ 2637 h 6021"/>
                <a:gd name="T22" fmla="*/ 3314 w 3857"/>
                <a:gd name="T23" fmla="*/ 2614 h 6021"/>
                <a:gd name="T24" fmla="*/ 3198 w 3857"/>
                <a:gd name="T25" fmla="*/ 2551 h 6021"/>
                <a:gd name="T26" fmla="*/ 3107 w 3857"/>
                <a:gd name="T27" fmla="*/ 2452 h 6021"/>
                <a:gd name="T28" fmla="*/ 2908 w 3857"/>
                <a:gd name="T29" fmla="*/ 2007 h 6021"/>
                <a:gd name="T30" fmla="*/ 2911 w 3857"/>
                <a:gd name="T31" fmla="*/ 5651 h 6021"/>
                <a:gd name="T32" fmla="*/ 2856 w 3857"/>
                <a:gd name="T33" fmla="*/ 5797 h 6021"/>
                <a:gd name="T34" fmla="*/ 2757 w 3857"/>
                <a:gd name="T35" fmla="*/ 5913 h 6021"/>
                <a:gd name="T36" fmla="*/ 2625 w 3857"/>
                <a:gd name="T37" fmla="*/ 5993 h 6021"/>
                <a:gd name="T38" fmla="*/ 2467 w 3857"/>
                <a:gd name="T39" fmla="*/ 6021 h 6021"/>
                <a:gd name="T40" fmla="*/ 2313 w 3857"/>
                <a:gd name="T41" fmla="*/ 5993 h 6021"/>
                <a:gd name="T42" fmla="*/ 2181 w 3857"/>
                <a:gd name="T43" fmla="*/ 5913 h 6021"/>
                <a:gd name="T44" fmla="*/ 2081 w 3857"/>
                <a:gd name="T45" fmla="*/ 5797 h 6021"/>
                <a:gd name="T46" fmla="*/ 2026 w 3857"/>
                <a:gd name="T47" fmla="*/ 5651 h 6021"/>
                <a:gd name="T48" fmla="*/ 2021 w 3857"/>
                <a:gd name="T49" fmla="*/ 3205 h 6021"/>
                <a:gd name="T50" fmla="*/ 1822 w 3857"/>
                <a:gd name="T51" fmla="*/ 5530 h 6021"/>
                <a:gd name="T52" fmla="*/ 1795 w 3857"/>
                <a:gd name="T53" fmla="*/ 5687 h 6021"/>
                <a:gd name="T54" fmla="*/ 1715 w 3857"/>
                <a:gd name="T55" fmla="*/ 5819 h 6021"/>
                <a:gd name="T56" fmla="*/ 1599 w 3857"/>
                <a:gd name="T57" fmla="*/ 5919 h 6021"/>
                <a:gd name="T58" fmla="*/ 1453 w 3857"/>
                <a:gd name="T59" fmla="*/ 5971 h 6021"/>
                <a:gd name="T60" fmla="*/ 1293 w 3857"/>
                <a:gd name="T61" fmla="*/ 5971 h 6021"/>
                <a:gd name="T62" fmla="*/ 1147 w 3857"/>
                <a:gd name="T63" fmla="*/ 5919 h 6021"/>
                <a:gd name="T64" fmla="*/ 1028 w 3857"/>
                <a:gd name="T65" fmla="*/ 5819 h 6021"/>
                <a:gd name="T66" fmla="*/ 951 w 3857"/>
                <a:gd name="T67" fmla="*/ 5687 h 6021"/>
                <a:gd name="T68" fmla="*/ 924 w 3857"/>
                <a:gd name="T69" fmla="*/ 5530 h 6021"/>
                <a:gd name="T70" fmla="*/ 780 w 3857"/>
                <a:gd name="T71" fmla="*/ 2391 h 6021"/>
                <a:gd name="T72" fmla="*/ 706 w 3857"/>
                <a:gd name="T73" fmla="*/ 2504 h 6021"/>
                <a:gd name="T74" fmla="*/ 601 w 3857"/>
                <a:gd name="T75" fmla="*/ 2587 h 6021"/>
                <a:gd name="T76" fmla="*/ 474 w 3857"/>
                <a:gd name="T77" fmla="*/ 2631 h 6021"/>
                <a:gd name="T78" fmla="*/ 325 w 3857"/>
                <a:gd name="T79" fmla="*/ 2628 h 6021"/>
                <a:gd name="T80" fmla="*/ 187 w 3857"/>
                <a:gd name="T81" fmla="*/ 2573 h 6021"/>
                <a:gd name="T82" fmla="*/ 94 w 3857"/>
                <a:gd name="T83" fmla="*/ 2487 h 6021"/>
                <a:gd name="T84" fmla="*/ 28 w 3857"/>
                <a:gd name="T85" fmla="*/ 2380 h 6021"/>
                <a:gd name="T86" fmla="*/ 0 w 3857"/>
                <a:gd name="T87" fmla="*/ 2222 h 6021"/>
                <a:gd name="T88" fmla="*/ 33 w 3857"/>
                <a:gd name="T89" fmla="*/ 2065 h 6021"/>
                <a:gd name="T90" fmla="*/ 852 w 3857"/>
                <a:gd name="T91" fmla="*/ 185 h 6021"/>
                <a:gd name="T92" fmla="*/ 948 w 3857"/>
                <a:gd name="T93" fmla="*/ 89 h 6021"/>
                <a:gd name="T94" fmla="*/ 1070 w 3857"/>
                <a:gd name="T95" fmla="*/ 22 h 6021"/>
                <a:gd name="T96" fmla="*/ 1196 w 3857"/>
                <a:gd name="T97" fmla="*/ 0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57" h="6021">
                  <a:moveTo>
                    <a:pt x="1196" y="0"/>
                  </a:moveTo>
                  <a:lnTo>
                    <a:pt x="2641" y="0"/>
                  </a:lnTo>
                  <a:lnTo>
                    <a:pt x="2724" y="6"/>
                  </a:lnTo>
                  <a:lnTo>
                    <a:pt x="2793" y="20"/>
                  </a:lnTo>
                  <a:lnTo>
                    <a:pt x="2853" y="39"/>
                  </a:lnTo>
                  <a:lnTo>
                    <a:pt x="2903" y="66"/>
                  </a:lnTo>
                  <a:lnTo>
                    <a:pt x="2944" y="102"/>
                  </a:lnTo>
                  <a:lnTo>
                    <a:pt x="2980" y="147"/>
                  </a:lnTo>
                  <a:lnTo>
                    <a:pt x="3011" y="193"/>
                  </a:lnTo>
                  <a:lnTo>
                    <a:pt x="3038" y="246"/>
                  </a:lnTo>
                  <a:lnTo>
                    <a:pt x="3824" y="2065"/>
                  </a:lnTo>
                  <a:lnTo>
                    <a:pt x="3849" y="2142"/>
                  </a:lnTo>
                  <a:lnTo>
                    <a:pt x="3857" y="2222"/>
                  </a:lnTo>
                  <a:lnTo>
                    <a:pt x="3851" y="2300"/>
                  </a:lnTo>
                  <a:lnTo>
                    <a:pt x="3827" y="2380"/>
                  </a:lnTo>
                  <a:lnTo>
                    <a:pt x="3799" y="2438"/>
                  </a:lnTo>
                  <a:lnTo>
                    <a:pt x="3763" y="2487"/>
                  </a:lnTo>
                  <a:lnTo>
                    <a:pt x="3719" y="2534"/>
                  </a:lnTo>
                  <a:lnTo>
                    <a:pt x="3667" y="2573"/>
                  </a:lnTo>
                  <a:lnTo>
                    <a:pt x="3611" y="2603"/>
                  </a:lnTo>
                  <a:lnTo>
                    <a:pt x="3532" y="2628"/>
                  </a:lnTo>
                  <a:lnTo>
                    <a:pt x="3449" y="2637"/>
                  </a:lnTo>
                  <a:lnTo>
                    <a:pt x="3380" y="2631"/>
                  </a:lnTo>
                  <a:lnTo>
                    <a:pt x="3314" y="2614"/>
                  </a:lnTo>
                  <a:lnTo>
                    <a:pt x="3253" y="2587"/>
                  </a:lnTo>
                  <a:lnTo>
                    <a:pt x="3198" y="2551"/>
                  </a:lnTo>
                  <a:lnTo>
                    <a:pt x="3148" y="2504"/>
                  </a:lnTo>
                  <a:lnTo>
                    <a:pt x="3107" y="2452"/>
                  </a:lnTo>
                  <a:lnTo>
                    <a:pt x="3074" y="2391"/>
                  </a:lnTo>
                  <a:lnTo>
                    <a:pt x="2908" y="2007"/>
                  </a:lnTo>
                  <a:lnTo>
                    <a:pt x="2917" y="5571"/>
                  </a:lnTo>
                  <a:lnTo>
                    <a:pt x="2911" y="5651"/>
                  </a:lnTo>
                  <a:lnTo>
                    <a:pt x="2889" y="5728"/>
                  </a:lnTo>
                  <a:lnTo>
                    <a:pt x="2856" y="5797"/>
                  </a:lnTo>
                  <a:lnTo>
                    <a:pt x="2812" y="5861"/>
                  </a:lnTo>
                  <a:lnTo>
                    <a:pt x="2757" y="5913"/>
                  </a:lnTo>
                  <a:lnTo>
                    <a:pt x="2696" y="5960"/>
                  </a:lnTo>
                  <a:lnTo>
                    <a:pt x="2625" y="5993"/>
                  </a:lnTo>
                  <a:lnTo>
                    <a:pt x="2550" y="6013"/>
                  </a:lnTo>
                  <a:lnTo>
                    <a:pt x="2467" y="6021"/>
                  </a:lnTo>
                  <a:lnTo>
                    <a:pt x="2387" y="6013"/>
                  </a:lnTo>
                  <a:lnTo>
                    <a:pt x="2313" y="5993"/>
                  </a:lnTo>
                  <a:lnTo>
                    <a:pt x="2241" y="5960"/>
                  </a:lnTo>
                  <a:lnTo>
                    <a:pt x="2181" y="5913"/>
                  </a:lnTo>
                  <a:lnTo>
                    <a:pt x="2126" y="5861"/>
                  </a:lnTo>
                  <a:lnTo>
                    <a:pt x="2081" y="5797"/>
                  </a:lnTo>
                  <a:lnTo>
                    <a:pt x="2048" y="5728"/>
                  </a:lnTo>
                  <a:lnTo>
                    <a:pt x="2026" y="5651"/>
                  </a:lnTo>
                  <a:lnTo>
                    <a:pt x="2021" y="5571"/>
                  </a:lnTo>
                  <a:lnTo>
                    <a:pt x="2021" y="3205"/>
                  </a:lnTo>
                  <a:lnTo>
                    <a:pt x="1822" y="3205"/>
                  </a:lnTo>
                  <a:lnTo>
                    <a:pt x="1822" y="5530"/>
                  </a:lnTo>
                  <a:lnTo>
                    <a:pt x="1814" y="5610"/>
                  </a:lnTo>
                  <a:lnTo>
                    <a:pt x="1795" y="5687"/>
                  </a:lnTo>
                  <a:lnTo>
                    <a:pt x="1759" y="5756"/>
                  </a:lnTo>
                  <a:lnTo>
                    <a:pt x="1715" y="5819"/>
                  </a:lnTo>
                  <a:lnTo>
                    <a:pt x="1662" y="5875"/>
                  </a:lnTo>
                  <a:lnTo>
                    <a:pt x="1599" y="5919"/>
                  </a:lnTo>
                  <a:lnTo>
                    <a:pt x="1530" y="5952"/>
                  </a:lnTo>
                  <a:lnTo>
                    <a:pt x="1453" y="5971"/>
                  </a:lnTo>
                  <a:lnTo>
                    <a:pt x="1373" y="5980"/>
                  </a:lnTo>
                  <a:lnTo>
                    <a:pt x="1293" y="5971"/>
                  </a:lnTo>
                  <a:lnTo>
                    <a:pt x="1216" y="5952"/>
                  </a:lnTo>
                  <a:lnTo>
                    <a:pt x="1147" y="5919"/>
                  </a:lnTo>
                  <a:lnTo>
                    <a:pt x="1083" y="5875"/>
                  </a:lnTo>
                  <a:lnTo>
                    <a:pt x="1028" y="5819"/>
                  </a:lnTo>
                  <a:lnTo>
                    <a:pt x="984" y="5756"/>
                  </a:lnTo>
                  <a:lnTo>
                    <a:pt x="951" y="5687"/>
                  </a:lnTo>
                  <a:lnTo>
                    <a:pt x="932" y="5610"/>
                  </a:lnTo>
                  <a:lnTo>
                    <a:pt x="924" y="5530"/>
                  </a:lnTo>
                  <a:lnTo>
                    <a:pt x="924" y="2060"/>
                  </a:lnTo>
                  <a:lnTo>
                    <a:pt x="780" y="2391"/>
                  </a:lnTo>
                  <a:lnTo>
                    <a:pt x="747" y="2452"/>
                  </a:lnTo>
                  <a:lnTo>
                    <a:pt x="706" y="2504"/>
                  </a:lnTo>
                  <a:lnTo>
                    <a:pt x="659" y="2551"/>
                  </a:lnTo>
                  <a:lnTo>
                    <a:pt x="601" y="2587"/>
                  </a:lnTo>
                  <a:lnTo>
                    <a:pt x="540" y="2614"/>
                  </a:lnTo>
                  <a:lnTo>
                    <a:pt x="474" y="2631"/>
                  </a:lnTo>
                  <a:lnTo>
                    <a:pt x="405" y="2637"/>
                  </a:lnTo>
                  <a:lnTo>
                    <a:pt x="325" y="2628"/>
                  </a:lnTo>
                  <a:lnTo>
                    <a:pt x="245" y="2603"/>
                  </a:lnTo>
                  <a:lnTo>
                    <a:pt x="187" y="2573"/>
                  </a:lnTo>
                  <a:lnTo>
                    <a:pt x="138" y="2534"/>
                  </a:lnTo>
                  <a:lnTo>
                    <a:pt x="94" y="2487"/>
                  </a:lnTo>
                  <a:lnTo>
                    <a:pt x="55" y="2438"/>
                  </a:lnTo>
                  <a:lnTo>
                    <a:pt x="28" y="2380"/>
                  </a:lnTo>
                  <a:lnTo>
                    <a:pt x="6" y="2300"/>
                  </a:lnTo>
                  <a:lnTo>
                    <a:pt x="0" y="2222"/>
                  </a:lnTo>
                  <a:lnTo>
                    <a:pt x="8" y="2142"/>
                  </a:lnTo>
                  <a:lnTo>
                    <a:pt x="33" y="2065"/>
                  </a:lnTo>
                  <a:lnTo>
                    <a:pt x="819" y="246"/>
                  </a:lnTo>
                  <a:lnTo>
                    <a:pt x="852" y="185"/>
                  </a:lnTo>
                  <a:lnTo>
                    <a:pt x="896" y="133"/>
                  </a:lnTo>
                  <a:lnTo>
                    <a:pt x="948" y="89"/>
                  </a:lnTo>
                  <a:lnTo>
                    <a:pt x="1006" y="50"/>
                  </a:lnTo>
                  <a:lnTo>
                    <a:pt x="1070" y="22"/>
                  </a:lnTo>
                  <a:lnTo>
                    <a:pt x="1133" y="6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-4152570" y="-94631"/>
              <a:ext cx="1300731" cy="1301997"/>
            </a:xfrm>
            <a:custGeom>
              <a:avLst/>
              <a:gdLst>
                <a:gd name="T0" fmla="*/ 1028 w 2054"/>
                <a:gd name="T1" fmla="*/ 0 h 2056"/>
                <a:gd name="T2" fmla="*/ 1155 w 2054"/>
                <a:gd name="T3" fmla="*/ 8 h 2056"/>
                <a:gd name="T4" fmla="*/ 1279 w 2054"/>
                <a:gd name="T5" fmla="*/ 30 h 2056"/>
                <a:gd name="T6" fmla="*/ 1398 w 2054"/>
                <a:gd name="T7" fmla="*/ 69 h 2056"/>
                <a:gd name="T8" fmla="*/ 1511 w 2054"/>
                <a:gd name="T9" fmla="*/ 118 h 2056"/>
                <a:gd name="T10" fmla="*/ 1613 w 2054"/>
                <a:gd name="T11" fmla="*/ 184 h 2056"/>
                <a:gd name="T12" fmla="*/ 1709 w 2054"/>
                <a:gd name="T13" fmla="*/ 259 h 2056"/>
                <a:gd name="T14" fmla="*/ 1795 w 2054"/>
                <a:gd name="T15" fmla="*/ 345 h 2056"/>
                <a:gd name="T16" fmla="*/ 1869 w 2054"/>
                <a:gd name="T17" fmla="*/ 441 h 2056"/>
                <a:gd name="T18" fmla="*/ 1935 w 2054"/>
                <a:gd name="T19" fmla="*/ 543 h 2056"/>
                <a:gd name="T20" fmla="*/ 1985 w 2054"/>
                <a:gd name="T21" fmla="*/ 657 h 2056"/>
                <a:gd name="T22" fmla="*/ 2024 w 2054"/>
                <a:gd name="T23" fmla="*/ 775 h 2056"/>
                <a:gd name="T24" fmla="*/ 2046 w 2054"/>
                <a:gd name="T25" fmla="*/ 899 h 2056"/>
                <a:gd name="T26" fmla="*/ 2054 w 2054"/>
                <a:gd name="T27" fmla="*/ 1026 h 2056"/>
                <a:gd name="T28" fmla="*/ 2046 w 2054"/>
                <a:gd name="T29" fmla="*/ 1156 h 2056"/>
                <a:gd name="T30" fmla="*/ 2024 w 2054"/>
                <a:gd name="T31" fmla="*/ 1280 h 2056"/>
                <a:gd name="T32" fmla="*/ 1985 w 2054"/>
                <a:gd name="T33" fmla="*/ 1399 h 2056"/>
                <a:gd name="T34" fmla="*/ 1935 w 2054"/>
                <a:gd name="T35" fmla="*/ 1510 h 2056"/>
                <a:gd name="T36" fmla="*/ 1869 w 2054"/>
                <a:gd name="T37" fmla="*/ 1614 h 2056"/>
                <a:gd name="T38" fmla="*/ 1795 w 2054"/>
                <a:gd name="T39" fmla="*/ 1711 h 2056"/>
                <a:gd name="T40" fmla="*/ 1709 w 2054"/>
                <a:gd name="T41" fmla="*/ 1797 h 2056"/>
                <a:gd name="T42" fmla="*/ 1613 w 2054"/>
                <a:gd name="T43" fmla="*/ 1871 h 2056"/>
                <a:gd name="T44" fmla="*/ 1511 w 2054"/>
                <a:gd name="T45" fmla="*/ 1935 h 2056"/>
                <a:gd name="T46" fmla="*/ 1398 w 2054"/>
                <a:gd name="T47" fmla="*/ 1987 h 2056"/>
                <a:gd name="T48" fmla="*/ 1279 w 2054"/>
                <a:gd name="T49" fmla="*/ 2026 h 2056"/>
                <a:gd name="T50" fmla="*/ 1155 w 2054"/>
                <a:gd name="T51" fmla="*/ 2048 h 2056"/>
                <a:gd name="T52" fmla="*/ 1028 w 2054"/>
                <a:gd name="T53" fmla="*/ 2056 h 2056"/>
                <a:gd name="T54" fmla="*/ 899 w 2054"/>
                <a:gd name="T55" fmla="*/ 2048 h 2056"/>
                <a:gd name="T56" fmla="*/ 775 w 2054"/>
                <a:gd name="T57" fmla="*/ 2026 h 2056"/>
                <a:gd name="T58" fmla="*/ 656 w 2054"/>
                <a:gd name="T59" fmla="*/ 1987 h 2056"/>
                <a:gd name="T60" fmla="*/ 546 w 2054"/>
                <a:gd name="T61" fmla="*/ 1935 h 2056"/>
                <a:gd name="T62" fmla="*/ 441 w 2054"/>
                <a:gd name="T63" fmla="*/ 1871 h 2056"/>
                <a:gd name="T64" fmla="*/ 345 w 2054"/>
                <a:gd name="T65" fmla="*/ 1797 h 2056"/>
                <a:gd name="T66" fmla="*/ 259 w 2054"/>
                <a:gd name="T67" fmla="*/ 1711 h 2056"/>
                <a:gd name="T68" fmla="*/ 185 w 2054"/>
                <a:gd name="T69" fmla="*/ 1614 h 2056"/>
                <a:gd name="T70" fmla="*/ 121 w 2054"/>
                <a:gd name="T71" fmla="*/ 1510 h 2056"/>
                <a:gd name="T72" fmla="*/ 69 w 2054"/>
                <a:gd name="T73" fmla="*/ 1399 h 2056"/>
                <a:gd name="T74" fmla="*/ 30 w 2054"/>
                <a:gd name="T75" fmla="*/ 1280 h 2056"/>
                <a:gd name="T76" fmla="*/ 8 w 2054"/>
                <a:gd name="T77" fmla="*/ 1156 h 2056"/>
                <a:gd name="T78" fmla="*/ 0 w 2054"/>
                <a:gd name="T79" fmla="*/ 1026 h 2056"/>
                <a:gd name="T80" fmla="*/ 8 w 2054"/>
                <a:gd name="T81" fmla="*/ 899 h 2056"/>
                <a:gd name="T82" fmla="*/ 30 w 2054"/>
                <a:gd name="T83" fmla="*/ 775 h 2056"/>
                <a:gd name="T84" fmla="*/ 69 w 2054"/>
                <a:gd name="T85" fmla="*/ 657 h 2056"/>
                <a:gd name="T86" fmla="*/ 121 w 2054"/>
                <a:gd name="T87" fmla="*/ 543 h 2056"/>
                <a:gd name="T88" fmla="*/ 185 w 2054"/>
                <a:gd name="T89" fmla="*/ 441 h 2056"/>
                <a:gd name="T90" fmla="*/ 259 w 2054"/>
                <a:gd name="T91" fmla="*/ 345 h 2056"/>
                <a:gd name="T92" fmla="*/ 345 w 2054"/>
                <a:gd name="T93" fmla="*/ 259 h 2056"/>
                <a:gd name="T94" fmla="*/ 441 w 2054"/>
                <a:gd name="T95" fmla="*/ 184 h 2056"/>
                <a:gd name="T96" fmla="*/ 546 w 2054"/>
                <a:gd name="T97" fmla="*/ 118 h 2056"/>
                <a:gd name="T98" fmla="*/ 656 w 2054"/>
                <a:gd name="T99" fmla="*/ 69 h 2056"/>
                <a:gd name="T100" fmla="*/ 775 w 2054"/>
                <a:gd name="T101" fmla="*/ 30 h 2056"/>
                <a:gd name="T102" fmla="*/ 899 w 2054"/>
                <a:gd name="T103" fmla="*/ 8 h 2056"/>
                <a:gd name="T104" fmla="*/ 1028 w 2054"/>
                <a:gd name="T105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4" h="2056">
                  <a:moveTo>
                    <a:pt x="1028" y="0"/>
                  </a:moveTo>
                  <a:lnTo>
                    <a:pt x="1155" y="8"/>
                  </a:lnTo>
                  <a:lnTo>
                    <a:pt x="1279" y="30"/>
                  </a:lnTo>
                  <a:lnTo>
                    <a:pt x="1398" y="69"/>
                  </a:lnTo>
                  <a:lnTo>
                    <a:pt x="1511" y="118"/>
                  </a:lnTo>
                  <a:lnTo>
                    <a:pt x="1613" y="184"/>
                  </a:lnTo>
                  <a:lnTo>
                    <a:pt x="1709" y="259"/>
                  </a:lnTo>
                  <a:lnTo>
                    <a:pt x="1795" y="345"/>
                  </a:lnTo>
                  <a:lnTo>
                    <a:pt x="1869" y="441"/>
                  </a:lnTo>
                  <a:lnTo>
                    <a:pt x="1935" y="543"/>
                  </a:lnTo>
                  <a:lnTo>
                    <a:pt x="1985" y="657"/>
                  </a:lnTo>
                  <a:lnTo>
                    <a:pt x="2024" y="775"/>
                  </a:lnTo>
                  <a:lnTo>
                    <a:pt x="2046" y="899"/>
                  </a:lnTo>
                  <a:lnTo>
                    <a:pt x="2054" y="1026"/>
                  </a:lnTo>
                  <a:lnTo>
                    <a:pt x="2046" y="1156"/>
                  </a:lnTo>
                  <a:lnTo>
                    <a:pt x="2024" y="1280"/>
                  </a:lnTo>
                  <a:lnTo>
                    <a:pt x="1985" y="1399"/>
                  </a:lnTo>
                  <a:lnTo>
                    <a:pt x="1935" y="1510"/>
                  </a:lnTo>
                  <a:lnTo>
                    <a:pt x="1869" y="1614"/>
                  </a:lnTo>
                  <a:lnTo>
                    <a:pt x="1795" y="1711"/>
                  </a:lnTo>
                  <a:lnTo>
                    <a:pt x="1709" y="1797"/>
                  </a:lnTo>
                  <a:lnTo>
                    <a:pt x="1613" y="1871"/>
                  </a:lnTo>
                  <a:lnTo>
                    <a:pt x="1511" y="1935"/>
                  </a:lnTo>
                  <a:lnTo>
                    <a:pt x="1398" y="1987"/>
                  </a:lnTo>
                  <a:lnTo>
                    <a:pt x="1279" y="2026"/>
                  </a:lnTo>
                  <a:lnTo>
                    <a:pt x="1155" y="2048"/>
                  </a:lnTo>
                  <a:lnTo>
                    <a:pt x="1028" y="2056"/>
                  </a:lnTo>
                  <a:lnTo>
                    <a:pt x="899" y="2048"/>
                  </a:lnTo>
                  <a:lnTo>
                    <a:pt x="775" y="2026"/>
                  </a:lnTo>
                  <a:lnTo>
                    <a:pt x="656" y="1987"/>
                  </a:lnTo>
                  <a:lnTo>
                    <a:pt x="546" y="1935"/>
                  </a:lnTo>
                  <a:lnTo>
                    <a:pt x="441" y="1871"/>
                  </a:lnTo>
                  <a:lnTo>
                    <a:pt x="345" y="1797"/>
                  </a:lnTo>
                  <a:lnTo>
                    <a:pt x="259" y="1711"/>
                  </a:lnTo>
                  <a:lnTo>
                    <a:pt x="185" y="1614"/>
                  </a:lnTo>
                  <a:lnTo>
                    <a:pt x="121" y="1510"/>
                  </a:lnTo>
                  <a:lnTo>
                    <a:pt x="69" y="1399"/>
                  </a:lnTo>
                  <a:lnTo>
                    <a:pt x="30" y="1280"/>
                  </a:lnTo>
                  <a:lnTo>
                    <a:pt x="8" y="1156"/>
                  </a:lnTo>
                  <a:lnTo>
                    <a:pt x="0" y="1026"/>
                  </a:lnTo>
                  <a:lnTo>
                    <a:pt x="8" y="899"/>
                  </a:lnTo>
                  <a:lnTo>
                    <a:pt x="30" y="775"/>
                  </a:lnTo>
                  <a:lnTo>
                    <a:pt x="69" y="657"/>
                  </a:lnTo>
                  <a:lnTo>
                    <a:pt x="121" y="543"/>
                  </a:lnTo>
                  <a:lnTo>
                    <a:pt x="185" y="441"/>
                  </a:lnTo>
                  <a:lnTo>
                    <a:pt x="259" y="345"/>
                  </a:lnTo>
                  <a:lnTo>
                    <a:pt x="345" y="259"/>
                  </a:lnTo>
                  <a:lnTo>
                    <a:pt x="441" y="184"/>
                  </a:lnTo>
                  <a:lnTo>
                    <a:pt x="546" y="118"/>
                  </a:lnTo>
                  <a:lnTo>
                    <a:pt x="656" y="69"/>
                  </a:lnTo>
                  <a:lnTo>
                    <a:pt x="775" y="30"/>
                  </a:lnTo>
                  <a:lnTo>
                    <a:pt x="899" y="8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-2921498" y="-627842"/>
              <a:ext cx="1351393" cy="1354558"/>
            </a:xfrm>
            <a:custGeom>
              <a:avLst/>
              <a:gdLst>
                <a:gd name="T0" fmla="*/ 932 w 2134"/>
                <a:gd name="T1" fmla="*/ 731 h 2139"/>
                <a:gd name="T2" fmla="*/ 774 w 2134"/>
                <a:gd name="T3" fmla="*/ 861 h 2139"/>
                <a:gd name="T4" fmla="*/ 714 w 2134"/>
                <a:gd name="T5" fmla="*/ 1060 h 2139"/>
                <a:gd name="T6" fmla="*/ 774 w 2134"/>
                <a:gd name="T7" fmla="*/ 1258 h 2139"/>
                <a:gd name="T8" fmla="*/ 934 w 2134"/>
                <a:gd name="T9" fmla="*/ 1391 h 2139"/>
                <a:gd name="T10" fmla="*/ 1141 w 2134"/>
                <a:gd name="T11" fmla="*/ 1410 h 2139"/>
                <a:gd name="T12" fmla="*/ 1323 w 2134"/>
                <a:gd name="T13" fmla="*/ 1314 h 2139"/>
                <a:gd name="T14" fmla="*/ 1422 w 2134"/>
                <a:gd name="T15" fmla="*/ 1131 h 2139"/>
                <a:gd name="T16" fmla="*/ 1400 w 2134"/>
                <a:gd name="T17" fmla="*/ 924 h 2139"/>
                <a:gd name="T18" fmla="*/ 1268 w 2134"/>
                <a:gd name="T19" fmla="*/ 761 h 2139"/>
                <a:gd name="T20" fmla="*/ 1072 w 2134"/>
                <a:gd name="T21" fmla="*/ 703 h 2139"/>
                <a:gd name="T22" fmla="*/ 1227 w 2134"/>
                <a:gd name="T23" fmla="*/ 8 h 2139"/>
                <a:gd name="T24" fmla="*/ 1298 w 2134"/>
                <a:gd name="T25" fmla="*/ 102 h 2139"/>
                <a:gd name="T26" fmla="*/ 1502 w 2134"/>
                <a:gd name="T27" fmla="*/ 300 h 2139"/>
                <a:gd name="T28" fmla="*/ 1665 w 2134"/>
                <a:gd name="T29" fmla="*/ 201 h 2139"/>
                <a:gd name="T30" fmla="*/ 1745 w 2134"/>
                <a:gd name="T31" fmla="*/ 234 h 2139"/>
                <a:gd name="T32" fmla="*/ 1935 w 2134"/>
                <a:gd name="T33" fmla="*/ 455 h 2139"/>
                <a:gd name="T34" fmla="*/ 1913 w 2134"/>
                <a:gd name="T35" fmla="*/ 549 h 2139"/>
                <a:gd name="T36" fmla="*/ 1913 w 2134"/>
                <a:gd name="T37" fmla="*/ 822 h 2139"/>
                <a:gd name="T38" fmla="*/ 2106 w 2134"/>
                <a:gd name="T39" fmla="*/ 875 h 2139"/>
                <a:gd name="T40" fmla="*/ 2134 w 2134"/>
                <a:gd name="T41" fmla="*/ 1178 h 2139"/>
                <a:gd name="T42" fmla="*/ 2073 w 2134"/>
                <a:gd name="T43" fmla="*/ 1278 h 2139"/>
                <a:gd name="T44" fmla="*/ 1877 w 2134"/>
                <a:gd name="T45" fmla="*/ 1396 h 2139"/>
                <a:gd name="T46" fmla="*/ 1932 w 2134"/>
                <a:gd name="T47" fmla="*/ 1620 h 2139"/>
                <a:gd name="T48" fmla="*/ 1927 w 2134"/>
                <a:gd name="T49" fmla="*/ 1714 h 2139"/>
                <a:gd name="T50" fmla="*/ 1720 w 2134"/>
                <a:gd name="T51" fmla="*/ 1921 h 2139"/>
                <a:gd name="T52" fmla="*/ 1626 w 2134"/>
                <a:gd name="T53" fmla="*/ 1929 h 2139"/>
                <a:gd name="T54" fmla="*/ 1400 w 2134"/>
                <a:gd name="T55" fmla="*/ 1871 h 2139"/>
                <a:gd name="T56" fmla="*/ 1276 w 2134"/>
                <a:gd name="T57" fmla="*/ 2078 h 2139"/>
                <a:gd name="T58" fmla="*/ 1174 w 2134"/>
                <a:gd name="T59" fmla="*/ 2139 h 2139"/>
                <a:gd name="T60" fmla="*/ 874 w 2134"/>
                <a:gd name="T61" fmla="*/ 2109 h 2139"/>
                <a:gd name="T62" fmla="*/ 818 w 2134"/>
                <a:gd name="T63" fmla="*/ 1899 h 2139"/>
                <a:gd name="T64" fmla="*/ 540 w 2134"/>
                <a:gd name="T65" fmla="*/ 1910 h 2139"/>
                <a:gd name="T66" fmla="*/ 438 w 2134"/>
                <a:gd name="T67" fmla="*/ 1932 h 2139"/>
                <a:gd name="T68" fmla="*/ 229 w 2134"/>
                <a:gd name="T69" fmla="*/ 1741 h 2139"/>
                <a:gd name="T70" fmla="*/ 195 w 2134"/>
                <a:gd name="T71" fmla="*/ 1650 h 2139"/>
                <a:gd name="T72" fmla="*/ 306 w 2134"/>
                <a:gd name="T73" fmla="*/ 1482 h 2139"/>
                <a:gd name="T74" fmla="*/ 99 w 2134"/>
                <a:gd name="T75" fmla="*/ 1300 h 2139"/>
                <a:gd name="T76" fmla="*/ 5 w 2134"/>
                <a:gd name="T77" fmla="*/ 1228 h 2139"/>
                <a:gd name="T78" fmla="*/ 5 w 2134"/>
                <a:gd name="T79" fmla="*/ 919 h 2139"/>
                <a:gd name="T80" fmla="*/ 99 w 2134"/>
                <a:gd name="T81" fmla="*/ 847 h 2139"/>
                <a:gd name="T82" fmla="*/ 300 w 2134"/>
                <a:gd name="T83" fmla="*/ 648 h 2139"/>
                <a:gd name="T84" fmla="*/ 195 w 2134"/>
                <a:gd name="T85" fmla="*/ 485 h 2139"/>
                <a:gd name="T86" fmla="*/ 229 w 2134"/>
                <a:gd name="T87" fmla="*/ 397 h 2139"/>
                <a:gd name="T88" fmla="*/ 438 w 2134"/>
                <a:gd name="T89" fmla="*/ 207 h 2139"/>
                <a:gd name="T90" fmla="*/ 540 w 2134"/>
                <a:gd name="T91" fmla="*/ 226 h 2139"/>
                <a:gd name="T92" fmla="*/ 830 w 2134"/>
                <a:gd name="T93" fmla="*/ 220 h 2139"/>
                <a:gd name="T94" fmla="*/ 882 w 2134"/>
                <a:gd name="T95" fmla="*/ 27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34" h="2139">
                  <a:moveTo>
                    <a:pt x="1072" y="703"/>
                  </a:moveTo>
                  <a:lnTo>
                    <a:pt x="1000" y="709"/>
                  </a:lnTo>
                  <a:lnTo>
                    <a:pt x="932" y="731"/>
                  </a:lnTo>
                  <a:lnTo>
                    <a:pt x="871" y="764"/>
                  </a:lnTo>
                  <a:lnTo>
                    <a:pt x="818" y="808"/>
                  </a:lnTo>
                  <a:lnTo>
                    <a:pt x="774" y="861"/>
                  </a:lnTo>
                  <a:lnTo>
                    <a:pt x="741" y="922"/>
                  </a:lnTo>
                  <a:lnTo>
                    <a:pt x="722" y="988"/>
                  </a:lnTo>
                  <a:lnTo>
                    <a:pt x="714" y="1060"/>
                  </a:lnTo>
                  <a:lnTo>
                    <a:pt x="722" y="1131"/>
                  </a:lnTo>
                  <a:lnTo>
                    <a:pt x="741" y="1198"/>
                  </a:lnTo>
                  <a:lnTo>
                    <a:pt x="774" y="1258"/>
                  </a:lnTo>
                  <a:lnTo>
                    <a:pt x="818" y="1314"/>
                  </a:lnTo>
                  <a:lnTo>
                    <a:pt x="874" y="1358"/>
                  </a:lnTo>
                  <a:lnTo>
                    <a:pt x="934" y="1391"/>
                  </a:lnTo>
                  <a:lnTo>
                    <a:pt x="1000" y="1410"/>
                  </a:lnTo>
                  <a:lnTo>
                    <a:pt x="1072" y="1418"/>
                  </a:lnTo>
                  <a:lnTo>
                    <a:pt x="1141" y="1410"/>
                  </a:lnTo>
                  <a:lnTo>
                    <a:pt x="1207" y="1391"/>
                  </a:lnTo>
                  <a:lnTo>
                    <a:pt x="1268" y="1358"/>
                  </a:lnTo>
                  <a:lnTo>
                    <a:pt x="1323" y="1314"/>
                  </a:lnTo>
                  <a:lnTo>
                    <a:pt x="1367" y="1258"/>
                  </a:lnTo>
                  <a:lnTo>
                    <a:pt x="1400" y="1198"/>
                  </a:lnTo>
                  <a:lnTo>
                    <a:pt x="1422" y="1131"/>
                  </a:lnTo>
                  <a:lnTo>
                    <a:pt x="1428" y="1060"/>
                  </a:lnTo>
                  <a:lnTo>
                    <a:pt x="1422" y="991"/>
                  </a:lnTo>
                  <a:lnTo>
                    <a:pt x="1400" y="924"/>
                  </a:lnTo>
                  <a:lnTo>
                    <a:pt x="1367" y="864"/>
                  </a:lnTo>
                  <a:lnTo>
                    <a:pt x="1323" y="808"/>
                  </a:lnTo>
                  <a:lnTo>
                    <a:pt x="1268" y="761"/>
                  </a:lnTo>
                  <a:lnTo>
                    <a:pt x="1207" y="731"/>
                  </a:lnTo>
                  <a:lnTo>
                    <a:pt x="1141" y="709"/>
                  </a:lnTo>
                  <a:lnTo>
                    <a:pt x="1072" y="703"/>
                  </a:lnTo>
                  <a:close/>
                  <a:moveTo>
                    <a:pt x="956" y="0"/>
                  </a:moveTo>
                  <a:lnTo>
                    <a:pt x="1185" y="0"/>
                  </a:lnTo>
                  <a:lnTo>
                    <a:pt x="1227" y="8"/>
                  </a:lnTo>
                  <a:lnTo>
                    <a:pt x="1260" y="27"/>
                  </a:lnTo>
                  <a:lnTo>
                    <a:pt x="1284" y="60"/>
                  </a:lnTo>
                  <a:lnTo>
                    <a:pt x="1298" y="102"/>
                  </a:lnTo>
                  <a:lnTo>
                    <a:pt x="1312" y="220"/>
                  </a:lnTo>
                  <a:lnTo>
                    <a:pt x="1408" y="254"/>
                  </a:lnTo>
                  <a:lnTo>
                    <a:pt x="1502" y="300"/>
                  </a:lnTo>
                  <a:lnTo>
                    <a:pt x="1593" y="226"/>
                  </a:lnTo>
                  <a:lnTo>
                    <a:pt x="1626" y="209"/>
                  </a:lnTo>
                  <a:lnTo>
                    <a:pt x="1665" y="201"/>
                  </a:lnTo>
                  <a:lnTo>
                    <a:pt x="1695" y="207"/>
                  </a:lnTo>
                  <a:lnTo>
                    <a:pt x="1720" y="218"/>
                  </a:lnTo>
                  <a:lnTo>
                    <a:pt x="1745" y="234"/>
                  </a:lnTo>
                  <a:lnTo>
                    <a:pt x="1905" y="394"/>
                  </a:lnTo>
                  <a:lnTo>
                    <a:pt x="1924" y="422"/>
                  </a:lnTo>
                  <a:lnTo>
                    <a:pt x="1935" y="455"/>
                  </a:lnTo>
                  <a:lnTo>
                    <a:pt x="1938" y="485"/>
                  </a:lnTo>
                  <a:lnTo>
                    <a:pt x="1930" y="519"/>
                  </a:lnTo>
                  <a:lnTo>
                    <a:pt x="1913" y="549"/>
                  </a:lnTo>
                  <a:lnTo>
                    <a:pt x="1839" y="643"/>
                  </a:lnTo>
                  <a:lnTo>
                    <a:pt x="1880" y="731"/>
                  </a:lnTo>
                  <a:lnTo>
                    <a:pt x="1913" y="822"/>
                  </a:lnTo>
                  <a:lnTo>
                    <a:pt x="2034" y="836"/>
                  </a:lnTo>
                  <a:lnTo>
                    <a:pt x="2073" y="850"/>
                  </a:lnTo>
                  <a:lnTo>
                    <a:pt x="2106" y="875"/>
                  </a:lnTo>
                  <a:lnTo>
                    <a:pt x="2128" y="908"/>
                  </a:lnTo>
                  <a:lnTo>
                    <a:pt x="2134" y="949"/>
                  </a:lnTo>
                  <a:lnTo>
                    <a:pt x="2134" y="1178"/>
                  </a:lnTo>
                  <a:lnTo>
                    <a:pt x="2128" y="1220"/>
                  </a:lnTo>
                  <a:lnTo>
                    <a:pt x="2106" y="1253"/>
                  </a:lnTo>
                  <a:lnTo>
                    <a:pt x="2073" y="1278"/>
                  </a:lnTo>
                  <a:lnTo>
                    <a:pt x="2034" y="1291"/>
                  </a:lnTo>
                  <a:lnTo>
                    <a:pt x="1910" y="1305"/>
                  </a:lnTo>
                  <a:lnTo>
                    <a:pt x="1877" y="1396"/>
                  </a:lnTo>
                  <a:lnTo>
                    <a:pt x="1833" y="1487"/>
                  </a:lnTo>
                  <a:lnTo>
                    <a:pt x="1913" y="1590"/>
                  </a:lnTo>
                  <a:lnTo>
                    <a:pt x="1932" y="1620"/>
                  </a:lnTo>
                  <a:lnTo>
                    <a:pt x="1938" y="1650"/>
                  </a:lnTo>
                  <a:lnTo>
                    <a:pt x="1938" y="1683"/>
                  </a:lnTo>
                  <a:lnTo>
                    <a:pt x="1927" y="1714"/>
                  </a:lnTo>
                  <a:lnTo>
                    <a:pt x="1905" y="1741"/>
                  </a:lnTo>
                  <a:lnTo>
                    <a:pt x="1745" y="1902"/>
                  </a:lnTo>
                  <a:lnTo>
                    <a:pt x="1720" y="1921"/>
                  </a:lnTo>
                  <a:lnTo>
                    <a:pt x="1695" y="1932"/>
                  </a:lnTo>
                  <a:lnTo>
                    <a:pt x="1665" y="1935"/>
                  </a:lnTo>
                  <a:lnTo>
                    <a:pt x="1626" y="1929"/>
                  </a:lnTo>
                  <a:lnTo>
                    <a:pt x="1593" y="1910"/>
                  </a:lnTo>
                  <a:lnTo>
                    <a:pt x="1491" y="1830"/>
                  </a:lnTo>
                  <a:lnTo>
                    <a:pt x="1400" y="1871"/>
                  </a:lnTo>
                  <a:lnTo>
                    <a:pt x="1304" y="1904"/>
                  </a:lnTo>
                  <a:lnTo>
                    <a:pt x="1290" y="2037"/>
                  </a:lnTo>
                  <a:lnTo>
                    <a:pt x="1276" y="2078"/>
                  </a:lnTo>
                  <a:lnTo>
                    <a:pt x="1251" y="2109"/>
                  </a:lnTo>
                  <a:lnTo>
                    <a:pt x="1215" y="2131"/>
                  </a:lnTo>
                  <a:lnTo>
                    <a:pt x="1174" y="2139"/>
                  </a:lnTo>
                  <a:lnTo>
                    <a:pt x="948" y="2139"/>
                  </a:lnTo>
                  <a:lnTo>
                    <a:pt x="907" y="2131"/>
                  </a:lnTo>
                  <a:lnTo>
                    <a:pt x="874" y="2109"/>
                  </a:lnTo>
                  <a:lnTo>
                    <a:pt x="849" y="2078"/>
                  </a:lnTo>
                  <a:lnTo>
                    <a:pt x="835" y="2037"/>
                  </a:lnTo>
                  <a:lnTo>
                    <a:pt x="818" y="1899"/>
                  </a:lnTo>
                  <a:lnTo>
                    <a:pt x="730" y="1866"/>
                  </a:lnTo>
                  <a:lnTo>
                    <a:pt x="648" y="1824"/>
                  </a:lnTo>
                  <a:lnTo>
                    <a:pt x="540" y="1910"/>
                  </a:lnTo>
                  <a:lnTo>
                    <a:pt x="507" y="1929"/>
                  </a:lnTo>
                  <a:lnTo>
                    <a:pt x="468" y="1935"/>
                  </a:lnTo>
                  <a:lnTo>
                    <a:pt x="438" y="1932"/>
                  </a:lnTo>
                  <a:lnTo>
                    <a:pt x="410" y="1921"/>
                  </a:lnTo>
                  <a:lnTo>
                    <a:pt x="388" y="1902"/>
                  </a:lnTo>
                  <a:lnTo>
                    <a:pt x="229" y="1741"/>
                  </a:lnTo>
                  <a:lnTo>
                    <a:pt x="206" y="1714"/>
                  </a:lnTo>
                  <a:lnTo>
                    <a:pt x="195" y="1683"/>
                  </a:lnTo>
                  <a:lnTo>
                    <a:pt x="195" y="1650"/>
                  </a:lnTo>
                  <a:lnTo>
                    <a:pt x="201" y="1617"/>
                  </a:lnTo>
                  <a:lnTo>
                    <a:pt x="220" y="1590"/>
                  </a:lnTo>
                  <a:lnTo>
                    <a:pt x="306" y="1482"/>
                  </a:lnTo>
                  <a:lnTo>
                    <a:pt x="267" y="1399"/>
                  </a:lnTo>
                  <a:lnTo>
                    <a:pt x="234" y="1316"/>
                  </a:lnTo>
                  <a:lnTo>
                    <a:pt x="99" y="1300"/>
                  </a:lnTo>
                  <a:lnTo>
                    <a:pt x="60" y="1289"/>
                  </a:lnTo>
                  <a:lnTo>
                    <a:pt x="27" y="1264"/>
                  </a:lnTo>
                  <a:lnTo>
                    <a:pt x="5" y="1228"/>
                  </a:lnTo>
                  <a:lnTo>
                    <a:pt x="0" y="1187"/>
                  </a:lnTo>
                  <a:lnTo>
                    <a:pt x="0" y="960"/>
                  </a:lnTo>
                  <a:lnTo>
                    <a:pt x="5" y="919"/>
                  </a:lnTo>
                  <a:lnTo>
                    <a:pt x="27" y="883"/>
                  </a:lnTo>
                  <a:lnTo>
                    <a:pt x="60" y="858"/>
                  </a:lnTo>
                  <a:lnTo>
                    <a:pt x="99" y="847"/>
                  </a:lnTo>
                  <a:lnTo>
                    <a:pt x="229" y="830"/>
                  </a:lnTo>
                  <a:lnTo>
                    <a:pt x="259" y="739"/>
                  </a:lnTo>
                  <a:lnTo>
                    <a:pt x="300" y="648"/>
                  </a:lnTo>
                  <a:lnTo>
                    <a:pt x="220" y="549"/>
                  </a:lnTo>
                  <a:lnTo>
                    <a:pt x="201" y="519"/>
                  </a:lnTo>
                  <a:lnTo>
                    <a:pt x="195" y="485"/>
                  </a:lnTo>
                  <a:lnTo>
                    <a:pt x="195" y="455"/>
                  </a:lnTo>
                  <a:lnTo>
                    <a:pt x="206" y="422"/>
                  </a:lnTo>
                  <a:lnTo>
                    <a:pt x="229" y="397"/>
                  </a:lnTo>
                  <a:lnTo>
                    <a:pt x="388" y="234"/>
                  </a:lnTo>
                  <a:lnTo>
                    <a:pt x="413" y="218"/>
                  </a:lnTo>
                  <a:lnTo>
                    <a:pt x="438" y="207"/>
                  </a:lnTo>
                  <a:lnTo>
                    <a:pt x="468" y="201"/>
                  </a:lnTo>
                  <a:lnTo>
                    <a:pt x="507" y="209"/>
                  </a:lnTo>
                  <a:lnTo>
                    <a:pt x="540" y="226"/>
                  </a:lnTo>
                  <a:lnTo>
                    <a:pt x="634" y="303"/>
                  </a:lnTo>
                  <a:lnTo>
                    <a:pt x="730" y="254"/>
                  </a:lnTo>
                  <a:lnTo>
                    <a:pt x="830" y="220"/>
                  </a:lnTo>
                  <a:lnTo>
                    <a:pt x="843" y="102"/>
                  </a:lnTo>
                  <a:lnTo>
                    <a:pt x="857" y="60"/>
                  </a:lnTo>
                  <a:lnTo>
                    <a:pt x="882" y="27"/>
                  </a:lnTo>
                  <a:lnTo>
                    <a:pt x="918" y="8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-2212872" y="609561"/>
              <a:ext cx="876442" cy="875808"/>
            </a:xfrm>
            <a:custGeom>
              <a:avLst/>
              <a:gdLst>
                <a:gd name="T0" fmla="*/ 601 w 1384"/>
                <a:gd name="T1" fmla="*/ 475 h 1383"/>
                <a:gd name="T2" fmla="*/ 493 w 1384"/>
                <a:gd name="T3" fmla="*/ 574 h 1383"/>
                <a:gd name="T4" fmla="*/ 471 w 1384"/>
                <a:gd name="T5" fmla="*/ 740 h 1383"/>
                <a:gd name="T6" fmla="*/ 551 w 1384"/>
                <a:gd name="T7" fmla="*/ 867 h 1383"/>
                <a:gd name="T8" fmla="*/ 664 w 1384"/>
                <a:gd name="T9" fmla="*/ 917 h 1383"/>
                <a:gd name="T10" fmla="*/ 811 w 1384"/>
                <a:gd name="T11" fmla="*/ 889 h 1383"/>
                <a:gd name="T12" fmla="*/ 921 w 1384"/>
                <a:gd name="T13" fmla="*/ 754 h 1383"/>
                <a:gd name="T14" fmla="*/ 913 w 1384"/>
                <a:gd name="T15" fmla="*/ 599 h 1383"/>
                <a:gd name="T16" fmla="*/ 813 w 1384"/>
                <a:gd name="T17" fmla="*/ 486 h 1383"/>
                <a:gd name="T18" fmla="*/ 697 w 1384"/>
                <a:gd name="T19" fmla="*/ 453 h 1383"/>
                <a:gd name="T20" fmla="*/ 824 w 1384"/>
                <a:gd name="T21" fmla="*/ 3 h 1383"/>
                <a:gd name="T22" fmla="*/ 1009 w 1384"/>
                <a:gd name="T23" fmla="*/ 77 h 1383"/>
                <a:gd name="T24" fmla="*/ 1006 w 1384"/>
                <a:gd name="T25" fmla="*/ 207 h 1383"/>
                <a:gd name="T26" fmla="*/ 1180 w 1384"/>
                <a:gd name="T27" fmla="*/ 265 h 1383"/>
                <a:gd name="T28" fmla="*/ 1235 w 1384"/>
                <a:gd name="T29" fmla="*/ 265 h 1383"/>
                <a:gd name="T30" fmla="*/ 1343 w 1384"/>
                <a:gd name="T31" fmla="*/ 428 h 1383"/>
                <a:gd name="T32" fmla="*/ 1340 w 1384"/>
                <a:gd name="T33" fmla="*/ 505 h 1383"/>
                <a:gd name="T34" fmla="*/ 1265 w 1384"/>
                <a:gd name="T35" fmla="*/ 632 h 1383"/>
                <a:gd name="T36" fmla="*/ 1362 w 1384"/>
                <a:gd name="T37" fmla="*/ 743 h 1383"/>
                <a:gd name="T38" fmla="*/ 1381 w 1384"/>
                <a:gd name="T39" fmla="*/ 817 h 1383"/>
                <a:gd name="T40" fmla="*/ 1307 w 1384"/>
                <a:gd name="T41" fmla="*/ 1002 h 1383"/>
                <a:gd name="T42" fmla="*/ 1174 w 1384"/>
                <a:gd name="T43" fmla="*/ 997 h 1383"/>
                <a:gd name="T44" fmla="*/ 1125 w 1384"/>
                <a:gd name="T45" fmla="*/ 1176 h 1383"/>
                <a:gd name="T46" fmla="*/ 1111 w 1384"/>
                <a:gd name="T47" fmla="*/ 1251 h 1383"/>
                <a:gd name="T48" fmla="*/ 948 w 1384"/>
                <a:gd name="T49" fmla="*/ 1344 h 1383"/>
                <a:gd name="T50" fmla="*/ 901 w 1384"/>
                <a:gd name="T51" fmla="*/ 1344 h 1383"/>
                <a:gd name="T52" fmla="*/ 816 w 1384"/>
                <a:gd name="T53" fmla="*/ 1245 h 1383"/>
                <a:gd name="T54" fmla="*/ 651 w 1384"/>
                <a:gd name="T55" fmla="*/ 1336 h 1383"/>
                <a:gd name="T56" fmla="*/ 582 w 1384"/>
                <a:gd name="T57" fmla="*/ 1383 h 1383"/>
                <a:gd name="T58" fmla="*/ 419 w 1384"/>
                <a:gd name="T59" fmla="*/ 1336 h 1383"/>
                <a:gd name="T60" fmla="*/ 367 w 1384"/>
                <a:gd name="T61" fmla="*/ 1278 h 1383"/>
                <a:gd name="T62" fmla="*/ 334 w 1384"/>
                <a:gd name="T63" fmla="*/ 1126 h 1383"/>
                <a:gd name="T64" fmla="*/ 193 w 1384"/>
                <a:gd name="T65" fmla="*/ 1121 h 1383"/>
                <a:gd name="T66" fmla="*/ 130 w 1384"/>
                <a:gd name="T67" fmla="*/ 1104 h 1383"/>
                <a:gd name="T68" fmla="*/ 36 w 1384"/>
                <a:gd name="T69" fmla="*/ 928 h 1383"/>
                <a:gd name="T70" fmla="*/ 66 w 1384"/>
                <a:gd name="T71" fmla="*/ 856 h 1383"/>
                <a:gd name="T72" fmla="*/ 127 w 1384"/>
                <a:gd name="T73" fmla="*/ 690 h 1383"/>
                <a:gd name="T74" fmla="*/ 8 w 1384"/>
                <a:gd name="T75" fmla="*/ 616 h 1383"/>
                <a:gd name="T76" fmla="*/ 47 w 1384"/>
                <a:gd name="T77" fmla="*/ 422 h 1383"/>
                <a:gd name="T78" fmla="*/ 105 w 1384"/>
                <a:gd name="T79" fmla="*/ 370 h 1383"/>
                <a:gd name="T80" fmla="*/ 251 w 1384"/>
                <a:gd name="T81" fmla="*/ 331 h 1383"/>
                <a:gd name="T82" fmla="*/ 256 w 1384"/>
                <a:gd name="T83" fmla="*/ 179 h 1383"/>
                <a:gd name="T84" fmla="*/ 295 w 1384"/>
                <a:gd name="T85" fmla="*/ 113 h 1383"/>
                <a:gd name="T86" fmla="*/ 449 w 1384"/>
                <a:gd name="T87" fmla="*/ 36 h 1383"/>
                <a:gd name="T88" fmla="*/ 505 w 1384"/>
                <a:gd name="T89" fmla="*/ 50 h 1383"/>
                <a:gd name="T90" fmla="*/ 637 w 1384"/>
                <a:gd name="T91" fmla="*/ 119 h 1383"/>
                <a:gd name="T92" fmla="*/ 753 w 1384"/>
                <a:gd name="T93" fmla="*/ 22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4" h="1383">
                  <a:moveTo>
                    <a:pt x="697" y="453"/>
                  </a:moveTo>
                  <a:lnTo>
                    <a:pt x="648" y="458"/>
                  </a:lnTo>
                  <a:lnTo>
                    <a:pt x="601" y="475"/>
                  </a:lnTo>
                  <a:lnTo>
                    <a:pt x="560" y="500"/>
                  </a:lnTo>
                  <a:lnTo>
                    <a:pt x="524" y="533"/>
                  </a:lnTo>
                  <a:lnTo>
                    <a:pt x="493" y="574"/>
                  </a:lnTo>
                  <a:lnTo>
                    <a:pt x="474" y="618"/>
                  </a:lnTo>
                  <a:lnTo>
                    <a:pt x="466" y="679"/>
                  </a:lnTo>
                  <a:lnTo>
                    <a:pt x="471" y="740"/>
                  </a:lnTo>
                  <a:lnTo>
                    <a:pt x="493" y="798"/>
                  </a:lnTo>
                  <a:lnTo>
                    <a:pt x="518" y="836"/>
                  </a:lnTo>
                  <a:lnTo>
                    <a:pt x="551" y="867"/>
                  </a:lnTo>
                  <a:lnTo>
                    <a:pt x="587" y="892"/>
                  </a:lnTo>
                  <a:lnTo>
                    <a:pt x="631" y="911"/>
                  </a:lnTo>
                  <a:lnTo>
                    <a:pt x="664" y="917"/>
                  </a:lnTo>
                  <a:lnTo>
                    <a:pt x="697" y="919"/>
                  </a:lnTo>
                  <a:lnTo>
                    <a:pt x="758" y="911"/>
                  </a:lnTo>
                  <a:lnTo>
                    <a:pt x="811" y="889"/>
                  </a:lnTo>
                  <a:lnTo>
                    <a:pt x="857" y="853"/>
                  </a:lnTo>
                  <a:lnTo>
                    <a:pt x="896" y="809"/>
                  </a:lnTo>
                  <a:lnTo>
                    <a:pt x="921" y="754"/>
                  </a:lnTo>
                  <a:lnTo>
                    <a:pt x="929" y="701"/>
                  </a:lnTo>
                  <a:lnTo>
                    <a:pt x="926" y="649"/>
                  </a:lnTo>
                  <a:lnTo>
                    <a:pt x="913" y="599"/>
                  </a:lnTo>
                  <a:lnTo>
                    <a:pt x="890" y="555"/>
                  </a:lnTo>
                  <a:lnTo>
                    <a:pt x="855" y="516"/>
                  </a:lnTo>
                  <a:lnTo>
                    <a:pt x="813" y="486"/>
                  </a:lnTo>
                  <a:lnTo>
                    <a:pt x="764" y="464"/>
                  </a:lnTo>
                  <a:lnTo>
                    <a:pt x="731" y="456"/>
                  </a:lnTo>
                  <a:lnTo>
                    <a:pt x="697" y="453"/>
                  </a:lnTo>
                  <a:close/>
                  <a:moveTo>
                    <a:pt x="805" y="0"/>
                  </a:moveTo>
                  <a:lnTo>
                    <a:pt x="816" y="0"/>
                  </a:lnTo>
                  <a:lnTo>
                    <a:pt x="824" y="3"/>
                  </a:lnTo>
                  <a:lnTo>
                    <a:pt x="968" y="44"/>
                  </a:lnTo>
                  <a:lnTo>
                    <a:pt x="992" y="58"/>
                  </a:lnTo>
                  <a:lnTo>
                    <a:pt x="1009" y="77"/>
                  </a:lnTo>
                  <a:lnTo>
                    <a:pt x="1020" y="102"/>
                  </a:lnTo>
                  <a:lnTo>
                    <a:pt x="1020" y="130"/>
                  </a:lnTo>
                  <a:lnTo>
                    <a:pt x="1006" y="207"/>
                  </a:lnTo>
                  <a:lnTo>
                    <a:pt x="1061" y="246"/>
                  </a:lnTo>
                  <a:lnTo>
                    <a:pt x="1108" y="293"/>
                  </a:lnTo>
                  <a:lnTo>
                    <a:pt x="1180" y="265"/>
                  </a:lnTo>
                  <a:lnTo>
                    <a:pt x="1194" y="260"/>
                  </a:lnTo>
                  <a:lnTo>
                    <a:pt x="1208" y="260"/>
                  </a:lnTo>
                  <a:lnTo>
                    <a:pt x="1235" y="265"/>
                  </a:lnTo>
                  <a:lnTo>
                    <a:pt x="1257" y="276"/>
                  </a:lnTo>
                  <a:lnTo>
                    <a:pt x="1274" y="298"/>
                  </a:lnTo>
                  <a:lnTo>
                    <a:pt x="1343" y="428"/>
                  </a:lnTo>
                  <a:lnTo>
                    <a:pt x="1351" y="456"/>
                  </a:lnTo>
                  <a:lnTo>
                    <a:pt x="1348" y="480"/>
                  </a:lnTo>
                  <a:lnTo>
                    <a:pt x="1340" y="505"/>
                  </a:lnTo>
                  <a:lnTo>
                    <a:pt x="1321" y="525"/>
                  </a:lnTo>
                  <a:lnTo>
                    <a:pt x="1254" y="569"/>
                  </a:lnTo>
                  <a:lnTo>
                    <a:pt x="1265" y="632"/>
                  </a:lnTo>
                  <a:lnTo>
                    <a:pt x="1268" y="696"/>
                  </a:lnTo>
                  <a:lnTo>
                    <a:pt x="1340" y="729"/>
                  </a:lnTo>
                  <a:lnTo>
                    <a:pt x="1362" y="743"/>
                  </a:lnTo>
                  <a:lnTo>
                    <a:pt x="1378" y="765"/>
                  </a:lnTo>
                  <a:lnTo>
                    <a:pt x="1384" y="790"/>
                  </a:lnTo>
                  <a:lnTo>
                    <a:pt x="1381" y="817"/>
                  </a:lnTo>
                  <a:lnTo>
                    <a:pt x="1340" y="961"/>
                  </a:lnTo>
                  <a:lnTo>
                    <a:pt x="1326" y="983"/>
                  </a:lnTo>
                  <a:lnTo>
                    <a:pt x="1307" y="1002"/>
                  </a:lnTo>
                  <a:lnTo>
                    <a:pt x="1282" y="1010"/>
                  </a:lnTo>
                  <a:lnTo>
                    <a:pt x="1254" y="1010"/>
                  </a:lnTo>
                  <a:lnTo>
                    <a:pt x="1174" y="997"/>
                  </a:lnTo>
                  <a:lnTo>
                    <a:pt x="1139" y="1049"/>
                  </a:lnTo>
                  <a:lnTo>
                    <a:pt x="1094" y="1096"/>
                  </a:lnTo>
                  <a:lnTo>
                    <a:pt x="1125" y="1176"/>
                  </a:lnTo>
                  <a:lnTo>
                    <a:pt x="1130" y="1204"/>
                  </a:lnTo>
                  <a:lnTo>
                    <a:pt x="1125" y="1228"/>
                  </a:lnTo>
                  <a:lnTo>
                    <a:pt x="1111" y="1251"/>
                  </a:lnTo>
                  <a:lnTo>
                    <a:pt x="1092" y="1270"/>
                  </a:lnTo>
                  <a:lnTo>
                    <a:pt x="959" y="1339"/>
                  </a:lnTo>
                  <a:lnTo>
                    <a:pt x="948" y="1344"/>
                  </a:lnTo>
                  <a:lnTo>
                    <a:pt x="937" y="1347"/>
                  </a:lnTo>
                  <a:lnTo>
                    <a:pt x="926" y="1347"/>
                  </a:lnTo>
                  <a:lnTo>
                    <a:pt x="901" y="1344"/>
                  </a:lnTo>
                  <a:lnTo>
                    <a:pt x="879" y="1333"/>
                  </a:lnTo>
                  <a:lnTo>
                    <a:pt x="863" y="1317"/>
                  </a:lnTo>
                  <a:lnTo>
                    <a:pt x="816" y="1245"/>
                  </a:lnTo>
                  <a:lnTo>
                    <a:pt x="750" y="1256"/>
                  </a:lnTo>
                  <a:lnTo>
                    <a:pt x="684" y="1256"/>
                  </a:lnTo>
                  <a:lnTo>
                    <a:pt x="651" y="1336"/>
                  </a:lnTo>
                  <a:lnTo>
                    <a:pt x="634" y="1361"/>
                  </a:lnTo>
                  <a:lnTo>
                    <a:pt x="609" y="1378"/>
                  </a:lnTo>
                  <a:lnTo>
                    <a:pt x="582" y="1383"/>
                  </a:lnTo>
                  <a:lnTo>
                    <a:pt x="571" y="1380"/>
                  </a:lnTo>
                  <a:lnTo>
                    <a:pt x="560" y="1380"/>
                  </a:lnTo>
                  <a:lnTo>
                    <a:pt x="419" y="1336"/>
                  </a:lnTo>
                  <a:lnTo>
                    <a:pt x="394" y="1322"/>
                  </a:lnTo>
                  <a:lnTo>
                    <a:pt x="378" y="1303"/>
                  </a:lnTo>
                  <a:lnTo>
                    <a:pt x="367" y="1278"/>
                  </a:lnTo>
                  <a:lnTo>
                    <a:pt x="367" y="1251"/>
                  </a:lnTo>
                  <a:lnTo>
                    <a:pt x="383" y="1162"/>
                  </a:lnTo>
                  <a:lnTo>
                    <a:pt x="334" y="1126"/>
                  </a:lnTo>
                  <a:lnTo>
                    <a:pt x="289" y="1085"/>
                  </a:lnTo>
                  <a:lnTo>
                    <a:pt x="207" y="1118"/>
                  </a:lnTo>
                  <a:lnTo>
                    <a:pt x="193" y="1121"/>
                  </a:lnTo>
                  <a:lnTo>
                    <a:pt x="179" y="1124"/>
                  </a:lnTo>
                  <a:lnTo>
                    <a:pt x="152" y="1118"/>
                  </a:lnTo>
                  <a:lnTo>
                    <a:pt x="130" y="1104"/>
                  </a:lnTo>
                  <a:lnTo>
                    <a:pt x="113" y="1082"/>
                  </a:lnTo>
                  <a:lnTo>
                    <a:pt x="44" y="952"/>
                  </a:lnTo>
                  <a:lnTo>
                    <a:pt x="36" y="928"/>
                  </a:lnTo>
                  <a:lnTo>
                    <a:pt x="36" y="900"/>
                  </a:lnTo>
                  <a:lnTo>
                    <a:pt x="47" y="875"/>
                  </a:lnTo>
                  <a:lnTo>
                    <a:pt x="66" y="856"/>
                  </a:lnTo>
                  <a:lnTo>
                    <a:pt x="141" y="806"/>
                  </a:lnTo>
                  <a:lnTo>
                    <a:pt x="130" y="748"/>
                  </a:lnTo>
                  <a:lnTo>
                    <a:pt x="127" y="690"/>
                  </a:lnTo>
                  <a:lnTo>
                    <a:pt x="47" y="654"/>
                  </a:lnTo>
                  <a:lnTo>
                    <a:pt x="22" y="638"/>
                  </a:lnTo>
                  <a:lnTo>
                    <a:pt x="8" y="616"/>
                  </a:lnTo>
                  <a:lnTo>
                    <a:pt x="0" y="591"/>
                  </a:lnTo>
                  <a:lnTo>
                    <a:pt x="3" y="563"/>
                  </a:lnTo>
                  <a:lnTo>
                    <a:pt x="47" y="422"/>
                  </a:lnTo>
                  <a:lnTo>
                    <a:pt x="58" y="398"/>
                  </a:lnTo>
                  <a:lnTo>
                    <a:pt x="80" y="381"/>
                  </a:lnTo>
                  <a:lnTo>
                    <a:pt x="105" y="370"/>
                  </a:lnTo>
                  <a:lnTo>
                    <a:pt x="132" y="370"/>
                  </a:lnTo>
                  <a:lnTo>
                    <a:pt x="212" y="384"/>
                  </a:lnTo>
                  <a:lnTo>
                    <a:pt x="251" y="331"/>
                  </a:lnTo>
                  <a:lnTo>
                    <a:pt x="292" y="284"/>
                  </a:lnTo>
                  <a:lnTo>
                    <a:pt x="262" y="207"/>
                  </a:lnTo>
                  <a:lnTo>
                    <a:pt x="256" y="179"/>
                  </a:lnTo>
                  <a:lnTo>
                    <a:pt x="262" y="152"/>
                  </a:lnTo>
                  <a:lnTo>
                    <a:pt x="273" y="130"/>
                  </a:lnTo>
                  <a:lnTo>
                    <a:pt x="295" y="113"/>
                  </a:lnTo>
                  <a:lnTo>
                    <a:pt x="425" y="44"/>
                  </a:lnTo>
                  <a:lnTo>
                    <a:pt x="438" y="39"/>
                  </a:lnTo>
                  <a:lnTo>
                    <a:pt x="449" y="36"/>
                  </a:lnTo>
                  <a:lnTo>
                    <a:pt x="460" y="33"/>
                  </a:lnTo>
                  <a:lnTo>
                    <a:pt x="485" y="39"/>
                  </a:lnTo>
                  <a:lnTo>
                    <a:pt x="505" y="50"/>
                  </a:lnTo>
                  <a:lnTo>
                    <a:pt x="521" y="66"/>
                  </a:lnTo>
                  <a:lnTo>
                    <a:pt x="568" y="130"/>
                  </a:lnTo>
                  <a:lnTo>
                    <a:pt x="637" y="119"/>
                  </a:lnTo>
                  <a:lnTo>
                    <a:pt x="706" y="116"/>
                  </a:lnTo>
                  <a:lnTo>
                    <a:pt x="736" y="44"/>
                  </a:lnTo>
                  <a:lnTo>
                    <a:pt x="753" y="22"/>
                  </a:lnTo>
                  <a:lnTo>
                    <a:pt x="775" y="6"/>
                  </a:lnTo>
                  <a:lnTo>
                    <a:pt x="8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1552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Values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algn="l"/>
            <a:r>
              <a:rPr lang="en-MY" dirty="0" smtClean="0"/>
              <a:t>Values we </a:t>
            </a:r>
            <a:r>
              <a:rPr lang="en-MY" dirty="0"/>
              <a:t>tried to deliver</a:t>
            </a:r>
            <a:r>
              <a:rPr lang="en-MY" dirty="0" smtClean="0"/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User-friendly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Users do not need to input ID again to join events.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One page view.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Easy navigation and flexible.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Responsive design (most devices).</a:t>
            </a:r>
            <a:endParaRPr lang="en-MY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253493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Technology Stack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HTML/CSS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PHP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MySQL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jQuery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err="1" smtClean="0"/>
              <a:t>GitLab</a:t>
            </a:r>
            <a:endParaRPr lang="en-MY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BF12D23F-A193-4CDC-A2D3-E8EC6988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23" y="3423345"/>
            <a:ext cx="1503610" cy="150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Logos">
            <a:extLst>
              <a:ext uri="{FF2B5EF4-FFF2-40B4-BE49-F238E27FC236}">
                <a16:creationId xmlns:a16="http://schemas.microsoft.com/office/drawing/2014/main" id="{3D485819-5972-4273-B457-888291DA0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512083"/>
            <a:ext cx="1151780" cy="16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 Logo Vector (.EPS) Free Download">
            <a:extLst>
              <a:ext uri="{FF2B5EF4-FFF2-40B4-BE49-F238E27FC236}">
                <a16:creationId xmlns:a16="http://schemas.microsoft.com/office/drawing/2014/main" id="{056F3CA8-C70C-433C-B2FE-B6FF14DA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967905"/>
            <a:ext cx="1813781" cy="9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MySql Vector Logo - Download Free SVG Icon | Worldvectorlogo">
            <a:extLst>
              <a:ext uri="{FF2B5EF4-FFF2-40B4-BE49-F238E27FC236}">
                <a16:creationId xmlns:a16="http://schemas.microsoft.com/office/drawing/2014/main" id="{526BDF42-BE0E-45CD-B0F7-6A8A7C331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40" name="Picture 16" descr="MySQL and Moodle - ElearningWorld.org">
            <a:extLst>
              <a:ext uri="{FF2B5EF4-FFF2-40B4-BE49-F238E27FC236}">
                <a16:creationId xmlns:a16="http://schemas.microsoft.com/office/drawing/2014/main" id="{13EB28FF-E88A-44DE-85A0-5F79A206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50" y="3304592"/>
            <a:ext cx="1993403" cy="132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, logo icon - Free download on Iconfinder">
            <a:extLst>
              <a:ext uri="{FF2B5EF4-FFF2-40B4-BE49-F238E27FC236}">
                <a16:creationId xmlns:a16="http://schemas.microsoft.com/office/drawing/2014/main" id="{BFA190B0-5F4C-46D0-93B8-91E124EF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9" y="4769179"/>
            <a:ext cx="1934343" cy="1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1B70DC6-8282-4C18-B0A5-9E41939B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92" y="3601887"/>
            <a:ext cx="1433650" cy="13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3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What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 Learned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772816"/>
            <a:ext cx="10969943" cy="439248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Teamwork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Communication Skills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Coding speed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Listening and analysing feedback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Plan ahead but not overdo it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New Experience</a:t>
            </a:r>
          </a:p>
        </p:txBody>
      </p:sp>
      <p:pic>
        <p:nvPicPr>
          <p:cNvPr id="2050" name="Picture 2" descr="Teamwork concept logo. Team work icon on white , #AFFILIATE, #logo,  #concept, #Teamwork, #Team, #white #Ad | Work icon, Teamwork, Puzzle logo">
            <a:extLst>
              <a:ext uri="{FF2B5EF4-FFF2-40B4-BE49-F238E27FC236}">
                <a16:creationId xmlns:a16="http://schemas.microsoft.com/office/drawing/2014/main" id="{6F5C70F5-106F-4405-9B9E-CE66DEEE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69" y="149890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alysis Linear Icon. Modern Outline Analysis Logo Concept On Wh Stock  Vector - Illustration of global, business: 133515606">
            <a:extLst>
              <a:ext uri="{FF2B5EF4-FFF2-40B4-BE49-F238E27FC236}">
                <a16:creationId xmlns:a16="http://schemas.microsoft.com/office/drawing/2014/main" id="{F448A312-99FB-482B-92C6-C6B61286A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 bwMode="auto">
          <a:xfrm>
            <a:off x="10054852" y="3284984"/>
            <a:ext cx="1752474" cy="17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ustomer experience icon on white background flat Vector Image">
            <a:extLst>
              <a:ext uri="{FF2B5EF4-FFF2-40B4-BE49-F238E27FC236}">
                <a16:creationId xmlns:a16="http://schemas.microsoft.com/office/drawing/2014/main" id="{CD9830FC-F8E5-44E4-AF98-B8A34BCF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0"/>
          <a:stretch/>
        </p:blipFill>
        <p:spPr bwMode="auto">
          <a:xfrm>
            <a:off x="8018438" y="4660952"/>
            <a:ext cx="1752474" cy="17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639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1B5B1D-8E96-48FE-80A6-5689932ED15C}"/>
              </a:ext>
            </a:extLst>
          </p:cNvPr>
          <p:cNvSpPr/>
          <p:nvPr/>
        </p:nvSpPr>
        <p:spPr>
          <a:xfrm>
            <a:off x="0" y="0"/>
            <a:ext cx="12188825" cy="1246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Next Step</a:t>
            </a:r>
            <a:endParaRPr lang="en-IN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412776"/>
            <a:ext cx="10969943" cy="4752528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/>
              <a:t>Develop a complete functional module for ITDP Program </a:t>
            </a:r>
            <a:r>
              <a:rPr lang="en-MY" dirty="0" smtClean="0"/>
              <a:t>Manager.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Achievement or energy system based on training hours and badges are provided. (Gamification)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Allow feedback to be submitted to the database.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Create a complete personal dashboard.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MY" dirty="0" smtClean="0"/>
              <a:t>Hashing function for password.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26433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7252</TotalTime>
  <Words>187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Calibri</vt:lpstr>
      <vt:lpstr>Office Theme</vt:lpstr>
      <vt:lpstr>PowerPoint Presentation</vt:lpstr>
      <vt:lpstr>New Blood Team</vt:lpstr>
      <vt:lpstr>The Problem Statement</vt:lpstr>
      <vt:lpstr>The Values</vt:lpstr>
      <vt:lpstr>The Technology Stack</vt:lpstr>
      <vt:lpstr>What We Learned</vt:lpstr>
      <vt:lpstr>The Next Step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Jason Lee Jian Sheng</cp:lastModifiedBy>
  <cp:revision>245</cp:revision>
  <dcterms:created xsi:type="dcterms:W3CDTF">2013-09-12T13:05:01Z</dcterms:created>
  <dcterms:modified xsi:type="dcterms:W3CDTF">2020-11-10T01:56:46Z</dcterms:modified>
</cp:coreProperties>
</file>