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7687" autoAdjust="0"/>
  </p:normalViewPr>
  <p:slideViewPr>
    <p:cSldViewPr>
      <p:cViewPr varScale="1">
        <p:scale>
          <a:sx n="82" d="100"/>
          <a:sy n="82" d="100"/>
        </p:scale>
        <p:origin x="50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user-friendly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that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helps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address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of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IT </a:t>
            </a:r>
            <a:r>
              <a: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Development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PMs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participants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Work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provided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persona (</a:t>
            </a: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Participants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Commitee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Leader,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Manager) to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system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/>
              <a:t>We tried to deliver: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AJAX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/>
              <a:t>GitLab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</a:t>
            </a:r>
            <a:r>
              <a:rPr lang="en-MY"/>
              <a:t>Program Manager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7113</TotalTime>
  <Words>139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 Statement</vt:lpstr>
      <vt:lpstr>The Value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Sebastian Ho</cp:lastModifiedBy>
  <cp:revision>235</cp:revision>
  <dcterms:created xsi:type="dcterms:W3CDTF">2013-09-12T13:05:01Z</dcterms:created>
  <dcterms:modified xsi:type="dcterms:W3CDTF">2020-11-09T18:23:46Z</dcterms:modified>
</cp:coreProperties>
</file>