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7687" autoAdjust="0"/>
  </p:normalViewPr>
  <p:slideViewPr>
    <p:cSldViewPr>
      <p:cViewPr varScale="1">
        <p:scale>
          <a:sx n="83" d="100"/>
          <a:sy n="83" d="100"/>
        </p:scale>
        <p:origin x="470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Extreme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issues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Overplanning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focused more on the Participants and Committee Lead personas</a:t>
            </a:r>
            <a:r>
              <a: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and we focused more on the important functions</a:t>
            </a:r>
            <a:endParaRPr lang="en-MY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/>
              <a:t>Values 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User-friendly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Users do not need to input ID again to join events.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One page 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Easy navigation and flexible.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Responsive design (most devices).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Bootstra</a:t>
            </a:r>
            <a:r>
              <a:rPr lang="en-MY" dirty="0"/>
              <a:t>p</a:t>
            </a:r>
            <a:endParaRPr lang="en-MY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74" y="3601887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88" y="2123299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79" y="377656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42" y="4881837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Manager.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Achievement or energy system based on training hours and badges are provided. (Gamification)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Allow feedback to be submitted to the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Create a complete personal dashboard.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Hashing function for password.</a:t>
            </a:r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7340</TotalTime>
  <Words>187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</vt:lpstr>
      <vt:lpstr>The Values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Jason Lee Jian Sheng</cp:lastModifiedBy>
  <cp:revision>249</cp:revision>
  <dcterms:created xsi:type="dcterms:W3CDTF">2013-09-12T13:05:01Z</dcterms:created>
  <dcterms:modified xsi:type="dcterms:W3CDTF">2020-11-10T03:29:29Z</dcterms:modified>
</cp:coreProperties>
</file>