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7687" autoAdjust="0"/>
  </p:normalViewPr>
  <p:slideViewPr>
    <p:cSldViewPr>
      <p:cViewPr varScale="1">
        <p:scale>
          <a:sx n="83" d="100"/>
          <a:sy n="83" d="100"/>
        </p:scale>
        <p:origin x="470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Extreme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integration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issues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Overplanning</a:t>
            </a:r>
            <a:r>
              <a:rPr lang="es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MY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focused more on the Participants and Committee Lead personas</a:t>
            </a:r>
            <a:r>
              <a: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and we focused more on the important functions</a:t>
            </a:r>
            <a:endParaRPr lang="en-MY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Values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/>
              <a:t>Values we tried to deliver: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User-friendly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Users do not need to input ID again to join events.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One page view.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Easy navigation and flexible.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Responsive design (most devices).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/>
              <a:t>GitLab</a:t>
            </a:r>
            <a:endParaRPr lang="en-MY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BF12D23F-A193-4CDC-A2D3-E8EC6988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74" y="3601887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s">
            <a:extLst>
              <a:ext uri="{FF2B5EF4-FFF2-40B4-BE49-F238E27FC236}">
                <a16:creationId xmlns:a16="http://schemas.microsoft.com/office/drawing/2014/main" id="{3D485819-5972-4273-B457-888291DA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512083"/>
            <a:ext cx="1151780" cy="16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Logo Vector (.EPS) Free Download">
            <a:extLst>
              <a:ext uri="{FF2B5EF4-FFF2-40B4-BE49-F238E27FC236}">
                <a16:creationId xmlns:a16="http://schemas.microsoft.com/office/drawing/2014/main" id="{056F3CA8-C70C-433C-B2FE-B6FF14DA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088" y="2123299"/>
            <a:ext cx="1813781" cy="9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>
            <a:extLst>
              <a:ext uri="{FF2B5EF4-FFF2-40B4-BE49-F238E27FC236}">
                <a16:creationId xmlns:a16="http://schemas.microsoft.com/office/drawing/2014/main" id="{526BDF42-BE0E-45CD-B0F7-6A8A7C33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40" name="Picture 16" descr="MySQL and Moodle - ElearningWorld.org">
            <a:extLst>
              <a:ext uri="{FF2B5EF4-FFF2-40B4-BE49-F238E27FC236}">
                <a16:creationId xmlns:a16="http://schemas.microsoft.com/office/drawing/2014/main" id="{13EB28FF-E88A-44DE-85A0-5F79A20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979" y="3776562"/>
            <a:ext cx="1993403" cy="13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, logo icon - Free download on Iconfinder">
            <a:extLst>
              <a:ext uri="{FF2B5EF4-FFF2-40B4-BE49-F238E27FC236}">
                <a16:creationId xmlns:a16="http://schemas.microsoft.com/office/drawing/2014/main" id="{BFA190B0-5F4C-46D0-93B8-91E124EF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42" y="4881837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B70DC6-8282-4C18-B0A5-9E41939B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2" y="3601887"/>
            <a:ext cx="1433650" cy="13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  <p:pic>
        <p:nvPicPr>
          <p:cNvPr id="2050" name="Picture 2" descr="Teamwork concept logo. Team work icon on white , #AFFILIATE, #logo,  #concept, #Teamwork, #Team, #white #Ad | Work icon, Teamwork, Puzzle logo">
            <a:extLst>
              <a:ext uri="{FF2B5EF4-FFF2-40B4-BE49-F238E27FC236}">
                <a16:creationId xmlns:a16="http://schemas.microsoft.com/office/drawing/2014/main" id="{6F5C70F5-106F-4405-9B9E-CE66DEEE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9" y="14989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 Linear Icon. Modern Outline Analysis Logo Concept On Wh Stock  Vector - Illustration of global, business: 133515606">
            <a:extLst>
              <a:ext uri="{FF2B5EF4-FFF2-40B4-BE49-F238E27FC236}">
                <a16:creationId xmlns:a16="http://schemas.microsoft.com/office/drawing/2014/main" id="{F448A312-99FB-482B-92C6-C6B61286A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 bwMode="auto">
          <a:xfrm>
            <a:off x="10054852" y="3284984"/>
            <a:ext cx="1752474" cy="1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experience icon on white background flat Vector Image">
            <a:extLst>
              <a:ext uri="{FF2B5EF4-FFF2-40B4-BE49-F238E27FC236}">
                <a16:creationId xmlns:a16="http://schemas.microsoft.com/office/drawing/2014/main" id="{CD9830FC-F8E5-44E4-AF98-B8A34BCF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8018438" y="4660952"/>
            <a:ext cx="1752474" cy="1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Program Manager.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Achievement or energy system based on training hours and badges are provided. (Gamification)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Allow feedback to be submitted to the database.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Create a complete personal dashboard.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Hashing function for password.</a:t>
            </a:r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7255</TotalTime>
  <Words>186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</vt:lpstr>
      <vt:lpstr>The Values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Jason Lee Jian Sheng</cp:lastModifiedBy>
  <cp:revision>247</cp:revision>
  <dcterms:created xsi:type="dcterms:W3CDTF">2013-09-12T13:05:01Z</dcterms:created>
  <dcterms:modified xsi:type="dcterms:W3CDTF">2020-11-10T02:04:23Z</dcterms:modified>
</cp:coreProperties>
</file>