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4660"/>
  </p:normalViewPr>
  <p:slideViewPr>
    <p:cSldViewPr snapToGrid="0">
      <p:cViewPr varScale="1">
        <p:scale>
          <a:sx n="99" d="100"/>
          <a:sy n="99" d="100"/>
        </p:scale>
        <p:origin x="3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304280" y="2952750"/>
            <a:ext cx="5264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1-2. Hello world!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输出文字，输入文字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在控制台上显示字符是最基本的操作，只需要一行命令：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Console.WriteLine(“Hello world!”);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常用的还有这三个：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Console.Write(“Hello world!”);   //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有什么不同呢？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Console.ReadLine();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Console.ReadKey();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字面量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刚才的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“Hello world!”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就是字面量，无论引号里面输入什么都可以，会被当作一整行文字对待。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字面量也分类型，比如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233, 666, “hello”, 'H', true, false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等等。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最常用的字面量有整数和字符串，还有布尔值（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true, false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试一试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、多尝试一些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Console.WriteLine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的用法：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 试着打印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Hello world!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（在控制台上输出有时称为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打印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333 * 256 + 7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等于多少？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“Hello”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888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可以相加吗？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Write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WriteLine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的差别。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Console.WriteLine(Console.ReadLine())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会发生什么？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输出文字，输入文字</vt:lpstr>
      <vt:lpstr>字面量</vt:lpstr>
      <vt:lpstr>试一试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Goodorc</cp:lastModifiedBy>
  <cp:revision>21</cp:revision>
  <dcterms:created xsi:type="dcterms:W3CDTF">2018-07-30T09:14:00Z</dcterms:created>
  <dcterms:modified xsi:type="dcterms:W3CDTF">2022-01-12T07:12:09Z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F0365303DF67404EA36B0BBECBCF5C17</vt:lpwstr>
  </property>
</Properties>
</file>