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58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304280" y="2952750"/>
            <a:ext cx="5264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1-3.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变量和类型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变量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变量可以保存数据，还可以读取其中的数据，或是写入新的数据。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变量像一个盒子，用等号给盒子里填上值（赋值）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4890" y="2900855"/>
            <a:ext cx="9301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 a;</a:t>
            </a:r>
            <a:endParaRPr lang="en-US" altLang="zh-CN" dirty="0"/>
          </a:p>
          <a:p>
            <a:r>
              <a:rPr lang="en-US" altLang="zh-CN" dirty="0"/>
              <a:t>a = 3;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float pi;</a:t>
            </a:r>
            <a:endParaRPr lang="en-US" altLang="zh-CN" dirty="0"/>
          </a:p>
          <a:p>
            <a:r>
              <a:rPr lang="en-US" altLang="zh-CN" dirty="0"/>
              <a:t>pi = 3.14f;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c = 999;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56947" y="2898116"/>
            <a:ext cx="748862" cy="66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53104" y="4001294"/>
            <a:ext cx="748862" cy="66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84890" y="4976842"/>
            <a:ext cx="748862" cy="66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999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24758" y="2875256"/>
            <a:ext cx="748862" cy="66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4418288" y="4001294"/>
            <a:ext cx="748863" cy="66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3.14f</a:t>
            </a:r>
            <a:endParaRPr lang="zh-CN" altLang="en-US" dirty="0"/>
          </a:p>
        </p:txBody>
      </p:sp>
      <p:sp>
        <p:nvSpPr>
          <p:cNvPr id="12" name="箭头: 右 11"/>
          <p:cNvSpPr/>
          <p:nvPr/>
        </p:nvSpPr>
        <p:spPr>
          <a:xfrm>
            <a:off x="3115005" y="3183473"/>
            <a:ext cx="43749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/>
          <p:cNvSpPr/>
          <p:nvPr/>
        </p:nvSpPr>
        <p:spPr>
          <a:xfrm>
            <a:off x="3908536" y="4287227"/>
            <a:ext cx="43749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变量的类型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C#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中，数据和变量都具有明确的类型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buAutoNum type="arabicPeriod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int          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比如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-45, 99999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，范围约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-21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亿到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亿之间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buAutoNum type="arabicPeriod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string     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比如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abc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你好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”, “”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buAutoNum type="arabicPeriod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float       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比如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2.3f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5.5f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-33f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等等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buAutoNum type="arabicPeriod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bool       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只有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true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false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buAutoNum type="arabicPeriod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double     2.0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2.3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4.6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2.32332e10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变量与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ReadLine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连用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Console.ReadLine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()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用于获得一行字符串，怎么获得输入的字符串呢？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（演示）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这里的用法，叫做获取函数的返回值。（函数调用？返回值？）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有两个变量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，如何交换它们俩的值？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Console.WriteLine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Console.ReadLine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实现对话：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请问你叫什么名字？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秦始皇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你好，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秦始皇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如何输入两个数字并相加？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提示：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Convert.ToInt32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int.Parse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WPS 演示</Application>
  <PresentationFormat>宽屏</PresentationFormat>
  <Paragraphs>53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 Light</vt:lpstr>
      <vt:lpstr>Calibri</vt:lpstr>
      <vt:lpstr>Arial Unicode MS</vt:lpstr>
      <vt:lpstr>Office 主题</vt:lpstr>
      <vt:lpstr>PowerPoint 演示文稿</vt:lpstr>
      <vt:lpstr>变量</vt:lpstr>
      <vt:lpstr>变量的类型</vt:lpstr>
      <vt:lpstr>变量与ReadLine连用</vt:lpstr>
      <vt:lpstr>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Goodorc</cp:lastModifiedBy>
  <cp:revision>41</cp:revision>
  <dcterms:created xsi:type="dcterms:W3CDTF">2018-07-30T09:14:00Z</dcterms:created>
  <dcterms:modified xsi:type="dcterms:W3CDTF">2022-01-12T08:44:10Z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3E6EF45D849F401F91A962DA229E5595</vt:lpwstr>
  </property>
</Properties>
</file>