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64" r:id="rId3"/>
    <p:sldId id="564" r:id="rId4"/>
    <p:sldId id="554" r:id="rId5"/>
    <p:sldId id="660" r:id="rId6"/>
    <p:sldId id="661" r:id="rId7"/>
  </p:sldIdLst>
  <p:sldSz cx="23039070" cy="12960350"/>
  <p:notesSz cx="6858000" cy="9144000"/>
  <p:defaultTextStyle>
    <a:defPPr>
      <a:defRPr lang="zh-CN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8CA6741-D517-47A3-B4C6-5CB7F7DC5A2E}">
          <p14:sldIdLst>
            <p14:sldId id="564"/>
            <p14:sldId id="554"/>
            <p14:sldId id="660"/>
            <p14:sldId id="661"/>
            <p14:sldId id="364"/>
          </p14:sldIdLst>
        </p14:section>
        <p14:section name="默认节" id="{B7657C01-F1A4-4D91-8BBC-0FED8291C70B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7378"/>
    <a:srgbClr val="C9C9C9"/>
    <a:srgbClr val="1577BA"/>
    <a:srgbClr val="1475B2"/>
    <a:srgbClr val="002368"/>
    <a:srgbClr val="F2F2F2"/>
    <a:srgbClr val="0C579C"/>
    <a:srgbClr val="00233E"/>
    <a:srgbClr val="E3ECF2"/>
    <a:srgbClr val="58C8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668" autoAdjust="0"/>
    <p:restoredTop sz="96340" autoAdjust="0"/>
  </p:normalViewPr>
  <p:slideViewPr>
    <p:cSldViewPr>
      <p:cViewPr varScale="1">
        <p:scale>
          <a:sx n="59" d="100"/>
          <a:sy n="59" d="100"/>
        </p:scale>
        <p:origin x="102" y="78"/>
      </p:cViewPr>
      <p:guideLst>
        <p:guide orient="horz" pos="3782"/>
        <p:guide pos="7261"/>
        <p:guide pos="4599"/>
        <p:guide pos="99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72"/>
      </p:cViewPr>
      <p:guideLst>
        <p:guide orient="horz" pos="2668"/>
        <p:guide pos="2161"/>
      </p:guideLst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9DAC0-913F-4CFB-852F-43CCF03575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91DBA-2A2E-4F32-BB14-713FAEE65AF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019A-55AE-4BF7-B4D3-0D825A3F12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46743-8D4B-4DFC-A9C0-210E1C1A603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11" name="标题占位符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思源黑体 Medium" panose="020B0600000000000000" charset="-122"/>
                <a:ea typeface="思源黑体 Medium" panose="020B0600000000000000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720090" y="12266930"/>
            <a:ext cx="6403340" cy="557530"/>
            <a:chOff x="1134" y="19318"/>
            <a:chExt cx="10084" cy="878"/>
          </a:xfrm>
        </p:grpSpPr>
        <p:pic>
          <p:nvPicPr>
            <p:cNvPr id="12" name="图片 11"/>
            <p:cNvPicPr/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" y="19446"/>
              <a:ext cx="6440" cy="567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723" y="19503"/>
              <a:ext cx="600" cy="510"/>
            </a:xfrm>
            <a:prstGeom prst="rect">
              <a:avLst/>
            </a:prstGeom>
          </p:spPr>
        </p:pic>
        <p:pic>
          <p:nvPicPr>
            <p:cNvPr id="4" name="图片 3" descr="小logo灰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8290" y="19318"/>
              <a:ext cx="2928" cy="87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2676" t="13262" r="34397" b="22052"/>
          <a:stretch>
            <a:fillRect/>
          </a:stretch>
        </p:blipFill>
        <p:spPr>
          <a:xfrm>
            <a:off x="-404" y="8306"/>
            <a:ext cx="23039471" cy="11922850"/>
          </a:xfrm>
          <a:prstGeom prst="rect">
            <a:avLst/>
          </a:prstGeom>
        </p:spPr>
      </p:pic>
      <p:sp>
        <p:nvSpPr>
          <p:cNvPr id="4" name="流程图: 过程 3"/>
          <p:cNvSpPr/>
          <p:nvPr userDrawn="1"/>
        </p:nvSpPr>
        <p:spPr>
          <a:xfrm>
            <a:off x="-402" y="10260115"/>
            <a:ext cx="23039469" cy="2699911"/>
          </a:xfrm>
          <a:prstGeom prst="flowChartProcess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3725978" y="4095175"/>
            <a:ext cx="15586706" cy="157500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 marL="0" indent="0" algn="ctr">
              <a:buNone/>
              <a:defRPr lang="zh-CN" altLang="en-US" sz="8000" b="1" dirty="0">
                <a:solidFill>
                  <a:srgbClr val="1475B2"/>
                </a:solidFill>
                <a:latin typeface="思源黑体 Heavy" panose="020B0A00000000000000" charset="-122"/>
                <a:ea typeface="思源黑体 Heavy" panose="020B0A00000000000000" charset="-122"/>
                <a:cs typeface="思源黑体 Heavy" panose="020B0A00000000000000" charset="-122"/>
              </a:defRPr>
            </a:lvl1pPr>
          </a:lstStyle>
          <a:p>
            <a:pPr marL="0" lvl="0" algn="ctr" defTabSz="1219200">
              <a:lnSpc>
                <a:spcPct val="105000"/>
              </a:lnSpc>
            </a:pPr>
            <a:r>
              <a:rPr lang="zh-CN" altLang="en-US" dirty="0"/>
              <a:t>网易云课堂</a:t>
            </a:r>
            <a:r>
              <a:rPr lang="en-US" altLang="zh-CN" dirty="0"/>
              <a:t> </a:t>
            </a:r>
            <a:r>
              <a:rPr lang="en-US" altLang="zh-CN" dirty="0"/>
              <a:t>x </a:t>
            </a:r>
            <a:r>
              <a:rPr dirty="0"/>
              <a:t>皮皮关</a:t>
            </a:r>
            <a:endParaRPr lang="en-US" altLang="zh-CN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1" hasCustomPrompt="1"/>
          </p:nvPr>
        </p:nvSpPr>
        <p:spPr>
          <a:xfrm>
            <a:off x="3981528" y="6003173"/>
            <a:ext cx="15075606" cy="1487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lvl1pPr marL="0" indent="0" algn="ctr">
              <a:buNone/>
              <a:defRPr lang="zh-CN" altLang="en-US" sz="6050" dirty="0">
                <a:solidFill>
                  <a:srgbClr val="4D4D4D"/>
                </a:solidFill>
                <a:latin typeface="思源黑体 Medium" panose="020B0600000000000000" charset="-122"/>
                <a:ea typeface="思源黑体 Medium" panose="020B0600000000000000" charset="-122"/>
                <a:cs typeface="Noto Sans CJK SC Medium" charset="-122"/>
              </a:defRPr>
            </a:lvl1pPr>
          </a:lstStyle>
          <a:p>
            <a:pPr marL="0" lvl="0" algn="ctr" defTabSz="1219200"/>
            <a:r>
              <a:rPr lang="zh-CN" altLang="en-US" dirty="0"/>
              <a:t>编辑副标题文本</a:t>
            </a:r>
            <a:endParaRPr lang="zh-CN" altLang="en-US" dirty="0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714375" y="12028805"/>
            <a:ext cx="7376795" cy="657860"/>
            <a:chOff x="1125" y="18943"/>
            <a:chExt cx="11617" cy="1036"/>
          </a:xfrm>
        </p:grpSpPr>
        <p:pic>
          <p:nvPicPr>
            <p:cNvPr id="6" name="网易云课堂logo.png" descr="网易云课堂logo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125" y="19137"/>
              <a:ext cx="4002" cy="65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  <p:sp>
          <p:nvSpPr>
            <p:cNvPr id="7" name="线条"/>
            <p:cNvSpPr/>
            <p:nvPr userDrawn="1"/>
          </p:nvSpPr>
          <p:spPr>
            <a:xfrm flipV="1">
              <a:off x="5663" y="19205"/>
              <a:ext cx="0" cy="519"/>
            </a:xfrm>
            <a:prstGeom prst="line">
              <a:avLst/>
            </a:prstGeom>
            <a:ln w="25400">
              <a:solidFill>
                <a:srgbClr val="FFFFFF"/>
              </a:solidFill>
            </a:ln>
          </p:spPr>
          <p:txBody>
            <a:bodyPr lIns="45721" tIns="45721" rIns="45721" bIns="45721"/>
            <a:lstStyle>
              <a:defPPr>
                <a:defRPr lang="zh-CN"/>
              </a:defPPr>
              <a:lvl1pPr marL="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6423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72783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9207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45567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31990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18414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04774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91197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pic>
          <p:nvPicPr>
            <p:cNvPr id="8" name="图片 7" descr="图片 2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6165" y="19205"/>
              <a:ext cx="2359" cy="54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  <p:sp>
          <p:nvSpPr>
            <p:cNvPr id="2" name="线条"/>
            <p:cNvSpPr/>
            <p:nvPr userDrawn="1"/>
          </p:nvSpPr>
          <p:spPr>
            <a:xfrm flipV="1">
              <a:off x="8943" y="19195"/>
              <a:ext cx="0" cy="519"/>
            </a:xfrm>
            <a:prstGeom prst="line">
              <a:avLst/>
            </a:prstGeom>
            <a:ln w="25400">
              <a:solidFill>
                <a:srgbClr val="FFFFFF"/>
              </a:solidFill>
            </a:ln>
          </p:spPr>
          <p:txBody>
            <a:bodyPr lIns="45721" tIns="45721" rIns="45721" bIns="45721"/>
            <a:lstStyle>
              <a:defPPr>
                <a:defRPr lang="zh-CN"/>
              </a:defPPr>
              <a:lvl1pPr marL="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6423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72783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9207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45567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31990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18414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04774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91197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pic>
          <p:nvPicPr>
            <p:cNvPr id="11" name="图片 10" descr="小logo白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9286" y="18943"/>
              <a:ext cx="3456" cy="1037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占位符 1"/>
          <p:cNvSpPr>
            <a:spLocks noGrp="1"/>
          </p:cNvSpPr>
          <p:nvPr>
            <p:ph type="title" hasCustomPrompt="1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思源黑体 Medium" panose="020B0600000000000000" charset="-122"/>
                <a:ea typeface="思源黑体 Medium" panose="020B0600000000000000" charset="-122"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10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5279837" y="5760000"/>
            <a:ext cx="12019004" cy="1139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609600" indent="-609600">
              <a:buClr>
                <a:srgbClr val="1577BA"/>
              </a:buClr>
              <a:buFont typeface="Wingdings" panose="05000000000000000000" pitchFamily="2" charset="2"/>
              <a:buChar char="n"/>
              <a:defRPr lang="zh-CN" altLang="en-US" sz="4535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defRPr>
            </a:lvl1pPr>
          </a:lstStyle>
          <a:p>
            <a:pPr marL="609600" indent="-609600"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4535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 母版已经空格了无需再增加空格</a:t>
            </a:r>
            <a:endParaRPr lang="zh-CN" altLang="en-US" sz="4535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" name="文本占位符 8"/>
          <p:cNvSpPr>
            <a:spLocks noGrp="1"/>
          </p:cNvSpPr>
          <p:nvPr>
            <p:ph type="body" sz="quarter" idx="12" hasCustomPrompt="1"/>
          </p:nvPr>
        </p:nvSpPr>
        <p:spPr>
          <a:xfrm>
            <a:off x="5279837" y="7437600"/>
            <a:ext cx="12019004" cy="1139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609600" indent="-609600">
              <a:buClr>
                <a:srgbClr val="1577BA"/>
              </a:buClr>
              <a:buFont typeface="Wingdings" panose="05000000000000000000" pitchFamily="2" charset="2"/>
              <a:buChar char="n"/>
              <a:defRPr lang="zh-CN" altLang="en-US" sz="4535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defRPr>
            </a:lvl1pPr>
          </a:lstStyle>
          <a:p>
            <a:pPr marL="609600" indent="-609600"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4535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 母版已经空格了无需再增加空格</a:t>
            </a:r>
            <a:endParaRPr lang="zh-CN" altLang="en-US" sz="4535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5279837" y="4078800"/>
            <a:ext cx="12019004" cy="102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609600" indent="-609600">
              <a:buClr>
                <a:srgbClr val="1577BA"/>
              </a:buClr>
              <a:buFont typeface="Wingdings" panose="05000000000000000000" pitchFamily="2" charset="2"/>
              <a:buChar char="n"/>
              <a:defRPr lang="zh-CN" altLang="en-US" sz="4535" dirty="0"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pPr marL="609600" indent="-609600"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4535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 母版已经空格了无需再增加空格</a:t>
            </a:r>
            <a:endParaRPr lang="zh-CN" altLang="en-US" sz="4535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2" name="组合 1"/>
          <p:cNvGrpSpPr/>
          <p:nvPr userDrawn="1"/>
        </p:nvGrpSpPr>
        <p:grpSpPr>
          <a:xfrm>
            <a:off x="720090" y="12266930"/>
            <a:ext cx="6403340" cy="557530"/>
            <a:chOff x="1134" y="19318"/>
            <a:chExt cx="10084" cy="878"/>
          </a:xfrm>
        </p:grpSpPr>
        <p:pic>
          <p:nvPicPr>
            <p:cNvPr id="12" name="图片 11"/>
            <p:cNvPicPr/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" y="19446"/>
              <a:ext cx="6440" cy="567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723" y="19503"/>
              <a:ext cx="600" cy="510"/>
            </a:xfrm>
            <a:prstGeom prst="rect">
              <a:avLst/>
            </a:prstGeom>
          </p:spPr>
        </p:pic>
        <p:pic>
          <p:nvPicPr>
            <p:cNvPr id="7" name="图片 6" descr="小logo灰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8290" y="19318"/>
              <a:ext cx="2928" cy="87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小节页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7424559" y="7733109"/>
            <a:ext cx="8190269" cy="1330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 algn="ctr">
              <a:buNone/>
              <a:defRPr lang="zh-CN" altLang="en-US" sz="6000" dirty="0">
                <a:latin typeface="思源黑体 CN Bold" panose="020B0800000000000000" charset="-122"/>
                <a:ea typeface="思源黑体 CN Bold" panose="020B0800000000000000" charset="-122"/>
              </a:defRPr>
            </a:lvl1pPr>
          </a:lstStyle>
          <a:p>
            <a:pPr marL="0" lvl="0" algn="ctr" defTabSz="1219200"/>
            <a:r>
              <a:rPr lang="zh-CN" altLang="en-US" dirty="0"/>
              <a:t>点击编辑小节标题</a:t>
            </a:r>
            <a:endParaRPr lang="zh-CN" altLang="en-US" dirty="0"/>
          </a:p>
        </p:txBody>
      </p:sp>
      <p:sp>
        <p:nvSpPr>
          <p:cNvPr id="3" name="Oval 5"/>
          <p:cNvSpPr>
            <a:spLocks noChangeArrowheads="1"/>
          </p:cNvSpPr>
          <p:nvPr userDrawn="1"/>
        </p:nvSpPr>
        <p:spPr bwMode="auto">
          <a:xfrm>
            <a:off x="9391290" y="2532098"/>
            <a:ext cx="4262902" cy="4280902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5">
              <a:solidFill>
                <a:srgbClr val="1475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8"/>
          <p:cNvSpPr/>
          <p:nvPr userDrawn="1"/>
        </p:nvSpPr>
        <p:spPr bwMode="auto">
          <a:xfrm>
            <a:off x="9181303" y="4653049"/>
            <a:ext cx="4682891" cy="2369946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45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Oval 9"/>
          <p:cNvSpPr>
            <a:spLocks noChangeArrowheads="1"/>
          </p:cNvSpPr>
          <p:nvPr userDrawn="1"/>
        </p:nvSpPr>
        <p:spPr bwMode="auto">
          <a:xfrm>
            <a:off x="13732187" y="4497046"/>
            <a:ext cx="263994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10"/>
          <p:cNvSpPr>
            <a:spLocks noChangeArrowheads="1"/>
          </p:cNvSpPr>
          <p:nvPr userDrawn="1"/>
        </p:nvSpPr>
        <p:spPr bwMode="auto">
          <a:xfrm>
            <a:off x="9046304" y="4497046"/>
            <a:ext cx="260995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15"/>
          <p:cNvCxnSpPr>
            <a:cxnSpLocks noChangeShapeType="1"/>
          </p:cNvCxnSpPr>
          <p:nvPr userDrawn="1"/>
        </p:nvCxnSpPr>
        <p:spPr bwMode="auto">
          <a:xfrm>
            <a:off x="5941364" y="7769971"/>
            <a:ext cx="11156742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10048620" y="2179687"/>
            <a:ext cx="2948243" cy="3993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0" indent="0" algn="ctr">
              <a:buNone/>
              <a:defRPr lang="zh-CN" altLang="en-US" sz="18900" dirty="0">
                <a:solidFill>
                  <a:srgbClr val="F8F8F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pPr marL="0" lvl="0" defTabSz="1219200"/>
            <a:r>
              <a:rPr lang="en-US" altLang="zh-CN" dirty="0"/>
              <a:t>01</a:t>
            </a:r>
            <a:endParaRPr lang="zh-CN" altLang="en-US" dirty="0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720090" y="12266930"/>
            <a:ext cx="6403340" cy="557530"/>
            <a:chOff x="1134" y="19318"/>
            <a:chExt cx="10084" cy="878"/>
          </a:xfrm>
        </p:grpSpPr>
        <p:pic>
          <p:nvPicPr>
            <p:cNvPr id="7" name="图片 6"/>
            <p:cNvPicPr/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" y="19446"/>
              <a:ext cx="6440" cy="567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723" y="19503"/>
              <a:ext cx="600" cy="510"/>
            </a:xfrm>
            <a:prstGeom prst="rect">
              <a:avLst/>
            </a:prstGeom>
          </p:spPr>
        </p:pic>
        <p:pic>
          <p:nvPicPr>
            <p:cNvPr id="11" name="图片 10" descr="小logo灰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8290" y="19318"/>
              <a:ext cx="2928" cy="87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11" name="标题占位符 1"/>
          <p:cNvSpPr>
            <a:spLocks noGrp="1"/>
          </p:cNvSpPr>
          <p:nvPr>
            <p:ph type="title" hasCustomPrompt="1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思源黑体 Medium" panose="020B0600000000000000" charset="-122"/>
                <a:ea typeface="思源黑体 Medium" panose="020B0600000000000000" charset="-122"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6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1695662" y="2232004"/>
            <a:ext cx="19648063" cy="9828172"/>
          </a:xfrm>
          <a:prstGeom prst="rect">
            <a:avLst/>
          </a:prstGeom>
        </p:spPr>
        <p:txBody>
          <a:bodyPr/>
          <a:lstStyle>
            <a:lvl1pPr marL="863600" indent="-863600">
              <a:buClr>
                <a:srgbClr val="1577BA"/>
              </a:buClr>
              <a:buFont typeface="Arial" panose="020B0604020202020204" pitchFamily="34" charset="0"/>
              <a:buChar char="•"/>
              <a:defRPr lang="zh-CN" altLang="en-US" sz="6400" b="0" kern="1200" dirty="0" smtClean="0">
                <a:solidFill>
                  <a:srgbClr val="1577BA"/>
                </a:solidFill>
                <a:latin typeface="思源黑体 Normal" panose="020B0400000000000000" charset="-122"/>
                <a:ea typeface="思源黑体 Normal" panose="020B0400000000000000" charset="-122"/>
                <a:cs typeface="+mn-cs"/>
              </a:defRPr>
            </a:lvl1pPr>
            <a:lvl2pPr>
              <a:defRPr sz="4800">
                <a:latin typeface="思源黑体 Normal" panose="020B0400000000000000" charset="-122"/>
                <a:ea typeface="思源黑体 Normal" panose="020B0400000000000000" charset="-122"/>
              </a:defRPr>
            </a:lvl2pPr>
            <a:lvl3pPr>
              <a:defRPr>
                <a:latin typeface="思源黑体 Normal" panose="020B0400000000000000" charset="-122"/>
                <a:ea typeface="思源黑体 Normal" panose="020B0400000000000000" charset="-122"/>
              </a:defRPr>
            </a:lvl3pPr>
            <a:lvl4pPr>
              <a:defRPr>
                <a:latin typeface="思源黑体 Normal" panose="020B0400000000000000" charset="-122"/>
                <a:ea typeface="思源黑体 Normal" panose="020B0400000000000000" charset="-122"/>
              </a:defRPr>
            </a:lvl4pPr>
            <a:lvl5pPr>
              <a:defRPr>
                <a:latin typeface="思源黑体 Normal" panose="020B0400000000000000" charset="-122"/>
                <a:ea typeface="思源黑体 Normal" panose="020B0400000000000000" charset="-122"/>
              </a:defRPr>
            </a:lvl5pPr>
          </a:lstStyle>
          <a:p>
            <a:pPr marL="863600" lvl="0" indent="-863600" algn="l" defTabSz="2303780" rtl="0" eaLnBrk="1" latinLnBrk="0" hangingPunct="1">
              <a:lnSpc>
                <a:spcPct val="150000"/>
              </a:lnSpc>
              <a:spcBef>
                <a:spcPts val="245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编辑文本样式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720090" y="12266930"/>
            <a:ext cx="6403340" cy="557530"/>
            <a:chOff x="1134" y="19318"/>
            <a:chExt cx="10084" cy="878"/>
          </a:xfrm>
        </p:grpSpPr>
        <p:pic>
          <p:nvPicPr>
            <p:cNvPr id="3" name="图片 2"/>
            <p:cNvPicPr/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" y="19446"/>
              <a:ext cx="6440" cy="567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723" y="19503"/>
              <a:ext cx="600" cy="510"/>
            </a:xfrm>
            <a:prstGeom prst="rect">
              <a:avLst/>
            </a:prstGeom>
          </p:spPr>
        </p:pic>
        <p:pic>
          <p:nvPicPr>
            <p:cNvPr id="7" name="图片 6" descr="小logo灰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8290" y="19318"/>
              <a:ext cx="2928" cy="87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尾页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图: 过程 2"/>
          <p:cNvSpPr/>
          <p:nvPr userDrawn="1"/>
        </p:nvSpPr>
        <p:spPr>
          <a:xfrm>
            <a:off x="-846" y="5285768"/>
            <a:ext cx="23039469" cy="769483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2676" t="13262" r="34397" b="22052"/>
          <a:stretch>
            <a:fillRect/>
          </a:stretch>
        </p:blipFill>
        <p:spPr>
          <a:xfrm>
            <a:off x="-9499" y="1057751"/>
            <a:ext cx="23039471" cy="11922850"/>
          </a:xfrm>
          <a:prstGeom prst="rect">
            <a:avLst/>
          </a:prstGeom>
        </p:spPr>
      </p:pic>
      <p:sp>
        <p:nvSpPr>
          <p:cNvPr id="5" name="流程图: 过程 4"/>
          <p:cNvSpPr/>
          <p:nvPr userDrawn="1"/>
        </p:nvSpPr>
        <p:spPr>
          <a:xfrm>
            <a:off x="1" y="175"/>
            <a:ext cx="23039469" cy="7694833"/>
          </a:xfrm>
          <a:prstGeom prst="flowChartProcess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6" name="矩形 5"/>
          <p:cNvSpPr/>
          <p:nvPr userDrawn="1"/>
        </p:nvSpPr>
        <p:spPr>
          <a:xfrm>
            <a:off x="0" y="7860143"/>
            <a:ext cx="23038623" cy="179996"/>
          </a:xfrm>
          <a:prstGeom prst="rect">
            <a:avLst/>
          </a:prstGeom>
          <a:solidFill>
            <a:srgbClr val="1475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7" name="直线连接符 14"/>
          <p:cNvCxnSpPr/>
          <p:nvPr userDrawn="1"/>
        </p:nvCxnSpPr>
        <p:spPr>
          <a:xfrm>
            <a:off x="0" y="8160136"/>
            <a:ext cx="2303938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5894388" y="4081347"/>
            <a:ext cx="11250613" cy="2768142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/>
            <a:r>
              <a:rPr lang="zh-CN" altLang="en-US" sz="14000" b="1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Times New Roman" panose="02020603050405020304" pitchFamily="18" charset="0"/>
              </a:rPr>
              <a:t>谢谢观看</a:t>
            </a:r>
            <a:endParaRPr lang="zh-CN" altLang="en-US" sz="14000" b="1" dirty="0">
              <a:solidFill>
                <a:schemeClr val="bg1"/>
              </a:solidFill>
              <a:latin typeface="思源黑体 CN Normal" panose="020B0400000000000000" charset="-122"/>
              <a:ea typeface="思源黑体 CN Normal" panose="020B0400000000000000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 userDrawn="1"/>
        </p:nvGrpSpPr>
        <p:grpSpPr>
          <a:xfrm>
            <a:off x="8325485" y="12015470"/>
            <a:ext cx="6403340" cy="557530"/>
            <a:chOff x="1134" y="19318"/>
            <a:chExt cx="10084" cy="878"/>
          </a:xfrm>
        </p:grpSpPr>
        <p:pic>
          <p:nvPicPr>
            <p:cNvPr id="12" name="图片 11"/>
            <p:cNvPicPr/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" y="19446"/>
              <a:ext cx="6440" cy="567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7723" y="19503"/>
              <a:ext cx="600" cy="510"/>
            </a:xfrm>
            <a:prstGeom prst="rect">
              <a:avLst/>
            </a:prstGeom>
          </p:spPr>
        </p:pic>
        <p:pic>
          <p:nvPicPr>
            <p:cNvPr id="10" name="图片 9" descr="小logo灰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8290" y="19318"/>
              <a:ext cx="2928" cy="87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908" y="2024969"/>
            <a:ext cx="21599654" cy="9552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hf sldNum="0" hdr="0" dt="0"/>
  <p:txStyles>
    <p:titleStyle>
      <a:lvl1pPr algn="l" defTabSz="2303780" rtl="0" eaLnBrk="1" latinLnBrk="0" hangingPunct="1">
        <a:spcBef>
          <a:spcPct val="0"/>
        </a:spcBef>
        <a:buNone/>
        <a:defRPr sz="6600" kern="1200">
          <a:solidFill>
            <a:srgbClr val="1475B2"/>
          </a:solidFill>
          <a:latin typeface="思源黑体 CN Bold" panose="020B0800000000000000" charset="-122"/>
          <a:ea typeface="思源黑体 CN Bold" panose="020B0800000000000000" charset="-122"/>
          <a:cs typeface="+mj-cs"/>
        </a:defRPr>
      </a:lvl1pPr>
    </p:titleStyle>
    <p:bodyStyle>
      <a:lvl1pPr marL="863600" indent="-863600" algn="l" defTabSz="2303780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•"/>
        <a:defRPr sz="604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1pPr>
      <a:lvl2pPr marL="1871980" indent="-719455" algn="l" defTabSz="2303780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–"/>
        <a:defRPr sz="453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2pPr>
      <a:lvl3pPr marL="2880360" indent="-575945" algn="l" defTabSz="2303780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•"/>
        <a:defRPr sz="453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3pPr>
      <a:lvl4pPr marL="4031615" indent="-575945" algn="l" defTabSz="2303780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–"/>
        <a:defRPr sz="453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4pPr>
      <a:lvl5pPr marL="5184140" indent="-575945" algn="l" defTabSz="2303780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»"/>
        <a:defRPr sz="453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5pPr>
      <a:lvl6pPr marL="6335395" indent="-575945" algn="l" defTabSz="2303780" rtl="0" eaLnBrk="1" latinLnBrk="0" hangingPunct="1">
        <a:spcBef>
          <a:spcPts val="245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7487920" indent="-575945" algn="l" defTabSz="2303780" rtl="0" eaLnBrk="1" latinLnBrk="0" hangingPunct="1">
        <a:spcBef>
          <a:spcPts val="245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8639810" indent="-575945" algn="l" defTabSz="2303780" rtl="0" eaLnBrk="1" latinLnBrk="0" hangingPunct="1">
        <a:spcBef>
          <a:spcPts val="245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9791700" indent="-575945" algn="l" defTabSz="2303780" rtl="0" eaLnBrk="1" latinLnBrk="0" hangingPunct="1">
        <a:spcBef>
          <a:spcPts val="245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1pPr>
      <a:lvl2pPr marL="1152525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2pPr>
      <a:lvl3pPr marL="2303780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3pPr>
      <a:lvl4pPr marL="3456305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4pPr>
      <a:lvl5pPr marL="4608195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5pPr>
      <a:lvl6pPr marL="5759450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6pPr>
      <a:lvl7pPr marL="6911975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7pPr>
      <a:lvl8pPr marL="8063230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8pPr>
      <a:lvl9pPr marL="9215755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1" Type="http://schemas.openxmlformats.org/officeDocument/2006/relationships/image" Target="../media/image9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标题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3093293" y="6003173"/>
            <a:ext cx="16852803" cy="1487805"/>
          </a:xfrm>
        </p:spPr>
        <p:txBody>
          <a:bodyPr/>
          <a:lstStyle/>
          <a:p>
            <a:r>
              <a:rPr lang="en-US" altLang="zh-CN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1-4. </a:t>
            </a:r>
            <a:r>
              <a:rPr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条件分支语句</a:t>
            </a:r>
            <a:r>
              <a:rPr lang="en-US" altLang="zh-CN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 if</a:t>
            </a:r>
            <a:endParaRPr lang="en-US" altLang="zh-CN" dirty="0">
              <a:latin typeface="思源黑体 Medium" panose="020B0600000000000000" charset="-122"/>
              <a:ea typeface="思源黑体 Medium" panose="020B0600000000000000" charset="-122"/>
              <a:cs typeface="思源黑体 Medium" panose="020B06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 </a:t>
            </a:r>
            <a:r>
              <a:rPr lang="zh-CN" altLang="en-US" dirty="0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代码是一行一行执行的</a:t>
            </a:r>
            <a:endParaRPr lang="zh-CN" altLang="en-US" dirty="0">
              <a:latin typeface="思源黑体 Medium" panose="020B0600000000000000" charset="-122"/>
              <a:ea typeface="思源黑体 Medium" panose="020B0600000000000000" charset="-122"/>
              <a:cs typeface="思源黑体 Medium" panose="020B0600000000000000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529080" y="2924810"/>
            <a:ext cx="8877300" cy="7567295"/>
          </a:xfrm>
        </p:spPr>
        <p:txBody>
          <a:bodyPr wrap="square"/>
          <a:lstStyle/>
          <a:p>
            <a:pPr algn="l"/>
            <a:r>
              <a:rPr sz="453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+mn-ea"/>
              </a:rPr>
              <a:t>代码最终都是一行一行执行的。</a:t>
            </a:r>
            <a:endParaRPr sz="4530"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  <a:sym typeface="+mn-ea"/>
            </a:endParaRPr>
          </a:p>
          <a:p>
            <a:pPr algn="l"/>
            <a:endParaRPr lang="zh-CN" altLang="en-US" sz="4530" dirty="0"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</a:endParaRPr>
          </a:p>
          <a:p>
            <a:pPr algn="l"/>
            <a:r>
              <a:rPr sz="453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+mn-ea"/>
              </a:rPr>
              <a:t>一开始要养成逐行阅读代码，并用大脑和纸笔分析的习惯。</a:t>
            </a:r>
            <a:endParaRPr lang="zh-CN" altLang="en-US" sz="4530" dirty="0"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</a:endParaRPr>
          </a:p>
          <a:p>
            <a:pPr algn="l"/>
            <a:endParaRPr lang="zh-CN" altLang="en-US" sz="4530" dirty="0"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</a:endParaRPr>
          </a:p>
          <a:p>
            <a:pPr algn="l"/>
            <a:r>
              <a:rPr lang="en-US" altLang="zh-CN" sz="453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+mn-ea"/>
              </a:rPr>
              <a:t>if </a:t>
            </a:r>
            <a:r>
              <a:rPr sz="453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+mn-ea"/>
              </a:rPr>
              <a:t>帮助我们写出带有分支的程序</a:t>
            </a:r>
            <a:endParaRPr lang="zh-CN" altLang="en-US" sz="4530" dirty="0"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</a:endParaRPr>
          </a:p>
          <a:p>
            <a:pPr algn="l"/>
            <a:endParaRPr lang="zh-CN" altLang="en-US" dirty="0"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799445" y="2924810"/>
            <a:ext cx="11590020" cy="76479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if </a:t>
            </a:r>
            <a:r>
              <a:rPr lang="zh-CN" altLang="en-US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的简单格式</a:t>
            </a:r>
            <a:endParaRPr lang="zh-CN" altLang="en-US" dirty="0">
              <a:latin typeface="思源黑体 Medium" panose="020B0600000000000000" charset="-122"/>
              <a:ea typeface="思源黑体 Medium" panose="020B0600000000000000" charset="-122"/>
              <a:cs typeface="思源黑体 Medium" panose="020B0600000000000000" charset="-122"/>
            </a:endParaRPr>
          </a:p>
        </p:txBody>
      </p:sp>
      <p:sp>
        <p:nvSpPr>
          <p:cNvPr id="19" name="圆角矩形"/>
          <p:cNvSpPr/>
          <p:nvPr/>
        </p:nvSpPr>
        <p:spPr>
          <a:xfrm>
            <a:off x="1838960" y="2861945"/>
            <a:ext cx="8646795" cy="4010025"/>
          </a:xfrm>
          <a:prstGeom prst="rect">
            <a:avLst/>
          </a:prstGeom>
          <a:solidFill>
            <a:srgbClr val="EDEDED"/>
          </a:solidFill>
          <a:ln w="12700">
            <a:miter lim="400000"/>
          </a:ln>
        </p:spPr>
        <p:txBody>
          <a:bodyPr lIns="67466" tIns="67466" rIns="67466" bIns="67466" anchor="ctr"/>
          <a:lstStyle/>
          <a:p>
            <a:pPr algn="just"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031714" y="3530937"/>
            <a:ext cx="184731" cy="752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endParaRPr lang="zh-CN" altLang="en-US" sz="3200" dirty="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366010" y="3138805"/>
            <a:ext cx="7951470" cy="7570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if (</a:t>
            </a:r>
            <a:r>
              <a:rPr lang="zh-CN" altLang="en-US" sz="36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判断条件，结果为</a:t>
            </a:r>
            <a:r>
              <a:rPr lang="en-US" altLang="zh-CN" sz="36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true</a:t>
            </a:r>
            <a:r>
              <a:rPr lang="zh-CN" altLang="en-US" sz="36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或</a:t>
            </a:r>
            <a:r>
              <a:rPr lang="en-US" altLang="zh-CN" sz="36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false)</a:t>
            </a:r>
            <a:endParaRPr lang="en-US" altLang="zh-CN" sz="360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{</a:t>
            </a:r>
            <a:endParaRPr lang="en-US" altLang="zh-CN" sz="360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    // </a:t>
            </a:r>
            <a:r>
              <a:rPr lang="zh-CN" altLang="en-US" sz="36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如果为</a:t>
            </a:r>
            <a:r>
              <a:rPr lang="en-US" altLang="zh-CN" sz="36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true</a:t>
            </a:r>
            <a:r>
              <a:rPr lang="zh-CN" altLang="en-US" sz="36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执行这里</a:t>
            </a:r>
            <a:endParaRPr lang="en-US" altLang="zh-CN" sz="360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}</a:t>
            </a:r>
            <a:endParaRPr lang="en-US" altLang="zh-CN" sz="360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>
              <a:lnSpc>
                <a:spcPct val="150000"/>
              </a:lnSpc>
            </a:pPr>
            <a:endParaRPr lang="en-US" altLang="zh-CN" sz="360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6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常用的布尔运算写法：</a:t>
            </a:r>
            <a:endParaRPr lang="zh-CN" altLang="en-US" sz="360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6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算数判断：</a:t>
            </a:r>
            <a:r>
              <a:rPr lang="en-US" altLang="zh-CN" sz="36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&gt;, &lt;, &gt;=, &lt;=, ==, !=</a:t>
            </a:r>
            <a:endParaRPr lang="en-US" altLang="zh-CN" sz="360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6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逻辑连接：</a:t>
            </a:r>
            <a:r>
              <a:rPr lang="en-US" altLang="zh-CN" sz="36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&amp;&amp;, ||</a:t>
            </a:r>
            <a:endParaRPr lang="en-US" altLang="zh-CN" sz="360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true</a:t>
            </a:r>
            <a:r>
              <a:rPr lang="zh-CN" altLang="en-US" sz="36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和</a:t>
            </a:r>
            <a:r>
              <a:rPr lang="en-US" altLang="zh-CN" sz="36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false</a:t>
            </a:r>
            <a:r>
              <a:rPr lang="zh-CN" altLang="en-US" sz="36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颠倒：</a:t>
            </a:r>
            <a:r>
              <a:rPr lang="en-US" altLang="zh-CN" sz="36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!</a:t>
            </a:r>
            <a:endParaRPr lang="zh-CN" altLang="en-US" sz="3600" dirty="0">
              <a:solidFill>
                <a:schemeClr val="tx2"/>
              </a:solidFill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8557187" y="9052546"/>
            <a:ext cx="2419320" cy="1733619"/>
            <a:chOff x="18383197" y="8751556"/>
            <a:chExt cx="2419320" cy="1733619"/>
          </a:xfrm>
        </p:grpSpPr>
        <p:sp>
          <p:nvSpPr>
            <p:cNvPr id="9" name="矩形 8"/>
            <p:cNvSpPr/>
            <p:nvPr/>
          </p:nvSpPr>
          <p:spPr>
            <a:xfrm>
              <a:off x="19115515" y="9270936"/>
              <a:ext cx="1163683" cy="1188839"/>
            </a:xfrm>
            <a:prstGeom prst="rect">
              <a:avLst/>
            </a:prstGeom>
            <a:solidFill>
              <a:srgbClr val="218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0300285" y="8751556"/>
              <a:ext cx="502232" cy="513089"/>
            </a:xfrm>
            <a:prstGeom prst="rect">
              <a:avLst/>
            </a:prstGeom>
            <a:solidFill>
              <a:srgbClr val="218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8383197" y="10079960"/>
              <a:ext cx="396641" cy="405215"/>
            </a:xfrm>
            <a:prstGeom prst="rect">
              <a:avLst/>
            </a:prstGeom>
            <a:solidFill>
              <a:srgbClr val="218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5" name="圆角矩形"/>
          <p:cNvSpPr/>
          <p:nvPr/>
        </p:nvSpPr>
        <p:spPr>
          <a:xfrm>
            <a:off x="12526645" y="3425190"/>
            <a:ext cx="7506335" cy="6911975"/>
          </a:xfrm>
          <a:prstGeom prst="rect">
            <a:avLst/>
          </a:prstGeom>
          <a:solidFill>
            <a:srgbClr val="EDEDED"/>
          </a:solidFill>
          <a:ln w="12700">
            <a:miter lim="400000"/>
          </a:ln>
        </p:spPr>
        <p:txBody>
          <a:bodyPr lIns="67466" tIns="67466" rIns="67466" bIns="67466" anchor="ctr"/>
          <a:lstStyle/>
          <a:p>
            <a:pPr algn="just"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grpSp>
        <p:nvGrpSpPr>
          <p:cNvPr id="4" name="组合 3"/>
          <p:cNvGrpSpPr/>
          <p:nvPr/>
        </p:nvGrpSpPr>
        <p:grpSpPr>
          <a:xfrm>
            <a:off x="11556816" y="2887749"/>
            <a:ext cx="2544312" cy="1701928"/>
            <a:chOff x="1537786" y="2918229"/>
            <a:chExt cx="2544312" cy="1701928"/>
          </a:xfrm>
        </p:grpSpPr>
        <p:sp>
          <p:nvSpPr>
            <p:cNvPr id="11" name="矩形 10"/>
            <p:cNvSpPr/>
            <p:nvPr/>
          </p:nvSpPr>
          <p:spPr>
            <a:xfrm>
              <a:off x="2040018" y="2918229"/>
              <a:ext cx="1163683" cy="1188839"/>
            </a:xfrm>
            <a:prstGeom prst="rect">
              <a:avLst/>
            </a:prstGeom>
            <a:solidFill>
              <a:srgbClr val="218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1537786" y="4107068"/>
              <a:ext cx="502232" cy="513089"/>
            </a:xfrm>
            <a:prstGeom prst="rect">
              <a:avLst/>
            </a:prstGeom>
            <a:solidFill>
              <a:srgbClr val="218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3685457" y="2918229"/>
              <a:ext cx="396641" cy="405215"/>
            </a:xfrm>
            <a:prstGeom prst="rect">
              <a:avLst/>
            </a:prstGeom>
            <a:solidFill>
              <a:srgbClr val="218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3543915" y="3427730"/>
            <a:ext cx="64122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3600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知识点：</a:t>
            </a:r>
            <a:r>
              <a:rPr lang="en-US" altLang="zh-CN" sz="3600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bool </a:t>
            </a:r>
            <a:r>
              <a:rPr lang="zh-CN" altLang="en-US" sz="3600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布尔</a:t>
            </a:r>
            <a:r>
              <a:rPr lang="zh-CN" altLang="en-US" sz="3600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表达式</a:t>
            </a:r>
            <a:endParaRPr lang="zh-CN" altLang="en-US" sz="3600">
              <a:latin typeface="思源黑体 Medium" panose="020B0600000000000000" charset="-122"/>
              <a:ea typeface="思源黑体 Medium" panose="020B0600000000000000" charset="-122"/>
              <a:cs typeface="思源黑体 Medium" panose="020B0600000000000000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091795" y="4587240"/>
            <a:ext cx="641223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36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例如：</a:t>
            </a:r>
            <a:endParaRPr lang="zh-CN" altLang="en-US" sz="360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36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1+1 == 2  </a:t>
            </a:r>
            <a:r>
              <a:rPr lang="zh-CN" altLang="en-US" sz="36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值为</a:t>
            </a:r>
            <a:r>
              <a:rPr lang="en-US" altLang="zh-CN" sz="36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 </a:t>
            </a:r>
            <a:r>
              <a:rPr lang="en-US" altLang="zh-CN" sz="36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true</a:t>
            </a:r>
            <a:endParaRPr lang="en-US" altLang="zh-CN" sz="360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36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1+1 != 2   </a:t>
            </a:r>
            <a:r>
              <a:rPr lang="zh-CN" altLang="en-US" sz="36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值为</a:t>
            </a:r>
            <a:r>
              <a:rPr lang="en-US" altLang="zh-CN" sz="36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false</a:t>
            </a:r>
            <a:endParaRPr lang="en-US" altLang="zh-CN" sz="360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36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3 &gt; 2         </a:t>
            </a:r>
            <a:r>
              <a:rPr lang="zh-CN" altLang="en-US" sz="36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值为</a:t>
            </a:r>
            <a:r>
              <a:rPr lang="en-US" altLang="zh-CN" sz="36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true</a:t>
            </a:r>
            <a:endParaRPr lang="en-US" altLang="zh-CN" sz="360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360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36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1+1==2 &amp;&amp; 2 &gt; 3  </a:t>
            </a:r>
            <a:r>
              <a:rPr lang="zh-CN" altLang="en-US" sz="36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值为</a:t>
            </a:r>
            <a:r>
              <a:rPr lang="en-US" altLang="zh-CN" sz="36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false</a:t>
            </a:r>
            <a:endParaRPr lang="en-US" altLang="zh-CN" sz="360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if</a:t>
            </a:r>
            <a:r>
              <a:rPr lang="zh-CN" altLang="en-US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的完整格式</a:t>
            </a:r>
            <a:endParaRPr lang="zh-CN" altLang="en-US" dirty="0">
              <a:latin typeface="思源黑体 Medium" panose="020B0600000000000000" charset="-122"/>
              <a:ea typeface="思源黑体 Medium" panose="020B0600000000000000" charset="-122"/>
              <a:cs typeface="思源黑体 Medium" panose="020B0600000000000000" charset="-122"/>
            </a:endParaRPr>
          </a:p>
        </p:txBody>
      </p:sp>
      <p:sp>
        <p:nvSpPr>
          <p:cNvPr id="19" name="圆角矩形"/>
          <p:cNvSpPr/>
          <p:nvPr/>
        </p:nvSpPr>
        <p:spPr>
          <a:xfrm>
            <a:off x="944245" y="1755140"/>
            <a:ext cx="14361160" cy="9988550"/>
          </a:xfrm>
          <a:prstGeom prst="rect">
            <a:avLst/>
          </a:prstGeom>
          <a:solidFill>
            <a:srgbClr val="EDEDED"/>
          </a:solidFill>
          <a:ln w="12700">
            <a:miter lim="400000"/>
          </a:ln>
        </p:spPr>
        <p:txBody>
          <a:bodyPr lIns="67466" tIns="67466" rIns="67466" bIns="67466" anchor="ctr"/>
          <a:lstStyle/>
          <a:p>
            <a:pPr algn="just"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031714" y="4153237"/>
            <a:ext cx="184731" cy="752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endParaRPr lang="zh-CN" altLang="en-US" sz="3200" dirty="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979295" y="1755140"/>
            <a:ext cx="12917805" cy="10063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if (</a:t>
            </a:r>
            <a:r>
              <a:rPr lang="zh-CN" altLang="en-US" sz="36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条件</a:t>
            </a:r>
            <a:r>
              <a:rPr lang="en-US" altLang="zh-CN" sz="36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1)</a:t>
            </a:r>
            <a:endParaRPr lang="en-US" altLang="zh-CN" sz="360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{</a:t>
            </a:r>
            <a:endParaRPr lang="en-US" altLang="zh-CN" sz="360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}</a:t>
            </a:r>
            <a:endParaRPr lang="en-US" altLang="zh-CN" sz="360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else if (</a:t>
            </a:r>
            <a:r>
              <a:rPr lang="zh-CN" altLang="en-US" sz="36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条件</a:t>
            </a:r>
            <a:r>
              <a:rPr lang="en-US" altLang="zh-CN" sz="36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2)	// </a:t>
            </a:r>
            <a:r>
              <a:rPr lang="zh-CN" altLang="en-US" sz="36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可以有任意多个</a:t>
            </a:r>
            <a:r>
              <a:rPr lang="en-US" altLang="zh-CN" sz="36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else if</a:t>
            </a:r>
            <a:endParaRPr lang="en-US" altLang="zh-CN" sz="360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{</a:t>
            </a:r>
            <a:endParaRPr lang="zh-CN" altLang="en-US" sz="360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}</a:t>
            </a:r>
            <a:endParaRPr lang="en-US" altLang="zh-CN" sz="360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else if (</a:t>
            </a:r>
            <a:r>
              <a:rPr lang="zh-CN" altLang="en-US" sz="36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条件</a:t>
            </a:r>
            <a:r>
              <a:rPr lang="en-US" altLang="zh-CN" sz="36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3)</a:t>
            </a:r>
            <a:endParaRPr lang="en-US" altLang="zh-CN" sz="360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{</a:t>
            </a:r>
            <a:endParaRPr lang="en-US" altLang="zh-CN" sz="360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}</a:t>
            </a:r>
            <a:endParaRPr lang="en-US" altLang="zh-CN" sz="360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else		         // else</a:t>
            </a:r>
            <a:r>
              <a:rPr lang="zh-CN" altLang="en-US" sz="36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最多只有一个</a:t>
            </a:r>
            <a:endParaRPr lang="en-US" altLang="zh-CN" sz="360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{</a:t>
            </a:r>
            <a:endParaRPr lang="en-US" altLang="zh-CN" sz="360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}</a:t>
            </a:r>
            <a:endParaRPr lang="zh-CN" altLang="en-US" sz="3600" dirty="0">
              <a:solidFill>
                <a:schemeClr val="tx2"/>
              </a:solidFill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962630" y="2160270"/>
            <a:ext cx="6356985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en-US" sz="36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注：if...else if...else是一个整体，通常表示“多选一”的结构</a:t>
            </a:r>
            <a:endParaRPr lang="zh-CN" altLang="en-US" sz="360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 b="1" dirty="0">
                <a:latin typeface="思源黑体 Medium" panose="020B0600000000000000" charset="-122"/>
                <a:ea typeface="思源黑体 Medium" panose="020B0600000000000000" charset="-122"/>
              </a:rPr>
              <a:t>练习</a:t>
            </a:r>
            <a:r>
              <a:rPr lang="zh-CN" altLang="en-US" b="1" dirty="0">
                <a:latin typeface="思源黑体 Medium" panose="020B0600000000000000" charset="-122"/>
                <a:ea typeface="思源黑体 Medium" panose="020B0600000000000000" charset="-122"/>
              </a:rPr>
              <a:t>题</a:t>
            </a:r>
            <a:endParaRPr lang="zh-CN" altLang="en-US" b="1" dirty="0">
              <a:latin typeface="思源黑体 Medium" panose="020B0600000000000000" charset="-122"/>
              <a:ea typeface="思源黑体 Medium" panose="020B0600000000000000" charset="-122"/>
            </a:endParaRPr>
          </a:p>
        </p:txBody>
      </p:sp>
      <p:sp>
        <p:nvSpPr>
          <p:cNvPr id="4" name="圆形"/>
          <p:cNvSpPr/>
          <p:nvPr/>
        </p:nvSpPr>
        <p:spPr>
          <a:xfrm>
            <a:off x="1439519" y="2338855"/>
            <a:ext cx="1104861" cy="1104861"/>
          </a:xfrm>
          <a:prstGeom prst="rect">
            <a:avLst/>
          </a:prstGeom>
          <a:noFill/>
          <a:ln w="38100">
            <a:solidFill>
              <a:srgbClr val="218DD6"/>
            </a:solidFill>
            <a:miter lim="400000"/>
          </a:ln>
        </p:spPr>
        <p:txBody>
          <a:bodyPr lIns="67471" tIns="67471" rIns="67471" bIns="67471" anchor="ctr"/>
          <a:lstStyle/>
          <a:p>
            <a:endParaRPr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6" name="圆形"/>
          <p:cNvSpPr/>
          <p:nvPr/>
        </p:nvSpPr>
        <p:spPr>
          <a:xfrm>
            <a:off x="1565197" y="2463532"/>
            <a:ext cx="1104861" cy="1104861"/>
          </a:xfrm>
          <a:prstGeom prst="rect">
            <a:avLst/>
          </a:prstGeom>
          <a:solidFill>
            <a:srgbClr val="218DD6"/>
          </a:solidFill>
          <a:ln w="12700">
            <a:miter lim="400000"/>
          </a:ln>
        </p:spPr>
        <p:txBody>
          <a:bodyPr lIns="67471" tIns="67471" rIns="67471" bIns="67471" anchor="ctr"/>
          <a:lstStyle/>
          <a:p>
            <a:endParaRPr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7" name="文本框 20"/>
          <p:cNvSpPr txBox="1"/>
          <p:nvPr/>
        </p:nvSpPr>
        <p:spPr>
          <a:xfrm>
            <a:off x="3506470" y="2297431"/>
            <a:ext cx="15639415" cy="2596515"/>
          </a:xfrm>
          <a:prstGeom prst="rect">
            <a:avLst/>
          </a:prstGeom>
          <a:ln w="12700">
            <a:miter lim="400000"/>
          </a:ln>
        </p:spPr>
        <p:txBody>
          <a:bodyPr wrap="square" lIns="67471" tIns="67471" rIns="67471" bIns="67471" anchor="ctr">
            <a:spAutoFit/>
          </a:bodyPr>
          <a:lstStyle>
            <a:lvl1pPr algn="l">
              <a:defRPr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pPr marL="0" indent="0">
              <a:buNone/>
            </a:pPr>
            <a:r>
              <a:rPr lang="en-US" altLang="zh-CN"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1</a:t>
            </a:r>
            <a:r>
              <a:rPr lang="zh-CN" altLang="en-US"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、输入一个数字，如果是</a:t>
            </a:r>
            <a:r>
              <a:rPr lang="en-US" altLang="zh-CN"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2</a:t>
            </a:r>
            <a:r>
              <a:rPr lang="zh-CN" altLang="en-US"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、</a:t>
            </a:r>
            <a:r>
              <a:rPr lang="en-US" altLang="zh-CN"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3</a:t>
            </a:r>
            <a:r>
              <a:rPr lang="zh-CN" altLang="en-US"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或</a:t>
            </a:r>
            <a:r>
              <a:rPr lang="en-US" altLang="zh-CN"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5</a:t>
            </a:r>
            <a:r>
              <a:rPr lang="zh-CN" altLang="en-US"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的倍数，则打印</a:t>
            </a:r>
            <a:r>
              <a:rPr lang="en-US" altLang="zh-CN"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0</a:t>
            </a:r>
            <a:r>
              <a:rPr lang="zh-CN" altLang="en-US"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；否则打印它本身。</a:t>
            </a:r>
            <a:endParaRPr lang="zh-CN" altLang="en-US" sz="400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 marL="0" indent="0">
              <a:buNone/>
            </a:pPr>
            <a:r>
              <a:rPr lang="en-US" altLang="zh-CN"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2</a:t>
            </a:r>
            <a:r>
              <a:rPr lang="zh-CN" altLang="en-US"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、输入一个数字，如果是</a:t>
            </a:r>
            <a:r>
              <a:rPr lang="en-US" altLang="zh-CN"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2</a:t>
            </a:r>
            <a:r>
              <a:rPr lang="zh-CN" altLang="en-US"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的倍数，则打印它乘以</a:t>
            </a:r>
            <a:r>
              <a:rPr lang="en-US" altLang="zh-CN"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2</a:t>
            </a:r>
            <a:r>
              <a:rPr lang="zh-CN" altLang="en-US"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的结果；如果是</a:t>
            </a:r>
            <a:r>
              <a:rPr lang="en-US" altLang="zh-CN"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3</a:t>
            </a:r>
            <a:r>
              <a:rPr lang="zh-CN" altLang="en-US"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或</a:t>
            </a:r>
            <a:r>
              <a:rPr lang="en-US" altLang="zh-CN"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5</a:t>
            </a:r>
            <a:r>
              <a:rPr lang="zh-CN" altLang="en-US"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的倍数则类似</a:t>
            </a:r>
            <a:r>
              <a:rPr lang="en-US" altLang="zh-CN"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2</a:t>
            </a:r>
            <a:r>
              <a:rPr lang="zh-CN" altLang="en-US"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的倍数，也打印</a:t>
            </a:r>
            <a:r>
              <a:rPr lang="en-US" altLang="zh-CN"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3</a:t>
            </a:r>
            <a:r>
              <a:rPr lang="zh-CN" altLang="en-US"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或</a:t>
            </a:r>
            <a:r>
              <a:rPr lang="en-US" altLang="zh-CN"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5</a:t>
            </a:r>
            <a:r>
              <a:rPr lang="zh-CN" altLang="en-US"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的结果；否则打印</a:t>
            </a:r>
            <a:r>
              <a:rPr lang="en-US" altLang="zh-CN"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0</a:t>
            </a:r>
            <a:r>
              <a:rPr lang="zh-CN" altLang="en-US"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。</a:t>
            </a:r>
            <a:endParaRPr lang="zh-CN" altLang="en-US" sz="40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</p:txBody>
      </p:sp>
      <p:sp>
        <p:nvSpPr>
          <p:cNvPr id="8" name="文本框 22"/>
          <p:cNvSpPr txBox="1"/>
          <p:nvPr/>
        </p:nvSpPr>
        <p:spPr>
          <a:xfrm>
            <a:off x="3506470" y="5657850"/>
            <a:ext cx="15446375" cy="2596515"/>
          </a:xfrm>
          <a:prstGeom prst="rect">
            <a:avLst/>
          </a:prstGeom>
          <a:ln w="12700">
            <a:miter lim="400000"/>
          </a:ln>
        </p:spPr>
        <p:txBody>
          <a:bodyPr wrap="square" lIns="67471" tIns="67471" rIns="67471" bIns="67471" anchor="ctr">
            <a:spAutoFit/>
          </a:bodyPr>
          <a:lstStyle>
            <a:lvl1pPr algn="l">
              <a:defRPr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pPr marL="0" indent="0">
              <a:buNone/>
            </a:pPr>
            <a:r>
              <a:rPr lang="zh-CN" altLang="en-US"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抽卡游戏，</a:t>
            </a:r>
            <a:r>
              <a:rPr lang="en-US" altLang="zh-CN"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40%</a:t>
            </a:r>
            <a:r>
              <a:rPr lang="zh-CN" altLang="en-US"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概率获得黄忠，</a:t>
            </a:r>
            <a:r>
              <a:rPr lang="en-US" altLang="zh-CN"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30%</a:t>
            </a:r>
            <a:r>
              <a:rPr lang="zh-CN" altLang="en-US"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概率获得张飞，</a:t>
            </a:r>
            <a:r>
              <a:rPr lang="en-US" altLang="zh-CN"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20%</a:t>
            </a:r>
            <a:r>
              <a:rPr lang="zh-CN" altLang="en-US"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概率获得赵云，</a:t>
            </a:r>
            <a:r>
              <a:rPr lang="en-US" altLang="zh-CN"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10%</a:t>
            </a:r>
            <a:r>
              <a:rPr lang="zh-CN" altLang="en-US"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概率获得关羽。</a:t>
            </a:r>
            <a:endParaRPr lang="zh-CN" altLang="en-US" sz="400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  <a:sym typeface="+mn-ea"/>
            </a:endParaRPr>
          </a:p>
          <a:p>
            <a:pPr marL="0" indent="0">
              <a:buNone/>
            </a:pPr>
            <a:r>
              <a:rPr lang="zh-CN" altLang="en-US"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提示：</a:t>
            </a:r>
            <a:r>
              <a:rPr lang="en-US" altLang="zh-CN"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Random random = new Random();</a:t>
            </a:r>
            <a:endParaRPr lang="en-US" altLang="zh-CN" sz="400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 marL="0" indent="0">
              <a:buNone/>
            </a:pPr>
            <a:r>
              <a:rPr lang="en-US" altLang="zh-CN"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          int r = random.Next(0, 100);</a:t>
            </a:r>
            <a:endParaRPr lang="en-US" altLang="zh-CN" sz="40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</p:txBody>
      </p:sp>
      <p:sp>
        <p:nvSpPr>
          <p:cNvPr id="10" name="01"/>
          <p:cNvSpPr txBox="1"/>
          <p:nvPr/>
        </p:nvSpPr>
        <p:spPr>
          <a:xfrm>
            <a:off x="1806733" y="2715320"/>
            <a:ext cx="642843" cy="690296"/>
          </a:xfrm>
          <a:prstGeom prst="rect">
            <a:avLst/>
          </a:prstGeom>
          <a:ln w="12700">
            <a:miter lim="400000"/>
          </a:ln>
        </p:spPr>
        <p:txBody>
          <a:bodyPr wrap="none" lIns="67471" tIns="67471" rIns="67471" bIns="67471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r>
              <a:rPr dirty="0">
                <a:latin typeface="思源黑体 CN Normal" panose="020B0400000000000000" charset="-122"/>
                <a:ea typeface="思源黑体 CN Normal" panose="020B0400000000000000" charset="-122"/>
              </a:rPr>
              <a:t>01</a:t>
            </a:r>
            <a:endParaRPr dirty="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11" name="圆形"/>
          <p:cNvSpPr/>
          <p:nvPr/>
        </p:nvSpPr>
        <p:spPr>
          <a:xfrm>
            <a:off x="1367764" y="5864018"/>
            <a:ext cx="1104861" cy="1104861"/>
          </a:xfrm>
          <a:prstGeom prst="rect">
            <a:avLst/>
          </a:prstGeom>
          <a:noFill/>
          <a:ln w="38100">
            <a:solidFill>
              <a:srgbClr val="113A78"/>
            </a:solidFill>
            <a:miter lim="400000"/>
          </a:ln>
        </p:spPr>
        <p:txBody>
          <a:bodyPr lIns="67471" tIns="67471" rIns="67471" bIns="67471" anchor="ctr"/>
          <a:lstStyle/>
          <a:p>
            <a:endParaRPr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13" name="圆形"/>
          <p:cNvSpPr/>
          <p:nvPr/>
        </p:nvSpPr>
        <p:spPr>
          <a:xfrm>
            <a:off x="1493442" y="5988695"/>
            <a:ext cx="1104861" cy="1104861"/>
          </a:xfrm>
          <a:prstGeom prst="rect">
            <a:avLst/>
          </a:prstGeom>
          <a:solidFill>
            <a:srgbClr val="113A78"/>
          </a:solidFill>
          <a:ln w="12700">
            <a:miter lim="400000"/>
          </a:ln>
        </p:spPr>
        <p:txBody>
          <a:bodyPr lIns="67471" tIns="67471" rIns="67471" bIns="67471" anchor="ctr"/>
          <a:lstStyle/>
          <a:p>
            <a:endParaRPr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14" name="01"/>
          <p:cNvSpPr txBox="1"/>
          <p:nvPr/>
        </p:nvSpPr>
        <p:spPr>
          <a:xfrm>
            <a:off x="1727410" y="6240521"/>
            <a:ext cx="642809" cy="690258"/>
          </a:xfrm>
          <a:prstGeom prst="rect">
            <a:avLst/>
          </a:prstGeom>
          <a:ln w="12700">
            <a:miter lim="400000"/>
          </a:ln>
        </p:spPr>
        <p:txBody>
          <a:bodyPr wrap="square" lIns="67471" tIns="67471" rIns="67471" bIns="67471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r>
              <a:rPr lang="en-US" altLang="zh-CN" dirty="0">
                <a:latin typeface="思源黑体 CN Normal" panose="020B0400000000000000" charset="-122"/>
                <a:ea typeface="思源黑体 CN Normal" panose="020B0400000000000000" charset="-122"/>
              </a:rPr>
              <a:t>02</a:t>
            </a:r>
            <a:endParaRPr dirty="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15" name="圆形"/>
          <p:cNvSpPr/>
          <p:nvPr/>
        </p:nvSpPr>
        <p:spPr>
          <a:xfrm>
            <a:off x="1493863" y="8965035"/>
            <a:ext cx="1104861" cy="1104861"/>
          </a:xfrm>
          <a:prstGeom prst="rect">
            <a:avLst/>
          </a:prstGeom>
          <a:noFill/>
          <a:ln w="38100">
            <a:solidFill>
              <a:srgbClr val="218DD6"/>
            </a:solidFill>
            <a:miter lim="400000"/>
          </a:ln>
        </p:spPr>
        <p:txBody>
          <a:bodyPr lIns="67471" tIns="67471" rIns="67471" bIns="67471" anchor="ctr"/>
          <a:lstStyle/>
          <a:p>
            <a:endParaRPr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16" name="圆形"/>
          <p:cNvSpPr/>
          <p:nvPr/>
        </p:nvSpPr>
        <p:spPr>
          <a:xfrm>
            <a:off x="1619541" y="9089712"/>
            <a:ext cx="1104861" cy="1104861"/>
          </a:xfrm>
          <a:prstGeom prst="rect">
            <a:avLst/>
          </a:prstGeom>
          <a:solidFill>
            <a:srgbClr val="218DD6"/>
          </a:solidFill>
          <a:ln w="12700">
            <a:miter lim="400000"/>
          </a:ln>
        </p:spPr>
        <p:txBody>
          <a:bodyPr lIns="67471" tIns="67471" rIns="67471" bIns="67471" anchor="ctr"/>
          <a:lstStyle/>
          <a:p>
            <a:endParaRPr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17" name="01"/>
          <p:cNvSpPr txBox="1"/>
          <p:nvPr/>
        </p:nvSpPr>
        <p:spPr>
          <a:xfrm>
            <a:off x="1834459" y="9334898"/>
            <a:ext cx="642809" cy="690258"/>
          </a:xfrm>
          <a:prstGeom prst="rect">
            <a:avLst/>
          </a:prstGeom>
          <a:ln w="12700">
            <a:miter lim="400000"/>
          </a:ln>
        </p:spPr>
        <p:txBody>
          <a:bodyPr wrap="none" lIns="67471" tIns="67471" rIns="67471" bIns="67471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r>
              <a:rPr lang="en-US" dirty="0">
                <a:latin typeface="思源黑体 CN Normal" panose="020B0400000000000000" charset="-122"/>
                <a:ea typeface="思源黑体 CN Normal" panose="020B0400000000000000" charset="-122"/>
              </a:rPr>
              <a:t>03</a:t>
            </a:r>
            <a:endParaRPr dirty="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8573384" y="176583"/>
            <a:ext cx="4326685" cy="4344949"/>
            <a:chOff x="1889694" y="2970000"/>
            <a:chExt cx="6660000" cy="6480175"/>
          </a:xfrm>
        </p:grpSpPr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014694" y="3915175"/>
              <a:ext cx="5535000" cy="5535000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50603">
              <a:off x="1889694" y="2970000"/>
              <a:ext cx="3510175" cy="3510175"/>
            </a:xfrm>
            <a:prstGeom prst="rect">
              <a:avLst/>
            </a:prstGeom>
          </p:spPr>
        </p:pic>
      </p:grpSp>
      <p:sp>
        <p:nvSpPr>
          <p:cNvPr id="3" name="文本框 2"/>
          <p:cNvSpPr txBox="1"/>
          <p:nvPr/>
        </p:nvSpPr>
        <p:spPr>
          <a:xfrm>
            <a:off x="3284220" y="9335135"/>
            <a:ext cx="10850880" cy="7067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algn="l">
              <a:buClrTx/>
              <a:buSzTx/>
              <a:buNone/>
            </a:pPr>
            <a:r>
              <a:rPr lang="zh-CN" altLang="en-US" sz="4000">
                <a:latin typeface="思源黑体 Normal" panose="020B0400000000000000" charset="-122"/>
                <a:ea typeface="思源黑体 Normal" panose="020B0400000000000000" charset="-122"/>
                <a:cs typeface="Source Han Sans CN Normal"/>
                <a:sym typeface="+mn-ea"/>
              </a:rPr>
              <a:t>利用上面的随机数，做一个石头剪刀布的游戏。</a:t>
            </a:r>
            <a:endParaRPr lang="zh-CN" altLang="en-US" sz="4000">
              <a:latin typeface="思源黑体 Normal" panose="020B0400000000000000" charset="-122"/>
              <a:ea typeface="思源黑体 Normal" panose="020B0400000000000000" charset="-122"/>
              <a:cs typeface="Source Han Sans CN Normal"/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KSO_WM_UNIT_PLACING_PICTURE_USER_VIEWPORT" val="{&quot;height&quot;:6984.604724409449,&quot;width&quot;:10584.91653543307}"/>
</p:tagLst>
</file>

<file path=ppt/theme/theme1.xml><?xml version="1.0" encoding="utf-8"?>
<a:theme xmlns:a="http://schemas.openxmlformats.org/drawingml/2006/main" name="《成为前端开发工程师》走进高校">
  <a:themeElements>
    <a:clrScheme name="自定义 1">
      <a:dk1>
        <a:srgbClr val="000000"/>
      </a:dk1>
      <a:lt1>
        <a:sysClr val="window" lastClr="FFFFFF"/>
      </a:lt1>
      <a:dk2>
        <a:srgbClr val="4D4D4D"/>
      </a:dk2>
      <a:lt2>
        <a:srgbClr val="F1F1F1"/>
      </a:lt2>
      <a:accent1>
        <a:srgbClr val="1B1B1B"/>
      </a:accent1>
      <a:accent2>
        <a:srgbClr val="6F7378"/>
      </a:accent2>
      <a:accent3>
        <a:srgbClr val="C9C9C9"/>
      </a:accent3>
      <a:accent4>
        <a:srgbClr val="002368"/>
      </a:accent4>
      <a:accent5>
        <a:srgbClr val="0070C0"/>
      </a:accent5>
      <a:accent6>
        <a:srgbClr val="5CD3FF"/>
      </a:accent6>
      <a:hlink>
        <a:srgbClr val="E9E9E9"/>
      </a:hlink>
      <a:folHlink>
        <a:srgbClr val="4D4D4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664</Words>
  <Application>WPS 演示</Application>
  <PresentationFormat>自定义</PresentationFormat>
  <Paragraphs>69</Paragraphs>
  <Slides>5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5" baseType="lpstr">
      <vt:lpstr>Arial</vt:lpstr>
      <vt:lpstr>宋体</vt:lpstr>
      <vt:lpstr>Wingdings</vt:lpstr>
      <vt:lpstr>思源黑体 CN Bold</vt:lpstr>
      <vt:lpstr>黑体</vt:lpstr>
      <vt:lpstr>思源黑体 CN Normal</vt:lpstr>
      <vt:lpstr>思源黑体 Medium</vt:lpstr>
      <vt:lpstr>思源黑体 Heavy</vt:lpstr>
      <vt:lpstr>Noto Sans CJK SC Medium</vt:lpstr>
      <vt:lpstr>思源黑体 Normal</vt:lpstr>
      <vt:lpstr>思源黑体 CN Medium</vt:lpstr>
      <vt:lpstr>微软雅黑</vt:lpstr>
      <vt:lpstr>Times New Roman</vt:lpstr>
      <vt:lpstr>思源黑体</vt:lpstr>
      <vt:lpstr>Helvetica Neue Medium</vt:lpstr>
      <vt:lpstr>Source Han Sans CN Normal</vt:lpstr>
      <vt:lpstr>Segoe Print</vt:lpstr>
      <vt:lpstr>Calibri</vt:lpstr>
      <vt:lpstr>Arial Unicode MS</vt:lpstr>
      <vt:lpstr>《成为前端开发工程师》走进高校</vt:lpstr>
      <vt:lpstr>PowerPoint 演示文稿</vt:lpstr>
      <vt:lpstr> 代码是一行一行执行的</vt:lpstr>
      <vt:lpstr>if 的简单格式</vt:lpstr>
      <vt:lpstr>if的完整格式</vt:lpstr>
      <vt:lpstr>练习题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css布局</dc:title>
  <dc:creator>刘碎春</dc:creator>
  <cp:lastModifiedBy>Goodorc</cp:lastModifiedBy>
  <cp:revision>995</cp:revision>
  <dcterms:created xsi:type="dcterms:W3CDTF">2014-06-24T08:28:00Z</dcterms:created>
  <dcterms:modified xsi:type="dcterms:W3CDTF">2022-01-18T11:16:27Z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4E9C75E9CDCB4CF9A3F2FB5F1BE0BA83</vt:lpwstr>
  </property>
</Properties>
</file>