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4" r:id="rId3"/>
    <p:sldId id="564" r:id="rId4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F7378"/>
    <a:srgbClr val="C9C9C9"/>
    <a:srgbClr val="1577BA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72"/>
        <p:guide pos="7256"/>
        <p:guide pos="4599"/>
        <p:guide pos="9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1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1-7.5 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函数重载，函数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参数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函数参数的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三个特殊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用法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435860"/>
            <a:ext cx="19862800" cy="7698105"/>
          </a:xfrm>
        </p:spPr>
        <p:txBody>
          <a:bodyPr wrap="square"/>
          <a:lstStyle/>
          <a:p>
            <a:pPr algn="l"/>
            <a:r>
              <a:rPr lang="en-US" altLang="zh-CN" sz="4000" b="1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1. </a:t>
            </a:r>
            <a:r>
              <a:rPr sz="4000" b="1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函数重载</a:t>
            </a:r>
            <a:endParaRPr sz="4000" b="1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同一个函数名称，不同的参数</a:t>
            </a:r>
            <a:endParaRPr lang="zh-CN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实际是不同的函数。</a:t>
            </a:r>
            <a:endParaRPr lang="zh-CN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en-US" altLang="zh-CN" sz="4000" b="1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2. </a:t>
            </a:r>
            <a:r>
              <a:rPr sz="4000" b="1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参数默认值</a:t>
            </a:r>
            <a:endParaRPr sz="4000" b="1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可省略后面的参数，</a:t>
            </a:r>
            <a:r>
              <a:rPr 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省略的参数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取默认值</a:t>
            </a:r>
            <a:endParaRPr sz="400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r>
              <a:rPr lang="en-US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C#</a:t>
            </a:r>
            <a:r>
              <a:rPr lang="zh-CN" altLang="en-US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新语法：命名参数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0" algn="l"/>
            <a:r>
              <a:rPr lang="en-US" altLang="zh-CN" sz="4000" b="1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3. </a:t>
            </a:r>
            <a:r>
              <a:rPr sz="4000" b="1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可变参数：</a:t>
            </a:r>
            <a:r>
              <a:rPr lang="en-US" altLang="zh-CN" sz="4000" b="1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params</a:t>
            </a:r>
            <a:endParaRPr lang="en-US" altLang="zh-CN" sz="4000" b="1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针对不确定个数的参数，也能方便处理</a:t>
            </a:r>
            <a:endParaRPr lang="en-US" altLang="zh-CN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自定义</PresentationFormat>
  <Paragraphs>16</Paragraphs>
  <Slides>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Helvetica Neue Medium</vt:lpstr>
      <vt:lpstr>Consolas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 为什么要用函数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1020</cp:revision>
  <dcterms:created xsi:type="dcterms:W3CDTF">2014-06-24T08:28:00Z</dcterms:created>
  <dcterms:modified xsi:type="dcterms:W3CDTF">2022-03-07T02:06:30Z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4E9C75E9CDCB4CF9A3F2FB5F1BE0BA83</vt:lpwstr>
  </property>
</Properties>
</file>