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3" r:id="rId10"/>
    <p:sldId id="294" r:id="rId11"/>
    <p:sldId id="295" r:id="rId12"/>
    <p:sldId id="297" r:id="rId13"/>
    <p:sldId id="296" r:id="rId14"/>
    <p:sldId id="300" r:id="rId15"/>
    <p:sldId id="299" r:id="rId16"/>
    <p:sldId id="298" r:id="rId17"/>
    <p:sldId id="301" r:id="rId18"/>
    <p:sldId id="304" r:id="rId19"/>
    <p:sldId id="302" r:id="rId20"/>
    <p:sldId id="307" r:id="rId21"/>
    <p:sldId id="303" r:id="rId22"/>
    <p:sldId id="305" r:id="rId23"/>
    <p:sldId id="309" r:id="rId24"/>
    <p:sldId id="310" r:id="rId25"/>
    <p:sldId id="311" r:id="rId26"/>
    <p:sldId id="312" r:id="rId27"/>
    <p:sldId id="308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 autoAdjust="0"/>
    <p:restoredTop sz="83096" autoAdjust="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4F15A-9D55-48C2-A66B-56D26610676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844522-CD46-4063-A656-8F708877550F}">
      <dgm:prSet phldrT="[文本]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en-US" dirty="0" smtClean="0"/>
            <a:t>Java</a:t>
          </a:r>
          <a:r>
            <a:rPr lang="zh-CN" altLang="en-US" dirty="0" smtClean="0"/>
            <a:t>多线程基础</a:t>
          </a:r>
          <a:endParaRPr lang="zh-CN" altLang="en-US" dirty="0"/>
        </a:p>
      </dgm:t>
    </dgm:pt>
    <dgm:pt modelId="{83C6A3D1-30D2-4E81-890F-B335A0C4D1E7}" type="parTrans" cxnId="{69C0865C-FA21-436D-BDE4-5BA848DF0E9D}">
      <dgm:prSet/>
      <dgm:spPr/>
      <dgm:t>
        <a:bodyPr/>
        <a:lstStyle/>
        <a:p>
          <a:endParaRPr lang="zh-CN" altLang="en-US"/>
        </a:p>
      </dgm:t>
    </dgm:pt>
    <dgm:pt modelId="{D0A75AAB-E0C6-48A9-A2AB-AEE16C8D383A}" type="sibTrans" cxnId="{69C0865C-FA21-436D-BDE4-5BA848DF0E9D}">
      <dgm:prSet/>
      <dgm:spPr/>
      <dgm:t>
        <a:bodyPr/>
        <a:lstStyle/>
        <a:p>
          <a:endParaRPr lang="zh-CN" altLang="en-US"/>
        </a:p>
      </dgm:t>
    </dgm:pt>
    <dgm:pt modelId="{D02B23F4-3B3A-4EAE-A5E2-2FD3E308174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为什么要多线程</a:t>
          </a:r>
          <a:endParaRPr lang="zh-CN" altLang="en-US" dirty="0"/>
        </a:p>
      </dgm:t>
    </dgm:pt>
    <dgm:pt modelId="{862BF886-33B9-4376-99C6-3E4F699FEE83}" type="parTrans" cxnId="{F1AE513A-9272-4355-87E6-9A3A79245B2E}">
      <dgm:prSet/>
      <dgm:spPr/>
      <dgm:t>
        <a:bodyPr/>
        <a:lstStyle/>
        <a:p>
          <a:endParaRPr lang="zh-CN" altLang="en-US"/>
        </a:p>
      </dgm:t>
    </dgm:pt>
    <dgm:pt modelId="{11BDE5CC-2DD1-4AE7-AA7E-92318C1D56E8}" type="sibTrans" cxnId="{F1AE513A-9272-4355-87E6-9A3A79245B2E}">
      <dgm:prSet/>
      <dgm:spPr/>
      <dgm:t>
        <a:bodyPr/>
        <a:lstStyle/>
        <a:p>
          <a:endParaRPr lang="zh-CN" altLang="en-US"/>
        </a:p>
      </dgm:t>
    </dgm:pt>
    <dgm:pt modelId="{15EBC07C-42D8-4D4E-9E81-4E30EE916374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怎么用线程</a:t>
          </a:r>
          <a:endParaRPr lang="zh-CN" altLang="en-US" dirty="0"/>
        </a:p>
      </dgm:t>
    </dgm:pt>
    <dgm:pt modelId="{30AE8B09-9648-4D1F-8462-DEEA27DDC42C}" type="parTrans" cxnId="{D3BAF2FA-A61F-4BEF-927B-B5056048DA19}">
      <dgm:prSet/>
      <dgm:spPr/>
      <dgm:t>
        <a:bodyPr/>
        <a:lstStyle/>
        <a:p>
          <a:endParaRPr lang="zh-CN" altLang="en-US"/>
        </a:p>
      </dgm:t>
    </dgm:pt>
    <dgm:pt modelId="{A7961E1D-7F0F-4FEC-B59A-3D11C0C523F2}" type="sibTrans" cxnId="{D3BAF2FA-A61F-4BEF-927B-B5056048DA19}">
      <dgm:prSet/>
      <dgm:spPr/>
      <dgm:t>
        <a:bodyPr/>
        <a:lstStyle/>
        <a:p>
          <a:endParaRPr lang="zh-CN" altLang="en-US"/>
        </a:p>
      </dgm:t>
    </dgm:pt>
    <dgm:pt modelId="{3BEF96A8-759B-40A7-9705-A71B1955A328}">
      <dgm:prSet phldrT="[文本]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en-US" altLang="en-US" dirty="0" smtClean="0"/>
            <a:t>JDK</a:t>
          </a:r>
          <a:r>
            <a:rPr lang="zh-CN" altLang="en-US" dirty="0" smtClean="0"/>
            <a:t>并发库简介</a:t>
          </a:r>
          <a:endParaRPr lang="zh-CN" altLang="en-US" dirty="0"/>
        </a:p>
      </dgm:t>
    </dgm:pt>
    <dgm:pt modelId="{02AB476C-51EB-4F71-8516-614737B75FF8}" type="parTrans" cxnId="{17AB4CB3-629C-40DD-9D77-42E5F6EBF2B4}">
      <dgm:prSet/>
      <dgm:spPr/>
      <dgm:t>
        <a:bodyPr/>
        <a:lstStyle/>
        <a:p>
          <a:endParaRPr lang="zh-CN" altLang="en-US"/>
        </a:p>
      </dgm:t>
    </dgm:pt>
    <dgm:pt modelId="{47AE9B5E-138D-4A2F-B4F0-4C81F8F29011}" type="sibTrans" cxnId="{17AB4CB3-629C-40DD-9D77-42E5F6EBF2B4}">
      <dgm:prSet/>
      <dgm:spPr/>
      <dgm:t>
        <a:bodyPr/>
        <a:lstStyle/>
        <a:p>
          <a:endParaRPr lang="zh-CN" altLang="en-US"/>
        </a:p>
      </dgm:t>
    </dgm:pt>
    <dgm:pt modelId="{0BFB81B0-5454-4E15-AC08-B1746F4A7391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dirty="0" smtClean="0"/>
            <a:t>CAS</a:t>
          </a:r>
          <a:r>
            <a:rPr lang="zh-CN" altLang="en-US" dirty="0" smtClean="0"/>
            <a:t>和原子操作</a:t>
          </a:r>
          <a:endParaRPr lang="zh-CN" altLang="en-US" dirty="0"/>
        </a:p>
      </dgm:t>
    </dgm:pt>
    <dgm:pt modelId="{3D673620-1D25-4F02-AF3D-C46F3FBD6F21}" type="parTrans" cxnId="{C88F808D-C766-4C8C-9F4B-8D39553B37F3}">
      <dgm:prSet/>
      <dgm:spPr/>
      <dgm:t>
        <a:bodyPr/>
        <a:lstStyle/>
        <a:p>
          <a:endParaRPr lang="zh-CN" altLang="en-US"/>
        </a:p>
      </dgm:t>
    </dgm:pt>
    <dgm:pt modelId="{437964A2-7EA6-4ECF-8068-391C73B79E43}" type="sibTrans" cxnId="{C88F808D-C766-4C8C-9F4B-8D39553B37F3}">
      <dgm:prSet/>
      <dgm:spPr/>
      <dgm:t>
        <a:bodyPr/>
        <a:lstStyle/>
        <a:p>
          <a:endParaRPr lang="zh-CN" altLang="en-US"/>
        </a:p>
      </dgm:t>
    </dgm:pt>
    <dgm:pt modelId="{60BFDCA9-38F7-43D2-B9BB-197F937448D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并发容器</a:t>
          </a:r>
          <a:endParaRPr lang="zh-CN" altLang="en-US" dirty="0"/>
        </a:p>
      </dgm:t>
    </dgm:pt>
    <dgm:pt modelId="{8A354DFE-3B8D-402A-93AA-7AE4E63BD580}" type="parTrans" cxnId="{F1B5BEB9-4828-40F5-8E12-47EEF96FD61C}">
      <dgm:prSet/>
      <dgm:spPr/>
      <dgm:t>
        <a:bodyPr/>
        <a:lstStyle/>
        <a:p>
          <a:endParaRPr lang="zh-CN" altLang="en-US"/>
        </a:p>
      </dgm:t>
    </dgm:pt>
    <dgm:pt modelId="{3AB8575C-4F2C-45AE-BBE7-01631B23F6A8}" type="sibTrans" cxnId="{F1B5BEB9-4828-40F5-8E12-47EEF96FD61C}">
      <dgm:prSet/>
      <dgm:spPr/>
      <dgm:t>
        <a:bodyPr/>
        <a:lstStyle/>
        <a:p>
          <a:endParaRPr lang="zh-CN" altLang="en-US"/>
        </a:p>
      </dgm:t>
    </dgm:pt>
    <dgm:pt modelId="{C9133C9D-8CF1-4036-920C-A8B33FF16203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1" dirty="0" smtClean="0"/>
            <a:t>线程间的数据共享</a:t>
          </a:r>
          <a:endParaRPr lang="zh-CN" altLang="en-US" b="1" dirty="0"/>
        </a:p>
      </dgm:t>
    </dgm:pt>
    <dgm:pt modelId="{454A6085-3845-4362-8659-6EE89C179593}" type="parTrans" cxnId="{F08B435E-49AD-4F6A-80E0-997B1E5EBE01}">
      <dgm:prSet/>
      <dgm:spPr/>
      <dgm:t>
        <a:bodyPr/>
        <a:lstStyle/>
        <a:p>
          <a:endParaRPr lang="zh-CN" altLang="en-US"/>
        </a:p>
      </dgm:t>
    </dgm:pt>
    <dgm:pt modelId="{69D8D494-1D73-4F61-BA9D-7FA0E70A3925}" type="sibTrans" cxnId="{F08B435E-49AD-4F6A-80E0-997B1E5EBE01}">
      <dgm:prSet/>
      <dgm:spPr/>
      <dgm:t>
        <a:bodyPr/>
        <a:lstStyle/>
        <a:p>
          <a:endParaRPr lang="zh-CN" altLang="en-US"/>
        </a:p>
      </dgm:t>
    </dgm:pt>
    <dgm:pt modelId="{038AC8A4-41EE-4D29-B200-EFC74A2306DB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线程的死锁</a:t>
          </a:r>
          <a:endParaRPr lang="zh-CN" altLang="en-US" dirty="0"/>
        </a:p>
      </dgm:t>
    </dgm:pt>
    <dgm:pt modelId="{4A15BDE5-C7D6-4833-B14B-B7B3271FC14D}" type="parTrans" cxnId="{8B7C4FA3-B923-44B3-A2DF-360738DB8704}">
      <dgm:prSet/>
      <dgm:spPr/>
      <dgm:t>
        <a:bodyPr/>
        <a:lstStyle/>
        <a:p>
          <a:endParaRPr lang="zh-CN" altLang="en-US"/>
        </a:p>
      </dgm:t>
    </dgm:pt>
    <dgm:pt modelId="{4D693721-BAD2-4521-A1CE-7B03F1CA8696}" type="sibTrans" cxnId="{8B7C4FA3-B923-44B3-A2DF-360738DB8704}">
      <dgm:prSet/>
      <dgm:spPr/>
      <dgm:t>
        <a:bodyPr/>
        <a:lstStyle/>
        <a:p>
          <a:endParaRPr lang="zh-CN" altLang="en-US"/>
        </a:p>
      </dgm:t>
    </dgm:pt>
    <dgm:pt modelId="{2E928CFB-ECFA-46A4-AE96-2358A3F181EE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线程池管理</a:t>
          </a:r>
          <a:endParaRPr lang="zh-CN" altLang="en-US" dirty="0"/>
        </a:p>
      </dgm:t>
    </dgm:pt>
    <dgm:pt modelId="{0D535B13-B04A-4D90-9BEE-F9DDC0F5C803}" type="parTrans" cxnId="{EF3F52DB-3500-4C13-B50A-08F6928C120D}">
      <dgm:prSet/>
      <dgm:spPr/>
      <dgm:t>
        <a:bodyPr/>
        <a:lstStyle/>
        <a:p>
          <a:endParaRPr lang="zh-CN" altLang="en-US"/>
        </a:p>
      </dgm:t>
    </dgm:pt>
    <dgm:pt modelId="{2819D7F3-2AF5-4847-90B2-E3811E216C8B}" type="sibTrans" cxnId="{EF3F52DB-3500-4C13-B50A-08F6928C120D}">
      <dgm:prSet/>
      <dgm:spPr/>
      <dgm:t>
        <a:bodyPr/>
        <a:lstStyle/>
        <a:p>
          <a:endParaRPr lang="zh-CN" altLang="en-US"/>
        </a:p>
      </dgm:t>
    </dgm:pt>
    <dgm:pt modelId="{5470D76D-8E10-444F-91B2-F22DDEF75B13}" type="pres">
      <dgm:prSet presAssocID="{8914F15A-9D55-48C2-A66B-56D2661067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0230ECA-8921-4EE6-A80F-B3CEC5145195}" type="pres">
      <dgm:prSet presAssocID="{11844522-CD46-4063-A656-8F708877550F}" presName="linNode" presStyleCnt="0"/>
      <dgm:spPr/>
    </dgm:pt>
    <dgm:pt modelId="{9DD5D98A-C53B-4800-804C-A07116C29D82}" type="pres">
      <dgm:prSet presAssocID="{11844522-CD46-4063-A656-8F708877550F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6FBA6-B74E-419C-9613-3270B970E537}" type="pres">
      <dgm:prSet presAssocID="{11844522-CD46-4063-A656-8F708877550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1D4DA-61EA-439A-89F4-5BD51A01041D}" type="pres">
      <dgm:prSet presAssocID="{D0A75AAB-E0C6-48A9-A2AB-AEE16C8D383A}" presName="spacing" presStyleCnt="0"/>
      <dgm:spPr/>
    </dgm:pt>
    <dgm:pt modelId="{BD059109-3940-4FFA-A0D1-D6ADCAF158A9}" type="pres">
      <dgm:prSet presAssocID="{3BEF96A8-759B-40A7-9705-A71B1955A328}" presName="linNode" presStyleCnt="0"/>
      <dgm:spPr/>
    </dgm:pt>
    <dgm:pt modelId="{90EF7668-8744-4F37-92BC-8932832B5B09}" type="pres">
      <dgm:prSet presAssocID="{3BEF96A8-759B-40A7-9705-A71B1955A328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AA8D7-C706-4D44-87D6-48E0A909F9B0}" type="pres">
      <dgm:prSet presAssocID="{3BEF96A8-759B-40A7-9705-A71B1955A328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795AC7-AA0E-4873-8EE8-453B1F9B0FCD}" type="presOf" srcId="{0BFB81B0-5454-4E15-AC08-B1746F4A7391}" destId="{DD0AA8D7-C706-4D44-87D6-48E0A909F9B0}" srcOrd="0" destOrd="0" presId="urn:microsoft.com/office/officeart/2005/8/layout/vList6"/>
    <dgm:cxn modelId="{F1AE513A-9272-4355-87E6-9A3A79245B2E}" srcId="{11844522-CD46-4063-A656-8F708877550F}" destId="{D02B23F4-3B3A-4EAE-A5E2-2FD3E308174E}" srcOrd="0" destOrd="0" parTransId="{862BF886-33B9-4376-99C6-3E4F699FEE83}" sibTransId="{11BDE5CC-2DD1-4AE7-AA7E-92318C1D56E8}"/>
    <dgm:cxn modelId="{8B7C4FA3-B923-44B3-A2DF-360738DB8704}" srcId="{11844522-CD46-4063-A656-8F708877550F}" destId="{038AC8A4-41EE-4D29-B200-EFC74A2306DB}" srcOrd="3" destOrd="0" parTransId="{4A15BDE5-C7D6-4833-B14B-B7B3271FC14D}" sibTransId="{4D693721-BAD2-4521-A1CE-7B03F1CA8696}"/>
    <dgm:cxn modelId="{E13E58D7-E6B4-459A-BB0E-C13BFB1C3A02}" type="presOf" srcId="{11844522-CD46-4063-A656-8F708877550F}" destId="{9DD5D98A-C53B-4800-804C-A07116C29D82}" srcOrd="0" destOrd="0" presId="urn:microsoft.com/office/officeart/2005/8/layout/vList6"/>
    <dgm:cxn modelId="{2F7A4325-08D1-4F8E-B4F5-8011057FA3AE}" type="presOf" srcId="{C9133C9D-8CF1-4036-920C-A8B33FF16203}" destId="{CF06FBA6-B74E-419C-9613-3270B970E537}" srcOrd="0" destOrd="2" presId="urn:microsoft.com/office/officeart/2005/8/layout/vList6"/>
    <dgm:cxn modelId="{82AF7432-5E17-46E0-B16E-BF41254F1DB1}" type="presOf" srcId="{038AC8A4-41EE-4D29-B200-EFC74A2306DB}" destId="{CF06FBA6-B74E-419C-9613-3270B970E537}" srcOrd="0" destOrd="3" presId="urn:microsoft.com/office/officeart/2005/8/layout/vList6"/>
    <dgm:cxn modelId="{EF3F52DB-3500-4C13-B50A-08F6928C120D}" srcId="{3BEF96A8-759B-40A7-9705-A71B1955A328}" destId="{2E928CFB-ECFA-46A4-AE96-2358A3F181EE}" srcOrd="2" destOrd="0" parTransId="{0D535B13-B04A-4D90-9BEE-F9DDC0F5C803}" sibTransId="{2819D7F3-2AF5-4847-90B2-E3811E216C8B}"/>
    <dgm:cxn modelId="{F1B5BEB9-4828-40F5-8E12-47EEF96FD61C}" srcId="{3BEF96A8-759B-40A7-9705-A71B1955A328}" destId="{60BFDCA9-38F7-43D2-B9BB-197F937448D6}" srcOrd="1" destOrd="0" parTransId="{8A354DFE-3B8D-402A-93AA-7AE4E63BD580}" sibTransId="{3AB8575C-4F2C-45AE-BBE7-01631B23F6A8}"/>
    <dgm:cxn modelId="{C88F808D-C766-4C8C-9F4B-8D39553B37F3}" srcId="{3BEF96A8-759B-40A7-9705-A71B1955A328}" destId="{0BFB81B0-5454-4E15-AC08-B1746F4A7391}" srcOrd="0" destOrd="0" parTransId="{3D673620-1D25-4F02-AF3D-C46F3FBD6F21}" sibTransId="{437964A2-7EA6-4ECF-8068-391C73B79E43}"/>
    <dgm:cxn modelId="{507433AF-009C-46ED-BF3D-D55E8403A4C3}" type="presOf" srcId="{8914F15A-9D55-48C2-A66B-56D26610676B}" destId="{5470D76D-8E10-444F-91B2-F22DDEF75B13}" srcOrd="0" destOrd="0" presId="urn:microsoft.com/office/officeart/2005/8/layout/vList6"/>
    <dgm:cxn modelId="{17AB4CB3-629C-40DD-9D77-42E5F6EBF2B4}" srcId="{8914F15A-9D55-48C2-A66B-56D26610676B}" destId="{3BEF96A8-759B-40A7-9705-A71B1955A328}" srcOrd="1" destOrd="0" parTransId="{02AB476C-51EB-4F71-8516-614737B75FF8}" sibTransId="{47AE9B5E-138D-4A2F-B4F0-4C81F8F29011}"/>
    <dgm:cxn modelId="{C2337DC6-2196-4B0E-9E11-097B710BDD1A}" type="presOf" srcId="{60BFDCA9-38F7-43D2-B9BB-197F937448D6}" destId="{DD0AA8D7-C706-4D44-87D6-48E0A909F9B0}" srcOrd="0" destOrd="1" presId="urn:microsoft.com/office/officeart/2005/8/layout/vList6"/>
    <dgm:cxn modelId="{3C42803E-096D-4792-A21C-BEC41055DB7B}" type="presOf" srcId="{D02B23F4-3B3A-4EAE-A5E2-2FD3E308174E}" destId="{CF06FBA6-B74E-419C-9613-3270B970E537}" srcOrd="0" destOrd="0" presId="urn:microsoft.com/office/officeart/2005/8/layout/vList6"/>
    <dgm:cxn modelId="{413928E2-B8F4-4E74-8250-06187BD43C96}" type="presOf" srcId="{15EBC07C-42D8-4D4E-9E81-4E30EE916374}" destId="{CF06FBA6-B74E-419C-9613-3270B970E537}" srcOrd="0" destOrd="1" presId="urn:microsoft.com/office/officeart/2005/8/layout/vList6"/>
    <dgm:cxn modelId="{D78810B9-3A3A-4CA7-939E-EEF359A9B2AC}" type="presOf" srcId="{3BEF96A8-759B-40A7-9705-A71B1955A328}" destId="{90EF7668-8744-4F37-92BC-8932832B5B09}" srcOrd="0" destOrd="0" presId="urn:microsoft.com/office/officeart/2005/8/layout/vList6"/>
    <dgm:cxn modelId="{ED933980-8FA6-4E4D-B2BE-7A561501FF4C}" type="presOf" srcId="{2E928CFB-ECFA-46A4-AE96-2358A3F181EE}" destId="{DD0AA8D7-C706-4D44-87D6-48E0A909F9B0}" srcOrd="0" destOrd="2" presId="urn:microsoft.com/office/officeart/2005/8/layout/vList6"/>
    <dgm:cxn modelId="{69C0865C-FA21-436D-BDE4-5BA848DF0E9D}" srcId="{8914F15A-9D55-48C2-A66B-56D26610676B}" destId="{11844522-CD46-4063-A656-8F708877550F}" srcOrd="0" destOrd="0" parTransId="{83C6A3D1-30D2-4E81-890F-B335A0C4D1E7}" sibTransId="{D0A75AAB-E0C6-48A9-A2AB-AEE16C8D383A}"/>
    <dgm:cxn modelId="{D3BAF2FA-A61F-4BEF-927B-B5056048DA19}" srcId="{11844522-CD46-4063-A656-8F708877550F}" destId="{15EBC07C-42D8-4D4E-9E81-4E30EE916374}" srcOrd="1" destOrd="0" parTransId="{30AE8B09-9648-4D1F-8462-DEEA27DDC42C}" sibTransId="{A7961E1D-7F0F-4FEC-B59A-3D11C0C523F2}"/>
    <dgm:cxn modelId="{F08B435E-49AD-4F6A-80E0-997B1E5EBE01}" srcId="{11844522-CD46-4063-A656-8F708877550F}" destId="{C9133C9D-8CF1-4036-920C-A8B33FF16203}" srcOrd="2" destOrd="0" parTransId="{454A6085-3845-4362-8659-6EE89C179593}" sibTransId="{69D8D494-1D73-4F61-BA9D-7FA0E70A3925}"/>
    <dgm:cxn modelId="{ADB80790-4945-4D0A-9C02-11C5EA234970}" type="presParOf" srcId="{5470D76D-8E10-444F-91B2-F22DDEF75B13}" destId="{70230ECA-8921-4EE6-A80F-B3CEC5145195}" srcOrd="0" destOrd="0" presId="urn:microsoft.com/office/officeart/2005/8/layout/vList6"/>
    <dgm:cxn modelId="{27C2F1D5-C12D-4030-B53B-DAA04972C9A6}" type="presParOf" srcId="{70230ECA-8921-4EE6-A80F-B3CEC5145195}" destId="{9DD5D98A-C53B-4800-804C-A07116C29D82}" srcOrd="0" destOrd="0" presId="urn:microsoft.com/office/officeart/2005/8/layout/vList6"/>
    <dgm:cxn modelId="{9E8F8017-0F3A-44F8-93D3-622A57F2B189}" type="presParOf" srcId="{70230ECA-8921-4EE6-A80F-B3CEC5145195}" destId="{CF06FBA6-B74E-419C-9613-3270B970E537}" srcOrd="1" destOrd="0" presId="urn:microsoft.com/office/officeart/2005/8/layout/vList6"/>
    <dgm:cxn modelId="{D1C85100-6AE7-4EDD-8891-902FDC62E516}" type="presParOf" srcId="{5470D76D-8E10-444F-91B2-F22DDEF75B13}" destId="{4261D4DA-61EA-439A-89F4-5BD51A01041D}" srcOrd="1" destOrd="0" presId="urn:microsoft.com/office/officeart/2005/8/layout/vList6"/>
    <dgm:cxn modelId="{5BF70A3B-0A68-478E-9C10-C3F4B7E7E766}" type="presParOf" srcId="{5470D76D-8E10-444F-91B2-F22DDEF75B13}" destId="{BD059109-3940-4FFA-A0D1-D6ADCAF158A9}" srcOrd="2" destOrd="0" presId="urn:microsoft.com/office/officeart/2005/8/layout/vList6"/>
    <dgm:cxn modelId="{39A5AAEA-77A8-4AA8-8252-61F2CD93C0DB}" type="presParOf" srcId="{BD059109-3940-4FFA-A0D1-D6ADCAF158A9}" destId="{90EF7668-8744-4F37-92BC-8932832B5B09}" srcOrd="0" destOrd="0" presId="urn:microsoft.com/office/officeart/2005/8/layout/vList6"/>
    <dgm:cxn modelId="{FBA7DF2C-534C-4318-8620-78DE33269281}" type="presParOf" srcId="{BD059109-3940-4FFA-A0D1-D6ADCAF158A9}" destId="{DD0AA8D7-C706-4D44-87D6-48E0A909F9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225096-9BA4-44FC-8568-E6AA29C982E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95EA1A3-E404-4EB7-B8B8-536EB44DF0E4}">
      <dgm:prSet phldrT="[文本]" custT="1"/>
      <dgm:spPr/>
      <dgm:t>
        <a:bodyPr/>
        <a:lstStyle/>
        <a:p>
          <a:r>
            <a:rPr lang="zh-CN" altLang="en-US" sz="1400" dirty="0" smtClean="0"/>
            <a:t>获取队列锁</a:t>
          </a:r>
          <a:endParaRPr lang="zh-CN" altLang="en-US" sz="1400" dirty="0"/>
        </a:p>
      </dgm:t>
    </dgm:pt>
    <dgm:pt modelId="{4A1F0ADC-92C8-4237-AC93-C752247B8A37}" type="parTrans" cxnId="{57B235C1-97DA-4FEC-9801-F2ABC7A35E6D}">
      <dgm:prSet/>
      <dgm:spPr/>
      <dgm:t>
        <a:bodyPr/>
        <a:lstStyle/>
        <a:p>
          <a:endParaRPr lang="zh-CN" altLang="en-US"/>
        </a:p>
      </dgm:t>
    </dgm:pt>
    <dgm:pt modelId="{6282A9C6-0834-4D73-B6D4-47A5B7E3E503}" type="sibTrans" cxnId="{57B235C1-97DA-4FEC-9801-F2ABC7A35E6D}">
      <dgm:prSet/>
      <dgm:spPr/>
      <dgm:t>
        <a:bodyPr/>
        <a:lstStyle/>
        <a:p>
          <a:endParaRPr lang="zh-CN" altLang="en-US"/>
        </a:p>
      </dgm:t>
    </dgm:pt>
    <dgm:pt modelId="{7C6CB7E3-15BA-4866-9620-F65D8646EEFB}">
      <dgm:prSet phldrT="[文本]" custT="1"/>
      <dgm:spPr/>
      <dgm:t>
        <a:bodyPr/>
        <a:lstStyle/>
        <a:p>
          <a:r>
            <a:rPr lang="zh-CN" altLang="en-US" sz="1400" dirty="0" smtClean="0"/>
            <a:t>队列</a:t>
          </a:r>
          <a:r>
            <a:rPr lang="en-US" altLang="zh-CN" sz="1400" dirty="0" smtClean="0"/>
            <a:t>.put(data)</a:t>
          </a:r>
          <a:endParaRPr lang="zh-CN" altLang="en-US" sz="1400" dirty="0"/>
        </a:p>
      </dgm:t>
    </dgm:pt>
    <dgm:pt modelId="{3BFFE7BB-21D0-4113-975E-A7A5DAF05D4A}" type="parTrans" cxnId="{6DD41F06-6910-46ED-BBF5-B8292F7E7B39}">
      <dgm:prSet/>
      <dgm:spPr/>
      <dgm:t>
        <a:bodyPr/>
        <a:lstStyle/>
        <a:p>
          <a:endParaRPr lang="zh-CN" altLang="en-US"/>
        </a:p>
      </dgm:t>
    </dgm:pt>
    <dgm:pt modelId="{8184A25C-8629-441D-A8A6-2439FD0F5764}" type="sibTrans" cxnId="{6DD41F06-6910-46ED-BBF5-B8292F7E7B39}">
      <dgm:prSet/>
      <dgm:spPr/>
      <dgm:t>
        <a:bodyPr/>
        <a:lstStyle/>
        <a:p>
          <a:endParaRPr lang="zh-CN" altLang="en-US"/>
        </a:p>
      </dgm:t>
    </dgm:pt>
    <dgm:pt modelId="{FD12B887-98B6-4B6D-9FA5-449F330B4584}">
      <dgm:prSet phldrT="[文本]" custT="1"/>
      <dgm:spPr/>
      <dgm:t>
        <a:bodyPr/>
        <a:lstStyle/>
        <a:p>
          <a:r>
            <a:rPr lang="zh-CN" altLang="en-US" sz="1400" dirty="0" smtClean="0"/>
            <a:t>队列</a:t>
          </a:r>
          <a:r>
            <a:rPr lang="en-US" altLang="zh-CN" sz="1400" dirty="0" smtClean="0"/>
            <a:t>.notify()</a:t>
          </a:r>
        </a:p>
        <a:p>
          <a:r>
            <a:rPr lang="zh-CN" altLang="en-US" sz="1400" dirty="0" smtClean="0"/>
            <a:t>并释放锁</a:t>
          </a:r>
          <a:endParaRPr lang="zh-CN" altLang="en-US" sz="1400" dirty="0"/>
        </a:p>
      </dgm:t>
    </dgm:pt>
    <dgm:pt modelId="{7DC6F264-484B-4451-95E4-3B45FC8D51EF}" type="parTrans" cxnId="{795BF67D-B968-448D-B6BC-10B3FE0BC3EE}">
      <dgm:prSet/>
      <dgm:spPr/>
      <dgm:t>
        <a:bodyPr/>
        <a:lstStyle/>
        <a:p>
          <a:endParaRPr lang="zh-CN" altLang="en-US"/>
        </a:p>
      </dgm:t>
    </dgm:pt>
    <dgm:pt modelId="{1C8F63B2-C4C1-41EC-974D-CE79B9FE2F68}" type="sibTrans" cxnId="{795BF67D-B968-448D-B6BC-10B3FE0BC3EE}">
      <dgm:prSet/>
      <dgm:spPr/>
      <dgm:t>
        <a:bodyPr/>
        <a:lstStyle/>
        <a:p>
          <a:endParaRPr lang="zh-CN" altLang="en-US"/>
        </a:p>
      </dgm:t>
    </dgm:pt>
    <dgm:pt modelId="{929647AE-58D2-4975-A269-180751481C79}" type="pres">
      <dgm:prSet presAssocID="{B8225096-9BA4-44FC-8568-E6AA29C982E5}" presName="linearFlow" presStyleCnt="0">
        <dgm:presLayoutVars>
          <dgm:resizeHandles val="exact"/>
        </dgm:presLayoutVars>
      </dgm:prSet>
      <dgm:spPr/>
    </dgm:pt>
    <dgm:pt modelId="{2E2D1925-593A-454D-9A8A-0561EF797D00}" type="pres">
      <dgm:prSet presAssocID="{395EA1A3-E404-4EB7-B8B8-536EB44DF0E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E8DCE-89DA-435F-A54E-8312A0210237}" type="pres">
      <dgm:prSet presAssocID="{6282A9C6-0834-4D73-B6D4-47A5B7E3E50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1657C8-3482-49E2-A716-5C951CBF9FD5}" type="pres">
      <dgm:prSet presAssocID="{6282A9C6-0834-4D73-B6D4-47A5B7E3E50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2FB8054-5D30-4745-A963-BA636252D6EB}" type="pres">
      <dgm:prSet presAssocID="{7C6CB7E3-15BA-4866-9620-F65D8646EE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00A49-ECBC-4B62-8369-D28220AFD340}" type="pres">
      <dgm:prSet presAssocID="{8184A25C-8629-441D-A8A6-2439FD0F576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9A94BC4-0A4D-44AB-855E-10287C9624C6}" type="pres">
      <dgm:prSet presAssocID="{8184A25C-8629-441D-A8A6-2439FD0F576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24A562A-0F04-4994-BBFB-10497269DD32}" type="pres">
      <dgm:prSet presAssocID="{FD12B887-98B6-4B6D-9FA5-449F330B45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235C1-97DA-4FEC-9801-F2ABC7A35E6D}" srcId="{B8225096-9BA4-44FC-8568-E6AA29C982E5}" destId="{395EA1A3-E404-4EB7-B8B8-536EB44DF0E4}" srcOrd="0" destOrd="0" parTransId="{4A1F0ADC-92C8-4237-AC93-C752247B8A37}" sibTransId="{6282A9C6-0834-4D73-B6D4-47A5B7E3E503}"/>
    <dgm:cxn modelId="{795BF67D-B968-448D-B6BC-10B3FE0BC3EE}" srcId="{B8225096-9BA4-44FC-8568-E6AA29C982E5}" destId="{FD12B887-98B6-4B6D-9FA5-449F330B4584}" srcOrd="2" destOrd="0" parTransId="{7DC6F264-484B-4451-95E4-3B45FC8D51EF}" sibTransId="{1C8F63B2-C4C1-41EC-974D-CE79B9FE2F68}"/>
    <dgm:cxn modelId="{1B212BFC-F8FE-48CE-8225-53F9FF984969}" type="presOf" srcId="{8184A25C-8629-441D-A8A6-2439FD0F5764}" destId="{59A94BC4-0A4D-44AB-855E-10287C9624C6}" srcOrd="1" destOrd="0" presId="urn:microsoft.com/office/officeart/2005/8/layout/process2"/>
    <dgm:cxn modelId="{6DD41F06-6910-46ED-BBF5-B8292F7E7B39}" srcId="{B8225096-9BA4-44FC-8568-E6AA29C982E5}" destId="{7C6CB7E3-15BA-4866-9620-F65D8646EEFB}" srcOrd="1" destOrd="0" parTransId="{3BFFE7BB-21D0-4113-975E-A7A5DAF05D4A}" sibTransId="{8184A25C-8629-441D-A8A6-2439FD0F5764}"/>
    <dgm:cxn modelId="{3F049A99-7AC9-47E5-B5DE-DF0BD23CECC2}" type="presOf" srcId="{FD12B887-98B6-4B6D-9FA5-449F330B4584}" destId="{624A562A-0F04-4994-BBFB-10497269DD32}" srcOrd="0" destOrd="0" presId="urn:microsoft.com/office/officeart/2005/8/layout/process2"/>
    <dgm:cxn modelId="{1C4A37A8-8206-4C28-9892-DE28CFE3060B}" type="presOf" srcId="{395EA1A3-E404-4EB7-B8B8-536EB44DF0E4}" destId="{2E2D1925-593A-454D-9A8A-0561EF797D00}" srcOrd="0" destOrd="0" presId="urn:microsoft.com/office/officeart/2005/8/layout/process2"/>
    <dgm:cxn modelId="{06F51AD1-5E6F-458B-89CB-461A88FCF3A3}" type="presOf" srcId="{7C6CB7E3-15BA-4866-9620-F65D8646EEFB}" destId="{D2FB8054-5D30-4745-A963-BA636252D6EB}" srcOrd="0" destOrd="0" presId="urn:microsoft.com/office/officeart/2005/8/layout/process2"/>
    <dgm:cxn modelId="{DB2D2629-54EF-42FE-A806-BE130751DE4F}" type="presOf" srcId="{8184A25C-8629-441D-A8A6-2439FD0F5764}" destId="{C5B00A49-ECBC-4B62-8369-D28220AFD340}" srcOrd="0" destOrd="0" presId="urn:microsoft.com/office/officeart/2005/8/layout/process2"/>
    <dgm:cxn modelId="{C021A527-A130-43C4-9505-743EDFD47FD1}" type="presOf" srcId="{B8225096-9BA4-44FC-8568-E6AA29C982E5}" destId="{929647AE-58D2-4975-A269-180751481C79}" srcOrd="0" destOrd="0" presId="urn:microsoft.com/office/officeart/2005/8/layout/process2"/>
    <dgm:cxn modelId="{4EE71D9D-18F6-4740-9A4B-3D94C1FD2873}" type="presOf" srcId="{6282A9C6-0834-4D73-B6D4-47A5B7E3E503}" destId="{501657C8-3482-49E2-A716-5C951CBF9FD5}" srcOrd="1" destOrd="0" presId="urn:microsoft.com/office/officeart/2005/8/layout/process2"/>
    <dgm:cxn modelId="{4062ED36-6401-49FE-B091-AB483A055C05}" type="presOf" srcId="{6282A9C6-0834-4D73-B6D4-47A5B7E3E503}" destId="{F64E8DCE-89DA-435F-A54E-8312A0210237}" srcOrd="0" destOrd="0" presId="urn:microsoft.com/office/officeart/2005/8/layout/process2"/>
    <dgm:cxn modelId="{BEF5E5C3-0390-4EB5-95FD-B8206B93D254}" type="presParOf" srcId="{929647AE-58D2-4975-A269-180751481C79}" destId="{2E2D1925-593A-454D-9A8A-0561EF797D00}" srcOrd="0" destOrd="0" presId="urn:microsoft.com/office/officeart/2005/8/layout/process2"/>
    <dgm:cxn modelId="{CCB75AE1-E570-44C1-B0C9-DA1A7F468A00}" type="presParOf" srcId="{929647AE-58D2-4975-A269-180751481C79}" destId="{F64E8DCE-89DA-435F-A54E-8312A0210237}" srcOrd="1" destOrd="0" presId="urn:microsoft.com/office/officeart/2005/8/layout/process2"/>
    <dgm:cxn modelId="{F6917EF9-3D79-49C0-A9D5-DA6778BCB88B}" type="presParOf" srcId="{F64E8DCE-89DA-435F-A54E-8312A0210237}" destId="{501657C8-3482-49E2-A716-5C951CBF9FD5}" srcOrd="0" destOrd="0" presId="urn:microsoft.com/office/officeart/2005/8/layout/process2"/>
    <dgm:cxn modelId="{60945C32-1DED-49DA-92DB-7DE86742ECCF}" type="presParOf" srcId="{929647AE-58D2-4975-A269-180751481C79}" destId="{D2FB8054-5D30-4745-A963-BA636252D6EB}" srcOrd="2" destOrd="0" presId="urn:microsoft.com/office/officeart/2005/8/layout/process2"/>
    <dgm:cxn modelId="{76DD3AA6-2753-4414-9543-E65AE23490D8}" type="presParOf" srcId="{929647AE-58D2-4975-A269-180751481C79}" destId="{C5B00A49-ECBC-4B62-8369-D28220AFD340}" srcOrd="3" destOrd="0" presId="urn:microsoft.com/office/officeart/2005/8/layout/process2"/>
    <dgm:cxn modelId="{C7688D14-3972-4265-B3E8-559F6C71715B}" type="presParOf" srcId="{C5B00A49-ECBC-4B62-8369-D28220AFD340}" destId="{59A94BC4-0A4D-44AB-855E-10287C9624C6}" srcOrd="0" destOrd="0" presId="urn:microsoft.com/office/officeart/2005/8/layout/process2"/>
    <dgm:cxn modelId="{A984BCF9-DE72-4A1D-A36D-86505D2152FE}" type="presParOf" srcId="{929647AE-58D2-4975-A269-180751481C79}" destId="{624A562A-0F04-4994-BBFB-10497269DD3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1671AD-E06D-4335-A8FE-9CF559CF18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8DA1F88-A864-47CF-BD50-CF457C21C40C}">
      <dgm:prSet phldrT="[文本]"/>
      <dgm:spPr/>
      <dgm:t>
        <a:bodyPr/>
        <a:lstStyle/>
        <a:p>
          <a:r>
            <a:rPr lang="en-US" altLang="zh-CN" dirty="0" smtClean="0"/>
            <a:t>Lock(A)</a:t>
          </a:r>
          <a:endParaRPr lang="zh-CN" altLang="en-US" dirty="0"/>
        </a:p>
      </dgm:t>
    </dgm:pt>
    <dgm:pt modelId="{9ED7A91B-9E1E-40ED-8EBC-10B10C342FED}" type="parTrans" cxnId="{B64DCB8F-E872-4557-8640-F8031604186B}">
      <dgm:prSet/>
      <dgm:spPr/>
      <dgm:t>
        <a:bodyPr/>
        <a:lstStyle/>
        <a:p>
          <a:endParaRPr lang="zh-CN" altLang="en-US"/>
        </a:p>
      </dgm:t>
    </dgm:pt>
    <dgm:pt modelId="{CB652140-4807-4F0B-AD60-B87BBEAB1E9B}" type="sibTrans" cxnId="{B64DCB8F-E872-4557-8640-F8031604186B}">
      <dgm:prSet/>
      <dgm:spPr/>
      <dgm:t>
        <a:bodyPr/>
        <a:lstStyle/>
        <a:p>
          <a:endParaRPr lang="zh-CN" altLang="en-US"/>
        </a:p>
      </dgm:t>
    </dgm:pt>
    <dgm:pt modelId="{F7EC2659-DC53-4704-9CCD-6DD581DAAA8D}">
      <dgm:prSet phldrT="[文本]"/>
      <dgm:spPr/>
      <dgm:t>
        <a:bodyPr/>
        <a:lstStyle/>
        <a:p>
          <a:r>
            <a:rPr lang="en-US" altLang="zh-CN" dirty="0" smtClean="0"/>
            <a:t>. . .</a:t>
          </a:r>
          <a:endParaRPr lang="zh-CN" altLang="en-US" dirty="0"/>
        </a:p>
      </dgm:t>
    </dgm:pt>
    <dgm:pt modelId="{CB01A668-21D4-4F22-A4B7-04CB36321E5E}" type="parTrans" cxnId="{5F9BE403-7776-4508-9176-7B9784D98AD1}">
      <dgm:prSet/>
      <dgm:spPr/>
      <dgm:t>
        <a:bodyPr/>
        <a:lstStyle/>
        <a:p>
          <a:endParaRPr lang="zh-CN" altLang="en-US"/>
        </a:p>
      </dgm:t>
    </dgm:pt>
    <dgm:pt modelId="{9476591D-B3C7-4878-9363-CA4C7482697A}" type="sibTrans" cxnId="{5F9BE403-7776-4508-9176-7B9784D98AD1}">
      <dgm:prSet/>
      <dgm:spPr/>
      <dgm:t>
        <a:bodyPr/>
        <a:lstStyle/>
        <a:p>
          <a:endParaRPr lang="zh-CN" altLang="en-US"/>
        </a:p>
      </dgm:t>
    </dgm:pt>
    <dgm:pt modelId="{542EC104-BDDE-4BEA-8ABB-995BD2EDDEF8}">
      <dgm:prSet phldrT="[文本]"/>
      <dgm:spPr/>
      <dgm:t>
        <a:bodyPr/>
        <a:lstStyle/>
        <a:p>
          <a:r>
            <a:rPr lang="en-US" altLang="zh-CN" dirty="0" smtClean="0"/>
            <a:t>Lock(B)</a:t>
          </a:r>
          <a:endParaRPr lang="zh-CN" altLang="en-US" dirty="0"/>
        </a:p>
      </dgm:t>
    </dgm:pt>
    <dgm:pt modelId="{2E50C2F8-B464-4825-984A-167BA874004E}" type="parTrans" cxnId="{CE609C7F-7813-4169-97BF-FF9F1ED9E400}">
      <dgm:prSet/>
      <dgm:spPr/>
      <dgm:t>
        <a:bodyPr/>
        <a:lstStyle/>
        <a:p>
          <a:endParaRPr lang="zh-CN" altLang="en-US"/>
        </a:p>
      </dgm:t>
    </dgm:pt>
    <dgm:pt modelId="{312F1896-5FD3-4217-A62A-B3F1AEAEAE01}" type="sibTrans" cxnId="{CE609C7F-7813-4169-97BF-FF9F1ED9E400}">
      <dgm:prSet/>
      <dgm:spPr/>
      <dgm:t>
        <a:bodyPr/>
        <a:lstStyle/>
        <a:p>
          <a:endParaRPr lang="zh-CN" altLang="en-US"/>
        </a:p>
      </dgm:t>
    </dgm:pt>
    <dgm:pt modelId="{4DF26A95-AFF8-43FA-B17C-498712BB9BED}" type="pres">
      <dgm:prSet presAssocID="{A81671AD-E06D-4335-A8FE-9CF559CF1812}" presName="Name0" presStyleCnt="0">
        <dgm:presLayoutVars>
          <dgm:dir/>
          <dgm:animLvl val="lvl"/>
          <dgm:resizeHandles val="exact"/>
        </dgm:presLayoutVars>
      </dgm:prSet>
      <dgm:spPr/>
    </dgm:pt>
    <dgm:pt modelId="{6C0E48FF-CAA5-4A2B-A097-FCCB886BD158}" type="pres">
      <dgm:prSet presAssocID="{C8DA1F88-A864-47CF-BD50-CF457C21C4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B9D24-7936-40DB-B348-92B24D436FD1}" type="pres">
      <dgm:prSet presAssocID="{CB652140-4807-4F0B-AD60-B87BBEAB1E9B}" presName="parTxOnlySpace" presStyleCnt="0"/>
      <dgm:spPr/>
    </dgm:pt>
    <dgm:pt modelId="{B3A62633-A41A-4A2A-811D-D003F5FD3057}" type="pres">
      <dgm:prSet presAssocID="{F7EC2659-DC53-4704-9CCD-6DD581DAAA8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880D-FDC1-495F-BD83-01316CDBE35D}" type="pres">
      <dgm:prSet presAssocID="{9476591D-B3C7-4878-9363-CA4C7482697A}" presName="parTxOnlySpace" presStyleCnt="0"/>
      <dgm:spPr/>
    </dgm:pt>
    <dgm:pt modelId="{A2833AA5-4DC4-49C6-87A8-5A4A80841C96}" type="pres">
      <dgm:prSet presAssocID="{542EC104-BDDE-4BEA-8ABB-995BD2EDDEF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9BE403-7776-4508-9176-7B9784D98AD1}" srcId="{A81671AD-E06D-4335-A8FE-9CF559CF1812}" destId="{F7EC2659-DC53-4704-9CCD-6DD581DAAA8D}" srcOrd="1" destOrd="0" parTransId="{CB01A668-21D4-4F22-A4B7-04CB36321E5E}" sibTransId="{9476591D-B3C7-4878-9363-CA4C7482697A}"/>
    <dgm:cxn modelId="{CE609C7F-7813-4169-97BF-FF9F1ED9E400}" srcId="{A81671AD-E06D-4335-A8FE-9CF559CF1812}" destId="{542EC104-BDDE-4BEA-8ABB-995BD2EDDEF8}" srcOrd="2" destOrd="0" parTransId="{2E50C2F8-B464-4825-984A-167BA874004E}" sibTransId="{312F1896-5FD3-4217-A62A-B3F1AEAEAE01}"/>
    <dgm:cxn modelId="{B64DCB8F-E872-4557-8640-F8031604186B}" srcId="{A81671AD-E06D-4335-A8FE-9CF559CF1812}" destId="{C8DA1F88-A864-47CF-BD50-CF457C21C40C}" srcOrd="0" destOrd="0" parTransId="{9ED7A91B-9E1E-40ED-8EBC-10B10C342FED}" sibTransId="{CB652140-4807-4F0B-AD60-B87BBEAB1E9B}"/>
    <dgm:cxn modelId="{6CDD02A2-0255-4565-A859-41F137E3A344}" type="presOf" srcId="{C8DA1F88-A864-47CF-BD50-CF457C21C40C}" destId="{6C0E48FF-CAA5-4A2B-A097-FCCB886BD158}" srcOrd="0" destOrd="0" presId="urn:microsoft.com/office/officeart/2005/8/layout/chevron1"/>
    <dgm:cxn modelId="{0339DCA3-3AB2-41A1-8752-80064E43B28F}" type="presOf" srcId="{F7EC2659-DC53-4704-9CCD-6DD581DAAA8D}" destId="{B3A62633-A41A-4A2A-811D-D003F5FD3057}" srcOrd="0" destOrd="0" presId="urn:microsoft.com/office/officeart/2005/8/layout/chevron1"/>
    <dgm:cxn modelId="{266438B1-3F78-4288-A90A-19AAECEF5896}" type="presOf" srcId="{A81671AD-E06D-4335-A8FE-9CF559CF1812}" destId="{4DF26A95-AFF8-43FA-B17C-498712BB9BED}" srcOrd="0" destOrd="0" presId="urn:microsoft.com/office/officeart/2005/8/layout/chevron1"/>
    <dgm:cxn modelId="{9D61DAE9-D665-43C3-8736-B319B334E6E7}" type="presOf" srcId="{542EC104-BDDE-4BEA-8ABB-995BD2EDDEF8}" destId="{A2833AA5-4DC4-49C6-87A8-5A4A80841C96}" srcOrd="0" destOrd="0" presId="urn:microsoft.com/office/officeart/2005/8/layout/chevron1"/>
    <dgm:cxn modelId="{54BA7BDB-5CCB-4A0F-AD75-B30A2B9AFB3F}" type="presParOf" srcId="{4DF26A95-AFF8-43FA-B17C-498712BB9BED}" destId="{6C0E48FF-CAA5-4A2B-A097-FCCB886BD158}" srcOrd="0" destOrd="0" presId="urn:microsoft.com/office/officeart/2005/8/layout/chevron1"/>
    <dgm:cxn modelId="{6C0A63B9-6B9D-4ECE-BA91-12C6DA070BDA}" type="presParOf" srcId="{4DF26A95-AFF8-43FA-B17C-498712BB9BED}" destId="{8D4B9D24-7936-40DB-B348-92B24D436FD1}" srcOrd="1" destOrd="0" presId="urn:microsoft.com/office/officeart/2005/8/layout/chevron1"/>
    <dgm:cxn modelId="{8D07235D-C9EE-43D7-A0DF-673BF9115FE4}" type="presParOf" srcId="{4DF26A95-AFF8-43FA-B17C-498712BB9BED}" destId="{B3A62633-A41A-4A2A-811D-D003F5FD3057}" srcOrd="2" destOrd="0" presId="urn:microsoft.com/office/officeart/2005/8/layout/chevron1"/>
    <dgm:cxn modelId="{FE2788DA-EC4F-42FA-8F07-F7FE5F63EFE0}" type="presParOf" srcId="{4DF26A95-AFF8-43FA-B17C-498712BB9BED}" destId="{A94E880D-FDC1-495F-BD83-01316CDBE35D}" srcOrd="3" destOrd="0" presId="urn:microsoft.com/office/officeart/2005/8/layout/chevron1"/>
    <dgm:cxn modelId="{4BAEFF78-1319-45AC-8338-9ECB3C0CCD09}" type="presParOf" srcId="{4DF26A95-AFF8-43FA-B17C-498712BB9BED}" destId="{A2833AA5-4DC4-49C6-87A8-5A4A80841C9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1671AD-E06D-4335-A8FE-9CF559CF18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8DA1F88-A864-47CF-BD50-CF457C21C40C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Lock(B)</a:t>
          </a:r>
          <a:endParaRPr lang="zh-CN" altLang="en-US" dirty="0"/>
        </a:p>
      </dgm:t>
    </dgm:pt>
    <dgm:pt modelId="{9ED7A91B-9E1E-40ED-8EBC-10B10C342FED}" type="parTrans" cxnId="{B64DCB8F-E872-4557-8640-F8031604186B}">
      <dgm:prSet/>
      <dgm:spPr/>
      <dgm:t>
        <a:bodyPr/>
        <a:lstStyle/>
        <a:p>
          <a:endParaRPr lang="zh-CN" altLang="en-US"/>
        </a:p>
      </dgm:t>
    </dgm:pt>
    <dgm:pt modelId="{CB652140-4807-4F0B-AD60-B87BBEAB1E9B}" type="sibTrans" cxnId="{B64DCB8F-E872-4557-8640-F8031604186B}">
      <dgm:prSet/>
      <dgm:spPr/>
      <dgm:t>
        <a:bodyPr/>
        <a:lstStyle/>
        <a:p>
          <a:endParaRPr lang="zh-CN" altLang="en-US"/>
        </a:p>
      </dgm:t>
    </dgm:pt>
    <dgm:pt modelId="{F7EC2659-DC53-4704-9CCD-6DD581DAAA8D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Lock(A)</a:t>
          </a:r>
          <a:endParaRPr lang="zh-CN" altLang="en-US" dirty="0"/>
        </a:p>
      </dgm:t>
    </dgm:pt>
    <dgm:pt modelId="{CB01A668-21D4-4F22-A4B7-04CB36321E5E}" type="parTrans" cxnId="{5F9BE403-7776-4508-9176-7B9784D98AD1}">
      <dgm:prSet/>
      <dgm:spPr/>
      <dgm:t>
        <a:bodyPr/>
        <a:lstStyle/>
        <a:p>
          <a:endParaRPr lang="zh-CN" altLang="en-US"/>
        </a:p>
      </dgm:t>
    </dgm:pt>
    <dgm:pt modelId="{9476591D-B3C7-4878-9363-CA4C7482697A}" type="sibTrans" cxnId="{5F9BE403-7776-4508-9176-7B9784D98AD1}">
      <dgm:prSet/>
      <dgm:spPr/>
      <dgm:t>
        <a:bodyPr/>
        <a:lstStyle/>
        <a:p>
          <a:endParaRPr lang="zh-CN" altLang="en-US"/>
        </a:p>
      </dgm:t>
    </dgm:pt>
    <dgm:pt modelId="{542EC104-BDDE-4BEA-8ABB-995BD2EDDEF8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. . .</a:t>
          </a:r>
          <a:endParaRPr lang="zh-CN" altLang="en-US" dirty="0"/>
        </a:p>
      </dgm:t>
    </dgm:pt>
    <dgm:pt modelId="{2E50C2F8-B464-4825-984A-167BA874004E}" type="parTrans" cxnId="{CE609C7F-7813-4169-97BF-FF9F1ED9E400}">
      <dgm:prSet/>
      <dgm:spPr/>
      <dgm:t>
        <a:bodyPr/>
        <a:lstStyle/>
        <a:p>
          <a:endParaRPr lang="zh-CN" altLang="en-US"/>
        </a:p>
      </dgm:t>
    </dgm:pt>
    <dgm:pt modelId="{312F1896-5FD3-4217-A62A-B3F1AEAEAE01}" type="sibTrans" cxnId="{CE609C7F-7813-4169-97BF-FF9F1ED9E400}">
      <dgm:prSet/>
      <dgm:spPr/>
      <dgm:t>
        <a:bodyPr/>
        <a:lstStyle/>
        <a:p>
          <a:endParaRPr lang="zh-CN" altLang="en-US"/>
        </a:p>
      </dgm:t>
    </dgm:pt>
    <dgm:pt modelId="{4DF26A95-AFF8-43FA-B17C-498712BB9BED}" type="pres">
      <dgm:prSet presAssocID="{A81671AD-E06D-4335-A8FE-9CF559CF1812}" presName="Name0" presStyleCnt="0">
        <dgm:presLayoutVars>
          <dgm:dir/>
          <dgm:animLvl val="lvl"/>
          <dgm:resizeHandles val="exact"/>
        </dgm:presLayoutVars>
      </dgm:prSet>
      <dgm:spPr/>
    </dgm:pt>
    <dgm:pt modelId="{6C0E48FF-CAA5-4A2B-A097-FCCB886BD158}" type="pres">
      <dgm:prSet presAssocID="{C8DA1F88-A864-47CF-BD50-CF457C21C4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B9D24-7936-40DB-B348-92B24D436FD1}" type="pres">
      <dgm:prSet presAssocID="{CB652140-4807-4F0B-AD60-B87BBEAB1E9B}" presName="parTxOnlySpace" presStyleCnt="0"/>
      <dgm:spPr/>
    </dgm:pt>
    <dgm:pt modelId="{B3A62633-A41A-4A2A-811D-D003F5FD3057}" type="pres">
      <dgm:prSet presAssocID="{F7EC2659-DC53-4704-9CCD-6DD581DAAA8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E880D-FDC1-495F-BD83-01316CDBE35D}" type="pres">
      <dgm:prSet presAssocID="{9476591D-B3C7-4878-9363-CA4C7482697A}" presName="parTxOnlySpace" presStyleCnt="0"/>
      <dgm:spPr/>
    </dgm:pt>
    <dgm:pt modelId="{A2833AA5-4DC4-49C6-87A8-5A4A80841C96}" type="pres">
      <dgm:prSet presAssocID="{542EC104-BDDE-4BEA-8ABB-995BD2EDDEF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9BE403-7776-4508-9176-7B9784D98AD1}" srcId="{A81671AD-E06D-4335-A8FE-9CF559CF1812}" destId="{F7EC2659-DC53-4704-9CCD-6DD581DAAA8D}" srcOrd="1" destOrd="0" parTransId="{CB01A668-21D4-4F22-A4B7-04CB36321E5E}" sibTransId="{9476591D-B3C7-4878-9363-CA4C7482697A}"/>
    <dgm:cxn modelId="{CE609C7F-7813-4169-97BF-FF9F1ED9E400}" srcId="{A81671AD-E06D-4335-A8FE-9CF559CF1812}" destId="{542EC104-BDDE-4BEA-8ABB-995BD2EDDEF8}" srcOrd="2" destOrd="0" parTransId="{2E50C2F8-B464-4825-984A-167BA874004E}" sibTransId="{312F1896-5FD3-4217-A62A-B3F1AEAEAE01}"/>
    <dgm:cxn modelId="{A29FD478-B537-4843-A398-EBDD8A54C357}" type="presOf" srcId="{F7EC2659-DC53-4704-9CCD-6DD581DAAA8D}" destId="{B3A62633-A41A-4A2A-811D-D003F5FD3057}" srcOrd="0" destOrd="0" presId="urn:microsoft.com/office/officeart/2005/8/layout/chevron1"/>
    <dgm:cxn modelId="{25D7FB17-2F93-4417-A892-DC3524BD4571}" type="presOf" srcId="{C8DA1F88-A864-47CF-BD50-CF457C21C40C}" destId="{6C0E48FF-CAA5-4A2B-A097-FCCB886BD158}" srcOrd="0" destOrd="0" presId="urn:microsoft.com/office/officeart/2005/8/layout/chevron1"/>
    <dgm:cxn modelId="{B64DCB8F-E872-4557-8640-F8031604186B}" srcId="{A81671AD-E06D-4335-A8FE-9CF559CF1812}" destId="{C8DA1F88-A864-47CF-BD50-CF457C21C40C}" srcOrd="0" destOrd="0" parTransId="{9ED7A91B-9E1E-40ED-8EBC-10B10C342FED}" sibTransId="{CB652140-4807-4F0B-AD60-B87BBEAB1E9B}"/>
    <dgm:cxn modelId="{98C6481D-677D-4090-A66E-575FB4439C3C}" type="presOf" srcId="{542EC104-BDDE-4BEA-8ABB-995BD2EDDEF8}" destId="{A2833AA5-4DC4-49C6-87A8-5A4A80841C96}" srcOrd="0" destOrd="0" presId="urn:microsoft.com/office/officeart/2005/8/layout/chevron1"/>
    <dgm:cxn modelId="{93C70F21-D38E-41F0-9C11-DF801720B390}" type="presOf" srcId="{A81671AD-E06D-4335-A8FE-9CF559CF1812}" destId="{4DF26A95-AFF8-43FA-B17C-498712BB9BED}" srcOrd="0" destOrd="0" presId="urn:microsoft.com/office/officeart/2005/8/layout/chevron1"/>
    <dgm:cxn modelId="{AB3CF1D5-2D6E-44B0-9C4C-8E1C39A3C1A8}" type="presParOf" srcId="{4DF26A95-AFF8-43FA-B17C-498712BB9BED}" destId="{6C0E48FF-CAA5-4A2B-A097-FCCB886BD158}" srcOrd="0" destOrd="0" presId="urn:microsoft.com/office/officeart/2005/8/layout/chevron1"/>
    <dgm:cxn modelId="{D0E9B4E2-4481-411F-B62C-5C1E7065E2D1}" type="presParOf" srcId="{4DF26A95-AFF8-43FA-B17C-498712BB9BED}" destId="{8D4B9D24-7936-40DB-B348-92B24D436FD1}" srcOrd="1" destOrd="0" presId="urn:microsoft.com/office/officeart/2005/8/layout/chevron1"/>
    <dgm:cxn modelId="{3ADC44B2-9048-47BF-8520-CB7035BD44D9}" type="presParOf" srcId="{4DF26A95-AFF8-43FA-B17C-498712BB9BED}" destId="{B3A62633-A41A-4A2A-811D-D003F5FD3057}" srcOrd="2" destOrd="0" presId="urn:microsoft.com/office/officeart/2005/8/layout/chevron1"/>
    <dgm:cxn modelId="{8F605B4C-0560-4B2B-8129-0F7D5E731A6F}" type="presParOf" srcId="{4DF26A95-AFF8-43FA-B17C-498712BB9BED}" destId="{A94E880D-FDC1-495F-BD83-01316CDBE35D}" srcOrd="3" destOrd="0" presId="urn:microsoft.com/office/officeart/2005/8/layout/chevron1"/>
    <dgm:cxn modelId="{25C9A9D9-DC68-48C9-AA11-940B4E3F000F}" type="presParOf" srcId="{4DF26A95-AFF8-43FA-B17C-498712BB9BED}" destId="{A2833AA5-4DC4-49C6-87A8-5A4A80841C9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600A8-1958-432A-B120-3C5A98D94D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3C486C-71C7-4FEB-A476-A632803B737A}">
      <dgm:prSet phldrT="[文本]"/>
      <dgm:spPr/>
      <dgm:t>
        <a:bodyPr/>
        <a:lstStyle/>
        <a:p>
          <a:r>
            <a:rPr lang="zh-CN" altLang="en-US" dirty="0" smtClean="0"/>
            <a:t>大量</a:t>
          </a:r>
          <a:r>
            <a:rPr lang="en-US" altLang="zh-CN" dirty="0" smtClean="0"/>
            <a:t>IO</a:t>
          </a:r>
          <a:r>
            <a:rPr lang="zh-CN" altLang="en-US" dirty="0" smtClean="0"/>
            <a:t>处理</a:t>
          </a:r>
          <a:endParaRPr lang="zh-CN" altLang="en-US" dirty="0"/>
        </a:p>
      </dgm:t>
    </dgm:pt>
    <dgm:pt modelId="{E3B9E72F-5310-4911-98F8-103CF23E0F6A}" type="parTrans" cxnId="{B8AD3F9A-9E10-48D1-BB60-640642AA5EB1}">
      <dgm:prSet/>
      <dgm:spPr/>
      <dgm:t>
        <a:bodyPr/>
        <a:lstStyle/>
        <a:p>
          <a:endParaRPr lang="zh-CN" altLang="en-US"/>
        </a:p>
      </dgm:t>
    </dgm:pt>
    <dgm:pt modelId="{FA33CE1C-641E-4238-8030-7C01251063E4}" type="sibTrans" cxnId="{B8AD3F9A-9E10-48D1-BB60-640642AA5EB1}">
      <dgm:prSet/>
      <dgm:spPr/>
      <dgm:t>
        <a:bodyPr/>
        <a:lstStyle/>
        <a:p>
          <a:endParaRPr lang="zh-CN" altLang="en-US"/>
        </a:p>
      </dgm:t>
    </dgm:pt>
    <dgm:pt modelId="{067AC073-BEC1-4D23-A8F7-DB1F5BC0529B}">
      <dgm:prSet phldrT="[文本]" custT="1"/>
      <dgm:spPr/>
      <dgm:t>
        <a:bodyPr/>
        <a:lstStyle/>
        <a:p>
          <a:r>
            <a:rPr lang="zh-CN" altLang="en-US" sz="2400" dirty="0" smtClean="0"/>
            <a:t>网络通信</a:t>
          </a:r>
          <a:endParaRPr lang="zh-CN" altLang="en-US" sz="2400" dirty="0"/>
        </a:p>
      </dgm:t>
    </dgm:pt>
    <dgm:pt modelId="{B69B97EC-79F0-422B-9FAF-7699047A0901}" type="parTrans" cxnId="{ED5B82D5-3113-4C91-9CA0-4CBC63E19912}">
      <dgm:prSet/>
      <dgm:spPr/>
      <dgm:t>
        <a:bodyPr/>
        <a:lstStyle/>
        <a:p>
          <a:endParaRPr lang="zh-CN" altLang="en-US"/>
        </a:p>
      </dgm:t>
    </dgm:pt>
    <dgm:pt modelId="{F7F2FFBC-B64A-4D05-88C5-626172C5B309}" type="sibTrans" cxnId="{ED5B82D5-3113-4C91-9CA0-4CBC63E19912}">
      <dgm:prSet/>
      <dgm:spPr/>
      <dgm:t>
        <a:bodyPr/>
        <a:lstStyle/>
        <a:p>
          <a:endParaRPr lang="zh-CN" altLang="en-US"/>
        </a:p>
      </dgm:t>
    </dgm:pt>
    <dgm:pt modelId="{5945DFE9-0C0E-46CE-AE61-D2BA055F61A9}">
      <dgm:prSet phldrT="[文本]" custT="1"/>
      <dgm:spPr/>
      <dgm:t>
        <a:bodyPr/>
        <a:lstStyle/>
        <a:p>
          <a:r>
            <a:rPr lang="zh-CN" altLang="en-US" sz="2400" dirty="0" smtClean="0"/>
            <a:t>数据库交互</a:t>
          </a:r>
          <a:endParaRPr lang="zh-CN" altLang="en-US" sz="2400" dirty="0"/>
        </a:p>
      </dgm:t>
    </dgm:pt>
    <dgm:pt modelId="{1D1B9720-24E8-4B16-8D16-201B837C933E}" type="parTrans" cxnId="{2C3442F4-3FD7-45CE-8926-41DFD9CA8365}">
      <dgm:prSet/>
      <dgm:spPr/>
      <dgm:t>
        <a:bodyPr/>
        <a:lstStyle/>
        <a:p>
          <a:endParaRPr lang="zh-CN" altLang="en-US"/>
        </a:p>
      </dgm:t>
    </dgm:pt>
    <dgm:pt modelId="{6DFFE140-9E80-4F36-85F4-0F887757545B}" type="sibTrans" cxnId="{2C3442F4-3FD7-45CE-8926-41DFD9CA8365}">
      <dgm:prSet/>
      <dgm:spPr/>
      <dgm:t>
        <a:bodyPr/>
        <a:lstStyle/>
        <a:p>
          <a:endParaRPr lang="zh-CN" altLang="en-US"/>
        </a:p>
      </dgm:t>
    </dgm:pt>
    <dgm:pt modelId="{3A047908-799B-4C08-A8BC-218E76791817}">
      <dgm:prSet phldrT="[文本]"/>
      <dgm:spPr/>
      <dgm:t>
        <a:bodyPr/>
        <a:lstStyle/>
        <a:p>
          <a:r>
            <a:rPr lang="zh-CN" altLang="en-US" dirty="0" smtClean="0"/>
            <a:t>系统监控</a:t>
          </a:r>
          <a:endParaRPr lang="zh-CN" altLang="en-US" dirty="0"/>
        </a:p>
      </dgm:t>
    </dgm:pt>
    <dgm:pt modelId="{FA0D94F9-C3C9-474A-84DA-BE7B9E967C19}" type="parTrans" cxnId="{8E403018-3CAF-4D82-BCEA-17005F5848F0}">
      <dgm:prSet/>
      <dgm:spPr/>
      <dgm:t>
        <a:bodyPr/>
        <a:lstStyle/>
        <a:p>
          <a:endParaRPr lang="zh-CN" altLang="en-US"/>
        </a:p>
      </dgm:t>
    </dgm:pt>
    <dgm:pt modelId="{0133B288-44A9-4498-914C-921E9EE9454F}" type="sibTrans" cxnId="{8E403018-3CAF-4D82-BCEA-17005F5848F0}">
      <dgm:prSet/>
      <dgm:spPr/>
      <dgm:t>
        <a:bodyPr/>
        <a:lstStyle/>
        <a:p>
          <a:endParaRPr lang="zh-CN" altLang="en-US"/>
        </a:p>
      </dgm:t>
    </dgm:pt>
    <dgm:pt modelId="{1256F09B-3596-430A-A7A6-DA0B42D0AB91}">
      <dgm:prSet phldrT="[文本]" custT="1"/>
      <dgm:spPr/>
      <dgm:t>
        <a:bodyPr/>
        <a:lstStyle/>
        <a:p>
          <a:r>
            <a:rPr lang="zh-CN" altLang="en-US" sz="2400" dirty="0" smtClean="0"/>
            <a:t>状态更新</a:t>
          </a:r>
        </a:p>
      </dgm:t>
    </dgm:pt>
    <dgm:pt modelId="{0FDDCC6D-4BB4-4A29-8FBB-E209E62C82A4}" type="parTrans" cxnId="{FCC3C764-1422-448D-A301-5AAA1AE3DF0B}">
      <dgm:prSet/>
      <dgm:spPr/>
      <dgm:t>
        <a:bodyPr/>
        <a:lstStyle/>
        <a:p>
          <a:endParaRPr lang="zh-CN" altLang="en-US"/>
        </a:p>
      </dgm:t>
    </dgm:pt>
    <dgm:pt modelId="{D6861BCC-AA6C-4C7A-A5E4-3048085944F5}" type="sibTrans" cxnId="{FCC3C764-1422-448D-A301-5AAA1AE3DF0B}">
      <dgm:prSet/>
      <dgm:spPr/>
      <dgm:t>
        <a:bodyPr/>
        <a:lstStyle/>
        <a:p>
          <a:endParaRPr lang="zh-CN" altLang="en-US"/>
        </a:p>
      </dgm:t>
    </dgm:pt>
    <dgm:pt modelId="{9623CECD-5289-49AC-AE89-B382BBC3DF4D}">
      <dgm:prSet phldrT="[文本]" custT="1"/>
      <dgm:spPr/>
      <dgm:t>
        <a:bodyPr/>
        <a:lstStyle/>
        <a:p>
          <a:r>
            <a:rPr lang="zh-CN" altLang="en-US" sz="2400" dirty="0" smtClean="0"/>
            <a:t>流量监控</a:t>
          </a:r>
        </a:p>
      </dgm:t>
    </dgm:pt>
    <dgm:pt modelId="{B5A84822-9D96-4BD8-A04F-2F52CAEBB62E}" type="parTrans" cxnId="{36A99094-4F2E-46AB-88DE-8F278F33F6CE}">
      <dgm:prSet/>
      <dgm:spPr/>
      <dgm:t>
        <a:bodyPr/>
        <a:lstStyle/>
        <a:p>
          <a:endParaRPr lang="zh-CN" altLang="en-US"/>
        </a:p>
      </dgm:t>
    </dgm:pt>
    <dgm:pt modelId="{FD4B764C-1243-4FFD-BF31-0904ADC57FAB}" type="sibTrans" cxnId="{36A99094-4F2E-46AB-88DE-8F278F33F6CE}">
      <dgm:prSet/>
      <dgm:spPr/>
      <dgm:t>
        <a:bodyPr/>
        <a:lstStyle/>
        <a:p>
          <a:endParaRPr lang="zh-CN" altLang="en-US"/>
        </a:p>
      </dgm:t>
    </dgm:pt>
    <dgm:pt modelId="{A5055A78-DC16-4627-B343-47FEB3E9B9A7}">
      <dgm:prSet phldrT="[文本]"/>
      <dgm:spPr/>
      <dgm:t>
        <a:bodyPr/>
        <a:lstStyle/>
        <a:p>
          <a:r>
            <a:rPr lang="zh-CN" altLang="en-US" dirty="0" smtClean="0"/>
            <a:t>用户界面</a:t>
          </a:r>
          <a:endParaRPr lang="zh-CN" altLang="en-US" dirty="0"/>
        </a:p>
      </dgm:t>
    </dgm:pt>
    <dgm:pt modelId="{85EE532C-CB37-40E0-BCCA-DFA0BD44149D}" type="parTrans" cxnId="{4FDD8CF6-F9B2-4E4C-B0E3-498ABA7AE5D7}">
      <dgm:prSet/>
      <dgm:spPr/>
      <dgm:t>
        <a:bodyPr/>
        <a:lstStyle/>
        <a:p>
          <a:endParaRPr lang="zh-CN" altLang="en-US"/>
        </a:p>
      </dgm:t>
    </dgm:pt>
    <dgm:pt modelId="{4150A003-5E12-4EAC-8281-D4F9F59A985C}" type="sibTrans" cxnId="{4FDD8CF6-F9B2-4E4C-B0E3-498ABA7AE5D7}">
      <dgm:prSet/>
      <dgm:spPr/>
      <dgm:t>
        <a:bodyPr/>
        <a:lstStyle/>
        <a:p>
          <a:endParaRPr lang="zh-CN" altLang="en-US"/>
        </a:p>
      </dgm:t>
    </dgm:pt>
    <dgm:pt modelId="{91E45621-ECA9-4A86-B9A6-17CA103DEE74}">
      <dgm:prSet phldrT="[文本]" custT="1"/>
      <dgm:spPr/>
      <dgm:t>
        <a:bodyPr/>
        <a:lstStyle/>
        <a:p>
          <a:r>
            <a:rPr lang="zh-CN" altLang="en-US" sz="2400" dirty="0" smtClean="0"/>
            <a:t>界面事件分发</a:t>
          </a:r>
        </a:p>
      </dgm:t>
    </dgm:pt>
    <dgm:pt modelId="{30EC85F3-2A94-4C2D-AE89-D74788B145A2}" type="parTrans" cxnId="{8D0F0435-4D38-468B-95A7-D5D2DFBD4885}">
      <dgm:prSet/>
      <dgm:spPr/>
      <dgm:t>
        <a:bodyPr/>
        <a:lstStyle/>
        <a:p>
          <a:endParaRPr lang="zh-CN" altLang="en-US"/>
        </a:p>
      </dgm:t>
    </dgm:pt>
    <dgm:pt modelId="{F919FCE6-9DBF-40BB-AA2C-688492C4B539}" type="sibTrans" cxnId="{8D0F0435-4D38-468B-95A7-D5D2DFBD4885}">
      <dgm:prSet/>
      <dgm:spPr/>
      <dgm:t>
        <a:bodyPr/>
        <a:lstStyle/>
        <a:p>
          <a:endParaRPr lang="zh-CN" altLang="en-US"/>
        </a:p>
      </dgm:t>
    </dgm:pt>
    <dgm:pt modelId="{2FB99918-ACDA-4D54-900E-7C4A296555A9}">
      <dgm:prSet phldrT="[文本]" custT="1"/>
      <dgm:spPr/>
      <dgm:t>
        <a:bodyPr/>
        <a:lstStyle/>
        <a:p>
          <a:r>
            <a:rPr lang="zh-CN" altLang="en-US" sz="2400" dirty="0" smtClean="0"/>
            <a:t>显示动画</a:t>
          </a:r>
        </a:p>
      </dgm:t>
    </dgm:pt>
    <dgm:pt modelId="{4F0262F8-7FBC-43F4-AFF9-8DFDFFF57BD1}" type="parTrans" cxnId="{A7F196D9-B3DC-4F57-9709-B3BF28DEE69D}">
      <dgm:prSet/>
      <dgm:spPr/>
      <dgm:t>
        <a:bodyPr/>
        <a:lstStyle/>
        <a:p>
          <a:endParaRPr lang="zh-CN" altLang="en-US"/>
        </a:p>
      </dgm:t>
    </dgm:pt>
    <dgm:pt modelId="{135B8DB0-37F1-4064-A79A-DFBFDE45CD3F}" type="sibTrans" cxnId="{A7F196D9-B3DC-4F57-9709-B3BF28DEE69D}">
      <dgm:prSet/>
      <dgm:spPr/>
      <dgm:t>
        <a:bodyPr/>
        <a:lstStyle/>
        <a:p>
          <a:endParaRPr lang="zh-CN" altLang="en-US"/>
        </a:p>
      </dgm:t>
    </dgm:pt>
    <dgm:pt modelId="{CB383C96-A629-45C4-BAC6-391EFFE9DF6C}">
      <dgm:prSet phldrT="[文本]" custT="1"/>
      <dgm:spPr/>
      <dgm:t>
        <a:bodyPr/>
        <a:lstStyle/>
        <a:p>
          <a:r>
            <a:rPr lang="zh-CN" altLang="en-US" sz="2400" dirty="0" smtClean="0"/>
            <a:t>磁盘访问</a:t>
          </a:r>
          <a:endParaRPr lang="zh-CN" altLang="en-US" sz="2400" dirty="0"/>
        </a:p>
      </dgm:t>
    </dgm:pt>
    <dgm:pt modelId="{C7A0DEFC-F456-4C47-AD3E-C48C6838E8F8}" type="parTrans" cxnId="{518D5C86-16F7-47D7-8EBA-BAF7C3C98647}">
      <dgm:prSet/>
      <dgm:spPr/>
      <dgm:t>
        <a:bodyPr/>
        <a:lstStyle/>
        <a:p>
          <a:endParaRPr lang="zh-CN" altLang="en-US"/>
        </a:p>
      </dgm:t>
    </dgm:pt>
    <dgm:pt modelId="{C7709F5E-3FB6-42C1-AFCA-D11994D12170}" type="sibTrans" cxnId="{518D5C86-16F7-47D7-8EBA-BAF7C3C98647}">
      <dgm:prSet/>
      <dgm:spPr/>
      <dgm:t>
        <a:bodyPr/>
        <a:lstStyle/>
        <a:p>
          <a:endParaRPr lang="zh-CN" altLang="en-US"/>
        </a:p>
      </dgm:t>
    </dgm:pt>
    <dgm:pt modelId="{9FF6287E-8708-4826-A5EA-C5CC235F6F34}" type="pres">
      <dgm:prSet presAssocID="{ED2600A8-1958-432A-B120-3C5A98D94D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E84D8F-F42E-4F3A-9281-812DC5956C33}" type="pres">
      <dgm:prSet presAssocID="{EA3C486C-71C7-4FEB-A476-A632803B737A}" presName="composite" presStyleCnt="0"/>
      <dgm:spPr/>
    </dgm:pt>
    <dgm:pt modelId="{FA32191B-402F-4E3F-B356-DDD7F694D659}" type="pres">
      <dgm:prSet presAssocID="{EA3C486C-71C7-4FEB-A476-A632803B737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963F7-57BE-4EC6-BF19-285A54D6582E}" type="pres">
      <dgm:prSet presAssocID="{EA3C486C-71C7-4FEB-A476-A632803B737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E8E4D-BBA1-49AD-BD45-B18A19647402}" type="pres">
      <dgm:prSet presAssocID="{FA33CE1C-641E-4238-8030-7C01251063E4}" presName="space" presStyleCnt="0"/>
      <dgm:spPr/>
    </dgm:pt>
    <dgm:pt modelId="{C95286EF-7937-4918-A879-90CA3B491DD1}" type="pres">
      <dgm:prSet presAssocID="{3A047908-799B-4C08-A8BC-218E76791817}" presName="composite" presStyleCnt="0"/>
      <dgm:spPr/>
    </dgm:pt>
    <dgm:pt modelId="{081C1BD6-8CA3-4EEB-BEA5-4FB8089C11BB}" type="pres">
      <dgm:prSet presAssocID="{3A047908-799B-4C08-A8BC-218E767918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930E89-250E-422C-BBCD-A56EC8D88D7B}" type="pres">
      <dgm:prSet presAssocID="{3A047908-799B-4C08-A8BC-218E767918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A80AE-D8E8-457E-9C51-56181D6D4F43}" type="pres">
      <dgm:prSet presAssocID="{0133B288-44A9-4498-914C-921E9EE9454F}" presName="space" presStyleCnt="0"/>
      <dgm:spPr/>
    </dgm:pt>
    <dgm:pt modelId="{EF23E861-CE22-4D2E-AA0C-499A4EBDED5C}" type="pres">
      <dgm:prSet presAssocID="{A5055A78-DC16-4627-B343-47FEB3E9B9A7}" presName="composite" presStyleCnt="0"/>
      <dgm:spPr/>
    </dgm:pt>
    <dgm:pt modelId="{0FD35227-4919-4B3C-9D72-89B90FAEEE7E}" type="pres">
      <dgm:prSet presAssocID="{A5055A78-DC16-4627-B343-47FEB3E9B9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04AA1-B3E4-49B8-8ED0-BFF19AA33B3E}" type="pres">
      <dgm:prSet presAssocID="{A5055A78-DC16-4627-B343-47FEB3E9B9A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DD8CF6-F9B2-4E4C-B0E3-498ABA7AE5D7}" srcId="{ED2600A8-1958-432A-B120-3C5A98D94D58}" destId="{A5055A78-DC16-4627-B343-47FEB3E9B9A7}" srcOrd="2" destOrd="0" parTransId="{85EE532C-CB37-40E0-BCCA-DFA0BD44149D}" sibTransId="{4150A003-5E12-4EAC-8281-D4F9F59A985C}"/>
    <dgm:cxn modelId="{36A99094-4F2E-46AB-88DE-8F278F33F6CE}" srcId="{3A047908-799B-4C08-A8BC-218E76791817}" destId="{9623CECD-5289-49AC-AE89-B382BBC3DF4D}" srcOrd="1" destOrd="0" parTransId="{B5A84822-9D96-4BD8-A04F-2F52CAEBB62E}" sibTransId="{FD4B764C-1243-4FFD-BF31-0904ADC57FAB}"/>
    <dgm:cxn modelId="{0260D7BE-274E-49E1-B450-59DB63BA365D}" type="presOf" srcId="{067AC073-BEC1-4D23-A8F7-DB1F5BC0529B}" destId="{E68963F7-57BE-4EC6-BF19-285A54D6582E}" srcOrd="0" destOrd="0" presId="urn:microsoft.com/office/officeart/2005/8/layout/hList1"/>
    <dgm:cxn modelId="{2C3442F4-3FD7-45CE-8926-41DFD9CA8365}" srcId="{EA3C486C-71C7-4FEB-A476-A632803B737A}" destId="{5945DFE9-0C0E-46CE-AE61-D2BA055F61A9}" srcOrd="1" destOrd="0" parTransId="{1D1B9720-24E8-4B16-8D16-201B837C933E}" sibTransId="{6DFFE140-9E80-4F36-85F4-0F887757545B}"/>
    <dgm:cxn modelId="{8709766D-3CB7-4D5D-B512-618588E30856}" type="presOf" srcId="{5945DFE9-0C0E-46CE-AE61-D2BA055F61A9}" destId="{E68963F7-57BE-4EC6-BF19-285A54D6582E}" srcOrd="0" destOrd="1" presId="urn:microsoft.com/office/officeart/2005/8/layout/hList1"/>
    <dgm:cxn modelId="{0C1CDD32-19E3-441E-AFA1-DA04861006D9}" type="presOf" srcId="{3A047908-799B-4C08-A8BC-218E76791817}" destId="{081C1BD6-8CA3-4EEB-BEA5-4FB8089C11BB}" srcOrd="0" destOrd="0" presId="urn:microsoft.com/office/officeart/2005/8/layout/hList1"/>
    <dgm:cxn modelId="{E2C4D8D6-1D65-4098-BE4F-D22D8B7D1744}" type="presOf" srcId="{A5055A78-DC16-4627-B343-47FEB3E9B9A7}" destId="{0FD35227-4919-4B3C-9D72-89B90FAEEE7E}" srcOrd="0" destOrd="0" presId="urn:microsoft.com/office/officeart/2005/8/layout/hList1"/>
    <dgm:cxn modelId="{518D5C86-16F7-47D7-8EBA-BAF7C3C98647}" srcId="{EA3C486C-71C7-4FEB-A476-A632803B737A}" destId="{CB383C96-A629-45C4-BAC6-391EFFE9DF6C}" srcOrd="2" destOrd="0" parTransId="{C7A0DEFC-F456-4C47-AD3E-C48C6838E8F8}" sibTransId="{C7709F5E-3FB6-42C1-AFCA-D11994D12170}"/>
    <dgm:cxn modelId="{B2A7CEFF-6DB9-4429-9486-8B0BEB5691C2}" type="presOf" srcId="{1256F09B-3596-430A-A7A6-DA0B42D0AB91}" destId="{A2930E89-250E-422C-BBCD-A56EC8D88D7B}" srcOrd="0" destOrd="0" presId="urn:microsoft.com/office/officeart/2005/8/layout/hList1"/>
    <dgm:cxn modelId="{ED5B82D5-3113-4C91-9CA0-4CBC63E19912}" srcId="{EA3C486C-71C7-4FEB-A476-A632803B737A}" destId="{067AC073-BEC1-4D23-A8F7-DB1F5BC0529B}" srcOrd="0" destOrd="0" parTransId="{B69B97EC-79F0-422B-9FAF-7699047A0901}" sibTransId="{F7F2FFBC-B64A-4D05-88C5-626172C5B309}"/>
    <dgm:cxn modelId="{DAAAD548-E76A-4D79-875B-C1D7E18CFE52}" type="presOf" srcId="{CB383C96-A629-45C4-BAC6-391EFFE9DF6C}" destId="{E68963F7-57BE-4EC6-BF19-285A54D6582E}" srcOrd="0" destOrd="2" presId="urn:microsoft.com/office/officeart/2005/8/layout/hList1"/>
    <dgm:cxn modelId="{B75BB2BE-24C0-4E39-B9BF-F74915ECD15C}" type="presOf" srcId="{ED2600A8-1958-432A-B120-3C5A98D94D58}" destId="{9FF6287E-8708-4826-A5EA-C5CC235F6F34}" srcOrd="0" destOrd="0" presId="urn:microsoft.com/office/officeart/2005/8/layout/hList1"/>
    <dgm:cxn modelId="{6092949A-A493-415B-843B-AA2B0C0E610D}" type="presOf" srcId="{9623CECD-5289-49AC-AE89-B382BBC3DF4D}" destId="{A2930E89-250E-422C-BBCD-A56EC8D88D7B}" srcOrd="0" destOrd="1" presId="urn:microsoft.com/office/officeart/2005/8/layout/hList1"/>
    <dgm:cxn modelId="{6C000956-555C-4373-A9FF-F2AAEE2A13B4}" type="presOf" srcId="{2FB99918-ACDA-4D54-900E-7C4A296555A9}" destId="{D2704AA1-B3E4-49B8-8ED0-BFF19AA33B3E}" srcOrd="0" destOrd="1" presId="urn:microsoft.com/office/officeart/2005/8/layout/hList1"/>
    <dgm:cxn modelId="{421C8C8B-21EF-4C62-9B1F-F3DA97C89451}" type="presOf" srcId="{EA3C486C-71C7-4FEB-A476-A632803B737A}" destId="{FA32191B-402F-4E3F-B356-DDD7F694D659}" srcOrd="0" destOrd="0" presId="urn:microsoft.com/office/officeart/2005/8/layout/hList1"/>
    <dgm:cxn modelId="{8E403018-3CAF-4D82-BCEA-17005F5848F0}" srcId="{ED2600A8-1958-432A-B120-3C5A98D94D58}" destId="{3A047908-799B-4C08-A8BC-218E76791817}" srcOrd="1" destOrd="0" parTransId="{FA0D94F9-C3C9-474A-84DA-BE7B9E967C19}" sibTransId="{0133B288-44A9-4498-914C-921E9EE9454F}"/>
    <dgm:cxn modelId="{A7F196D9-B3DC-4F57-9709-B3BF28DEE69D}" srcId="{A5055A78-DC16-4627-B343-47FEB3E9B9A7}" destId="{2FB99918-ACDA-4D54-900E-7C4A296555A9}" srcOrd="1" destOrd="0" parTransId="{4F0262F8-7FBC-43F4-AFF9-8DFDFFF57BD1}" sibTransId="{135B8DB0-37F1-4064-A79A-DFBFDE45CD3F}"/>
    <dgm:cxn modelId="{8D0F0435-4D38-468B-95A7-D5D2DFBD4885}" srcId="{A5055A78-DC16-4627-B343-47FEB3E9B9A7}" destId="{91E45621-ECA9-4A86-B9A6-17CA103DEE74}" srcOrd="0" destOrd="0" parTransId="{30EC85F3-2A94-4C2D-AE89-D74788B145A2}" sibTransId="{F919FCE6-9DBF-40BB-AA2C-688492C4B539}"/>
    <dgm:cxn modelId="{B8AD3F9A-9E10-48D1-BB60-640642AA5EB1}" srcId="{ED2600A8-1958-432A-B120-3C5A98D94D58}" destId="{EA3C486C-71C7-4FEB-A476-A632803B737A}" srcOrd="0" destOrd="0" parTransId="{E3B9E72F-5310-4911-98F8-103CF23E0F6A}" sibTransId="{FA33CE1C-641E-4238-8030-7C01251063E4}"/>
    <dgm:cxn modelId="{FCC3C764-1422-448D-A301-5AAA1AE3DF0B}" srcId="{3A047908-799B-4C08-A8BC-218E76791817}" destId="{1256F09B-3596-430A-A7A6-DA0B42D0AB91}" srcOrd="0" destOrd="0" parTransId="{0FDDCC6D-4BB4-4A29-8FBB-E209E62C82A4}" sibTransId="{D6861BCC-AA6C-4C7A-A5E4-3048085944F5}"/>
    <dgm:cxn modelId="{2E5A47FC-6656-491C-AFF2-1573361F68D0}" type="presOf" srcId="{91E45621-ECA9-4A86-B9A6-17CA103DEE74}" destId="{D2704AA1-B3E4-49B8-8ED0-BFF19AA33B3E}" srcOrd="0" destOrd="0" presId="urn:microsoft.com/office/officeart/2005/8/layout/hList1"/>
    <dgm:cxn modelId="{FB5379E4-D737-4867-BB2C-73BC40F2B07E}" type="presParOf" srcId="{9FF6287E-8708-4826-A5EA-C5CC235F6F34}" destId="{A0E84D8F-F42E-4F3A-9281-812DC5956C33}" srcOrd="0" destOrd="0" presId="urn:microsoft.com/office/officeart/2005/8/layout/hList1"/>
    <dgm:cxn modelId="{A1B28AD5-6E89-4204-ACFA-EDCEEB033D9B}" type="presParOf" srcId="{A0E84D8F-F42E-4F3A-9281-812DC5956C33}" destId="{FA32191B-402F-4E3F-B356-DDD7F694D659}" srcOrd="0" destOrd="0" presId="urn:microsoft.com/office/officeart/2005/8/layout/hList1"/>
    <dgm:cxn modelId="{8FFAE9D7-591C-4728-B290-1F991605D467}" type="presParOf" srcId="{A0E84D8F-F42E-4F3A-9281-812DC5956C33}" destId="{E68963F7-57BE-4EC6-BF19-285A54D6582E}" srcOrd="1" destOrd="0" presId="urn:microsoft.com/office/officeart/2005/8/layout/hList1"/>
    <dgm:cxn modelId="{7466BA23-B188-44F9-9240-49548BB67AAA}" type="presParOf" srcId="{9FF6287E-8708-4826-A5EA-C5CC235F6F34}" destId="{03BE8E4D-BBA1-49AD-BD45-B18A19647402}" srcOrd="1" destOrd="0" presId="urn:microsoft.com/office/officeart/2005/8/layout/hList1"/>
    <dgm:cxn modelId="{3692676A-9D04-42CE-8CB3-06AE6FD76408}" type="presParOf" srcId="{9FF6287E-8708-4826-A5EA-C5CC235F6F34}" destId="{C95286EF-7937-4918-A879-90CA3B491DD1}" srcOrd="2" destOrd="0" presId="urn:microsoft.com/office/officeart/2005/8/layout/hList1"/>
    <dgm:cxn modelId="{13FBBB42-45BD-4CF0-B213-7239F13E1223}" type="presParOf" srcId="{C95286EF-7937-4918-A879-90CA3B491DD1}" destId="{081C1BD6-8CA3-4EEB-BEA5-4FB8089C11BB}" srcOrd="0" destOrd="0" presId="urn:microsoft.com/office/officeart/2005/8/layout/hList1"/>
    <dgm:cxn modelId="{D8432E1B-4BD6-4610-88C5-B1BAD51915B2}" type="presParOf" srcId="{C95286EF-7937-4918-A879-90CA3B491DD1}" destId="{A2930E89-250E-422C-BBCD-A56EC8D88D7B}" srcOrd="1" destOrd="0" presId="urn:microsoft.com/office/officeart/2005/8/layout/hList1"/>
    <dgm:cxn modelId="{1A18D3F0-67F1-40C6-918B-E9299E205D54}" type="presParOf" srcId="{9FF6287E-8708-4826-A5EA-C5CC235F6F34}" destId="{8BDA80AE-D8E8-457E-9C51-56181D6D4F43}" srcOrd="3" destOrd="0" presId="urn:microsoft.com/office/officeart/2005/8/layout/hList1"/>
    <dgm:cxn modelId="{C5337B9C-D3AE-4EF3-B2D0-4941B7960A81}" type="presParOf" srcId="{9FF6287E-8708-4826-A5EA-C5CC235F6F34}" destId="{EF23E861-CE22-4D2E-AA0C-499A4EBDED5C}" srcOrd="4" destOrd="0" presId="urn:microsoft.com/office/officeart/2005/8/layout/hList1"/>
    <dgm:cxn modelId="{470D85D2-2987-43E7-B941-A4EABB38D8C8}" type="presParOf" srcId="{EF23E861-CE22-4D2E-AA0C-499A4EBDED5C}" destId="{0FD35227-4919-4B3C-9D72-89B90FAEEE7E}" srcOrd="0" destOrd="0" presId="urn:microsoft.com/office/officeart/2005/8/layout/hList1"/>
    <dgm:cxn modelId="{6485D281-1427-4D71-823E-C95A25422EA5}" type="presParOf" srcId="{EF23E861-CE22-4D2E-AA0C-499A4EBDED5C}" destId="{D2704AA1-B3E4-49B8-8ED0-BFF19AA33B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F73D4F-85C9-4C77-8291-1B1D4CEC551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E67524-DC1F-4053-8EFC-E9CCE9FB0745}">
      <dgm:prSet phldrT="[文本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err="1" smtClean="0"/>
            <a:t>Java.lang.Thread</a:t>
          </a:r>
          <a:endParaRPr lang="zh-CN" altLang="en-US" dirty="0"/>
        </a:p>
      </dgm:t>
    </dgm:pt>
    <dgm:pt modelId="{15D9B431-A718-422E-A088-07B519278F85}" type="parTrans" cxnId="{DC00A79F-3AC4-4B89-8BEE-5CF02A1101AC}">
      <dgm:prSet/>
      <dgm:spPr/>
      <dgm:t>
        <a:bodyPr/>
        <a:lstStyle/>
        <a:p>
          <a:endParaRPr lang="zh-CN" altLang="en-US"/>
        </a:p>
      </dgm:t>
    </dgm:pt>
    <dgm:pt modelId="{B299E778-80AB-4DA1-A075-5511E296930A}" type="sibTrans" cxnId="{DC00A79F-3AC4-4B89-8BEE-5CF02A1101AC}">
      <dgm:prSet/>
      <dgm:spPr/>
      <dgm:t>
        <a:bodyPr/>
        <a:lstStyle/>
        <a:p>
          <a:endParaRPr lang="zh-CN" altLang="en-US"/>
        </a:p>
      </dgm:t>
    </dgm:pt>
    <dgm:pt modelId="{F6EEE17B-97BA-4129-9566-89ECF1E04298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Name</a:t>
          </a:r>
          <a:endParaRPr lang="zh-CN" altLang="en-US" dirty="0"/>
        </a:p>
      </dgm:t>
    </dgm:pt>
    <dgm:pt modelId="{8755622D-CDCC-40BF-B580-D27DA95C70EB}" type="parTrans" cxnId="{E2EECFD4-ADCC-46EE-96DD-D1FF7AED240C}">
      <dgm:prSet/>
      <dgm:spPr/>
      <dgm:t>
        <a:bodyPr/>
        <a:lstStyle/>
        <a:p>
          <a:endParaRPr lang="zh-CN" altLang="en-US"/>
        </a:p>
      </dgm:t>
    </dgm:pt>
    <dgm:pt modelId="{F872824C-EA94-45F1-903A-5F17F2AA840B}" type="sibTrans" cxnId="{E2EECFD4-ADCC-46EE-96DD-D1FF7AED240C}">
      <dgm:prSet/>
      <dgm:spPr/>
      <dgm:t>
        <a:bodyPr/>
        <a:lstStyle/>
        <a:p>
          <a:endParaRPr lang="zh-CN" altLang="en-US"/>
        </a:p>
      </dgm:t>
    </dgm:pt>
    <dgm:pt modelId="{83930359-76C1-4D9C-A483-511968FA94C4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dirty="0" smtClean="0"/>
            <a:t>Priority</a:t>
          </a:r>
          <a:endParaRPr lang="zh-CN" altLang="en-US" dirty="0"/>
        </a:p>
      </dgm:t>
    </dgm:pt>
    <dgm:pt modelId="{9C81739E-6677-4595-B4F8-55834B76F45C}" type="parTrans" cxnId="{5E1FDDEA-A18C-47C9-A29A-1C61200AD11D}">
      <dgm:prSet/>
      <dgm:spPr/>
      <dgm:t>
        <a:bodyPr/>
        <a:lstStyle/>
        <a:p>
          <a:endParaRPr lang="zh-CN" altLang="en-US"/>
        </a:p>
      </dgm:t>
    </dgm:pt>
    <dgm:pt modelId="{74E7A87F-00BE-4A16-9AC2-9208477EC17F}" type="sibTrans" cxnId="{5E1FDDEA-A18C-47C9-A29A-1C61200AD11D}">
      <dgm:prSet/>
      <dgm:spPr/>
      <dgm:t>
        <a:bodyPr/>
        <a:lstStyle/>
        <a:p>
          <a:endParaRPr lang="zh-CN" altLang="en-US"/>
        </a:p>
      </dgm:t>
    </dgm:pt>
    <dgm:pt modelId="{619DC748-8D4E-4783-83E1-25D85D9932DB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trike="sngStrike" dirty="0" smtClean="0"/>
            <a:t>stop()</a:t>
          </a:r>
        </a:p>
        <a:p>
          <a:r>
            <a:rPr lang="en-US" altLang="zh-CN" strike="sngStrike" dirty="0" smtClean="0"/>
            <a:t>suspend()</a:t>
          </a:r>
          <a:endParaRPr lang="zh-CN" altLang="en-US" strike="sngStrike" dirty="0"/>
        </a:p>
      </dgm:t>
    </dgm:pt>
    <dgm:pt modelId="{5725766B-5C76-4297-A413-0DDFA2AB644A}" type="parTrans" cxnId="{719ABEA8-189E-442A-AA3F-91388EB00DCB}">
      <dgm:prSet/>
      <dgm:spPr/>
      <dgm:t>
        <a:bodyPr/>
        <a:lstStyle/>
        <a:p>
          <a:endParaRPr lang="zh-CN" altLang="en-US"/>
        </a:p>
      </dgm:t>
    </dgm:pt>
    <dgm:pt modelId="{95FDF2D6-30C4-40FE-A742-2B732C84BC79}" type="sibTrans" cxnId="{719ABEA8-189E-442A-AA3F-91388EB00DCB}">
      <dgm:prSet/>
      <dgm:spPr/>
      <dgm:t>
        <a:bodyPr/>
        <a:lstStyle/>
        <a:p>
          <a:endParaRPr lang="zh-CN" altLang="en-US"/>
        </a:p>
      </dgm:t>
    </dgm:pt>
    <dgm:pt modelId="{1964DFF2-037B-4F0D-B1D8-0D0F373C8D2C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State</a:t>
          </a:r>
          <a:endParaRPr lang="zh-CN" altLang="en-US" dirty="0"/>
        </a:p>
      </dgm:t>
    </dgm:pt>
    <dgm:pt modelId="{2BFF7365-30C2-46CD-B8E3-2CFB1250C7E7}" type="parTrans" cxnId="{2A700CFC-D782-4D4F-B096-29BAF110644A}">
      <dgm:prSet/>
      <dgm:spPr/>
      <dgm:t>
        <a:bodyPr/>
        <a:lstStyle/>
        <a:p>
          <a:endParaRPr lang="zh-CN" altLang="en-US"/>
        </a:p>
      </dgm:t>
    </dgm:pt>
    <dgm:pt modelId="{AD110C04-337F-4B85-B99E-385C43C3DDB5}" type="sibTrans" cxnId="{2A700CFC-D782-4D4F-B096-29BAF110644A}">
      <dgm:prSet/>
      <dgm:spPr/>
      <dgm:t>
        <a:bodyPr/>
        <a:lstStyle/>
        <a:p>
          <a:endParaRPr lang="zh-CN" altLang="en-US"/>
        </a:p>
      </dgm:t>
    </dgm:pt>
    <dgm:pt modelId="{0CB881F1-81BC-47A5-AAEE-F9B7D879C7D1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err="1" smtClean="0"/>
            <a:t>Runnable</a:t>
          </a:r>
          <a:endParaRPr lang="en-US" altLang="zh-CN" dirty="0" smtClean="0"/>
        </a:p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8B3A3040-ED03-49D8-ACB3-EA39621A9E4F}" type="parTrans" cxnId="{C6B28CF7-9B9F-4D37-AA32-CC8092668C56}">
      <dgm:prSet/>
      <dgm:spPr/>
      <dgm:t>
        <a:bodyPr/>
        <a:lstStyle/>
        <a:p>
          <a:endParaRPr lang="zh-CN" altLang="en-US"/>
        </a:p>
      </dgm:t>
    </dgm:pt>
    <dgm:pt modelId="{1DBAB839-DE50-4E1A-8B8D-7F7C4C7D4F6E}" type="sibTrans" cxnId="{C6B28CF7-9B9F-4D37-AA32-CC8092668C56}">
      <dgm:prSet/>
      <dgm:spPr/>
      <dgm:t>
        <a:bodyPr/>
        <a:lstStyle/>
        <a:p>
          <a:endParaRPr lang="zh-CN" altLang="en-US"/>
        </a:p>
      </dgm:t>
    </dgm:pt>
    <dgm:pt modelId="{253002DF-1514-413E-B8AC-BA0E35E63B8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run()</a:t>
          </a:r>
        </a:p>
        <a:p>
          <a:r>
            <a:rPr lang="en-US" altLang="zh-CN" dirty="0" smtClean="0"/>
            <a:t>start()</a:t>
          </a:r>
        </a:p>
        <a:p>
          <a:r>
            <a:rPr lang="en-US" altLang="zh-CN" dirty="0" smtClean="0"/>
            <a:t>join()</a:t>
          </a:r>
          <a:endParaRPr lang="zh-CN" altLang="en-US" dirty="0"/>
        </a:p>
      </dgm:t>
    </dgm:pt>
    <dgm:pt modelId="{043733B2-ADC6-4F57-9F21-4159C009A2B0}" type="parTrans" cxnId="{9746F61F-2130-4867-B776-387CF24A1E3B}">
      <dgm:prSet/>
      <dgm:spPr/>
      <dgm:t>
        <a:bodyPr/>
        <a:lstStyle/>
        <a:p>
          <a:endParaRPr lang="zh-CN" altLang="en-US"/>
        </a:p>
      </dgm:t>
    </dgm:pt>
    <dgm:pt modelId="{9FB88F40-EF95-4C76-B97C-756AB4E6A7C1}" type="sibTrans" cxnId="{9746F61F-2130-4867-B776-387CF24A1E3B}">
      <dgm:prSet/>
      <dgm:spPr/>
      <dgm:t>
        <a:bodyPr/>
        <a:lstStyle/>
        <a:p>
          <a:endParaRPr lang="zh-CN" altLang="en-US"/>
        </a:p>
      </dgm:t>
    </dgm:pt>
    <dgm:pt modelId="{0D770DE5-F576-4957-88B2-D8337E50FFE9}" type="pres">
      <dgm:prSet presAssocID="{4CF73D4F-85C9-4C77-8291-1B1D4CEC551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3A7DB5-FEBC-4F81-964E-7816E4DC6A47}" type="pres">
      <dgm:prSet presAssocID="{4CF73D4F-85C9-4C77-8291-1B1D4CEC5511}" presName="radial" presStyleCnt="0">
        <dgm:presLayoutVars>
          <dgm:animLvl val="ctr"/>
        </dgm:presLayoutVars>
      </dgm:prSet>
      <dgm:spPr/>
    </dgm:pt>
    <dgm:pt modelId="{E55A250C-264E-43E0-9166-09433469ADED}" type="pres">
      <dgm:prSet presAssocID="{6EE67524-DC1F-4053-8EFC-E9CCE9FB0745}" presName="centerShape" presStyleLbl="vennNode1" presStyleIdx="0" presStyleCnt="7"/>
      <dgm:spPr/>
      <dgm:t>
        <a:bodyPr/>
        <a:lstStyle/>
        <a:p>
          <a:endParaRPr lang="zh-CN" altLang="en-US"/>
        </a:p>
      </dgm:t>
    </dgm:pt>
    <dgm:pt modelId="{C060051D-6445-43CD-AE72-33DBF34A0E2C}" type="pres">
      <dgm:prSet presAssocID="{F6EEE17B-97BA-4129-9566-89ECF1E04298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F6D3B-E8DA-437D-9675-B00AD4302AFD}" type="pres">
      <dgm:prSet presAssocID="{83930359-76C1-4D9C-A483-511968FA94C4}" presName="node" presStyleLbl="vennNode1" presStyleIdx="2" presStyleCnt="7" custRadScaleRad="99255" custRadScaleInc="-2987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1484B-0266-4A53-94D0-E41D171117F2}" type="pres">
      <dgm:prSet presAssocID="{619DC748-8D4E-4783-83E1-25D85D9932DB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98427-F514-4A15-BD98-A37414B2BF27}" type="pres">
      <dgm:prSet presAssocID="{1964DFF2-037B-4F0D-B1D8-0D0F373C8D2C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6733A-4FE7-4C32-B188-61F32FCC0E5C}" type="pres">
      <dgm:prSet presAssocID="{0CB881F1-81BC-47A5-AAEE-F9B7D879C7D1}" presName="node" presStyleLbl="vennNode1" presStyleIdx="5" presStyleCnt="7" custRadScaleRad="100224" custRadScaleInc="-2972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82561-ACE4-420B-9BF0-DC651C2AF39D}" type="pres">
      <dgm:prSet presAssocID="{253002DF-1514-413E-B8AC-BA0E35E63B8B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9ABEA8-189E-442A-AA3F-91388EB00DCB}" srcId="{6EE67524-DC1F-4053-8EFC-E9CCE9FB0745}" destId="{619DC748-8D4E-4783-83E1-25D85D9932DB}" srcOrd="2" destOrd="0" parTransId="{5725766B-5C76-4297-A413-0DDFA2AB644A}" sibTransId="{95FDF2D6-30C4-40FE-A742-2B732C84BC79}"/>
    <dgm:cxn modelId="{36370CFB-B8D2-408A-8104-2C99B21CA155}" type="presOf" srcId="{4CF73D4F-85C9-4C77-8291-1B1D4CEC5511}" destId="{0D770DE5-F576-4957-88B2-D8337E50FFE9}" srcOrd="0" destOrd="0" presId="urn:microsoft.com/office/officeart/2005/8/layout/radial3"/>
    <dgm:cxn modelId="{E2EECFD4-ADCC-46EE-96DD-D1FF7AED240C}" srcId="{6EE67524-DC1F-4053-8EFC-E9CCE9FB0745}" destId="{F6EEE17B-97BA-4129-9566-89ECF1E04298}" srcOrd="0" destOrd="0" parTransId="{8755622D-CDCC-40BF-B580-D27DA95C70EB}" sibTransId="{F872824C-EA94-45F1-903A-5F17F2AA840B}"/>
    <dgm:cxn modelId="{D0D1F5C1-1B64-408A-98D7-E453773E8B32}" type="presOf" srcId="{83930359-76C1-4D9C-A483-511968FA94C4}" destId="{14FF6D3B-E8DA-437D-9675-B00AD4302AFD}" srcOrd="0" destOrd="0" presId="urn:microsoft.com/office/officeart/2005/8/layout/radial3"/>
    <dgm:cxn modelId="{9746F61F-2130-4867-B776-387CF24A1E3B}" srcId="{6EE67524-DC1F-4053-8EFC-E9CCE9FB0745}" destId="{253002DF-1514-413E-B8AC-BA0E35E63B8B}" srcOrd="5" destOrd="0" parTransId="{043733B2-ADC6-4F57-9F21-4159C009A2B0}" sibTransId="{9FB88F40-EF95-4C76-B97C-756AB4E6A7C1}"/>
    <dgm:cxn modelId="{45872D0A-4F90-4FD9-ACB8-E017F3C0316F}" type="presOf" srcId="{F6EEE17B-97BA-4129-9566-89ECF1E04298}" destId="{C060051D-6445-43CD-AE72-33DBF34A0E2C}" srcOrd="0" destOrd="0" presId="urn:microsoft.com/office/officeart/2005/8/layout/radial3"/>
    <dgm:cxn modelId="{DC00A79F-3AC4-4B89-8BEE-5CF02A1101AC}" srcId="{4CF73D4F-85C9-4C77-8291-1B1D4CEC5511}" destId="{6EE67524-DC1F-4053-8EFC-E9CCE9FB0745}" srcOrd="0" destOrd="0" parTransId="{15D9B431-A718-422E-A088-07B519278F85}" sibTransId="{B299E778-80AB-4DA1-A075-5511E296930A}"/>
    <dgm:cxn modelId="{C6B28CF7-9B9F-4D37-AA32-CC8092668C56}" srcId="{6EE67524-DC1F-4053-8EFC-E9CCE9FB0745}" destId="{0CB881F1-81BC-47A5-AAEE-F9B7D879C7D1}" srcOrd="4" destOrd="0" parTransId="{8B3A3040-ED03-49D8-ACB3-EA39621A9E4F}" sibTransId="{1DBAB839-DE50-4E1A-8B8D-7F7C4C7D4F6E}"/>
    <dgm:cxn modelId="{3BFD73E0-3153-47E5-94D8-BF425CFB9C67}" type="presOf" srcId="{1964DFF2-037B-4F0D-B1D8-0D0F373C8D2C}" destId="{99398427-F514-4A15-BD98-A37414B2BF27}" srcOrd="0" destOrd="0" presId="urn:microsoft.com/office/officeart/2005/8/layout/radial3"/>
    <dgm:cxn modelId="{2A700CFC-D782-4D4F-B096-29BAF110644A}" srcId="{6EE67524-DC1F-4053-8EFC-E9CCE9FB0745}" destId="{1964DFF2-037B-4F0D-B1D8-0D0F373C8D2C}" srcOrd="3" destOrd="0" parTransId="{2BFF7365-30C2-46CD-B8E3-2CFB1250C7E7}" sibTransId="{AD110C04-337F-4B85-B99E-385C43C3DDB5}"/>
    <dgm:cxn modelId="{69A734C0-7D94-4961-8DC6-C02BC4D5B028}" type="presOf" srcId="{6EE67524-DC1F-4053-8EFC-E9CCE9FB0745}" destId="{E55A250C-264E-43E0-9166-09433469ADED}" srcOrd="0" destOrd="0" presId="urn:microsoft.com/office/officeart/2005/8/layout/radial3"/>
    <dgm:cxn modelId="{917F5F0A-5BF7-4128-966A-BA0895486ACB}" type="presOf" srcId="{0CB881F1-81BC-47A5-AAEE-F9B7D879C7D1}" destId="{5456733A-4FE7-4C32-B188-61F32FCC0E5C}" srcOrd="0" destOrd="0" presId="urn:microsoft.com/office/officeart/2005/8/layout/radial3"/>
    <dgm:cxn modelId="{73A198AA-62E8-49F4-82B8-F2983F3B1C49}" type="presOf" srcId="{253002DF-1514-413E-B8AC-BA0E35E63B8B}" destId="{41C82561-ACE4-420B-9BF0-DC651C2AF39D}" srcOrd="0" destOrd="0" presId="urn:microsoft.com/office/officeart/2005/8/layout/radial3"/>
    <dgm:cxn modelId="{B5BFB0B3-8F5E-41E2-9423-B32D7DB111D5}" type="presOf" srcId="{619DC748-8D4E-4783-83E1-25D85D9932DB}" destId="{ECE1484B-0266-4A53-94D0-E41D171117F2}" srcOrd="0" destOrd="0" presId="urn:microsoft.com/office/officeart/2005/8/layout/radial3"/>
    <dgm:cxn modelId="{5E1FDDEA-A18C-47C9-A29A-1C61200AD11D}" srcId="{6EE67524-DC1F-4053-8EFC-E9CCE9FB0745}" destId="{83930359-76C1-4D9C-A483-511968FA94C4}" srcOrd="1" destOrd="0" parTransId="{9C81739E-6677-4595-B4F8-55834B76F45C}" sibTransId="{74E7A87F-00BE-4A16-9AC2-9208477EC17F}"/>
    <dgm:cxn modelId="{1A76EA7D-2095-4508-8854-9B3F10EA843E}" type="presParOf" srcId="{0D770DE5-F576-4957-88B2-D8337E50FFE9}" destId="{0E3A7DB5-FEBC-4F81-964E-7816E4DC6A47}" srcOrd="0" destOrd="0" presId="urn:microsoft.com/office/officeart/2005/8/layout/radial3"/>
    <dgm:cxn modelId="{DAFB4056-0D39-4E53-AEB6-932D31497372}" type="presParOf" srcId="{0E3A7DB5-FEBC-4F81-964E-7816E4DC6A47}" destId="{E55A250C-264E-43E0-9166-09433469ADED}" srcOrd="0" destOrd="0" presId="urn:microsoft.com/office/officeart/2005/8/layout/radial3"/>
    <dgm:cxn modelId="{B3AA364E-5051-48A7-9B8A-6F7933B3666B}" type="presParOf" srcId="{0E3A7DB5-FEBC-4F81-964E-7816E4DC6A47}" destId="{C060051D-6445-43CD-AE72-33DBF34A0E2C}" srcOrd="1" destOrd="0" presId="urn:microsoft.com/office/officeart/2005/8/layout/radial3"/>
    <dgm:cxn modelId="{8C6C679A-AA77-4FDC-9625-98C87C673EF2}" type="presParOf" srcId="{0E3A7DB5-FEBC-4F81-964E-7816E4DC6A47}" destId="{14FF6D3B-E8DA-437D-9675-B00AD4302AFD}" srcOrd="2" destOrd="0" presId="urn:microsoft.com/office/officeart/2005/8/layout/radial3"/>
    <dgm:cxn modelId="{CAB52F3A-8305-4661-B38E-FB666D8B232D}" type="presParOf" srcId="{0E3A7DB5-FEBC-4F81-964E-7816E4DC6A47}" destId="{ECE1484B-0266-4A53-94D0-E41D171117F2}" srcOrd="3" destOrd="0" presId="urn:microsoft.com/office/officeart/2005/8/layout/radial3"/>
    <dgm:cxn modelId="{A6245A96-1F65-4DD7-A613-7D09A1CE3C33}" type="presParOf" srcId="{0E3A7DB5-FEBC-4F81-964E-7816E4DC6A47}" destId="{99398427-F514-4A15-BD98-A37414B2BF27}" srcOrd="4" destOrd="0" presId="urn:microsoft.com/office/officeart/2005/8/layout/radial3"/>
    <dgm:cxn modelId="{0FE97A59-0013-4933-9698-8616666902B4}" type="presParOf" srcId="{0E3A7DB5-FEBC-4F81-964E-7816E4DC6A47}" destId="{5456733A-4FE7-4C32-B188-61F32FCC0E5C}" srcOrd="5" destOrd="0" presId="urn:microsoft.com/office/officeart/2005/8/layout/radial3"/>
    <dgm:cxn modelId="{A4EFDD15-7754-4CEF-AE06-73E48556E4DE}" type="presParOf" srcId="{0E3A7DB5-FEBC-4F81-964E-7816E4DC6A47}" destId="{41C82561-ACE4-420B-9BF0-DC651C2AF39D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B25AD9-2937-42EC-BEB0-6FBCE4A0C756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821479-6F79-418C-BA89-36C530B9BD4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子线程</a:t>
          </a:r>
          <a:endParaRPr lang="en-US" altLang="zh-CN" sz="1600" dirty="0" smtClean="0"/>
        </a:p>
        <a:p>
          <a:r>
            <a:rPr lang="zh-CN" altLang="en-US" sz="1100" dirty="0" smtClean="0"/>
            <a:t>继承父线程</a:t>
          </a:r>
          <a:endParaRPr lang="zh-CN" altLang="en-US" sz="1100" dirty="0"/>
        </a:p>
      </dgm:t>
    </dgm:pt>
    <dgm:pt modelId="{BD492822-4535-49B2-B524-69403A6A11CE}" type="parTrans" cxnId="{9F3D66D0-18E5-4ACD-8422-DC4BD6C0074D}">
      <dgm:prSet/>
      <dgm:spPr/>
      <dgm:t>
        <a:bodyPr/>
        <a:lstStyle/>
        <a:p>
          <a:r>
            <a:rPr lang="en-US" altLang="zh-CN" dirty="0" smtClean="0"/>
            <a:t>new Thread</a:t>
          </a:r>
          <a:endParaRPr lang="zh-CN" altLang="en-US" dirty="0"/>
        </a:p>
      </dgm:t>
    </dgm:pt>
    <dgm:pt modelId="{41A698FF-BDB8-4CAB-B627-81DC0D903E52}" type="sibTrans" cxnId="{9F3D66D0-18E5-4ACD-8422-DC4BD6C0074D}">
      <dgm:prSet/>
      <dgm:spPr/>
      <dgm:t>
        <a:bodyPr/>
        <a:lstStyle/>
        <a:p>
          <a:endParaRPr lang="zh-CN" altLang="en-US"/>
        </a:p>
      </dgm:t>
    </dgm:pt>
    <dgm:pt modelId="{25CD4825-F646-443E-AFBD-2022D0F39DDE}">
      <dgm:prSet phldrT="[文本]" custT="1"/>
      <dgm:spPr/>
      <dgm:t>
        <a:bodyPr/>
        <a:lstStyle/>
        <a:p>
          <a:r>
            <a:rPr lang="zh-CN" altLang="en-US" sz="2000" dirty="0" smtClean="0"/>
            <a:t>父线程</a:t>
          </a:r>
          <a:endParaRPr lang="zh-CN" altLang="en-US" sz="2000" dirty="0"/>
        </a:p>
      </dgm:t>
    </dgm:pt>
    <dgm:pt modelId="{DF044FFA-835F-422D-8995-7CF55B83D586}" type="sibTrans" cxnId="{EFD4C964-88C5-4A04-B64C-56B833722458}">
      <dgm:prSet/>
      <dgm:spPr/>
      <dgm:t>
        <a:bodyPr/>
        <a:lstStyle/>
        <a:p>
          <a:endParaRPr lang="zh-CN" altLang="en-US"/>
        </a:p>
      </dgm:t>
    </dgm:pt>
    <dgm:pt modelId="{C6881985-3712-4A0A-A874-95D568A618E6}" type="parTrans" cxnId="{EFD4C964-88C5-4A04-B64C-56B833722458}">
      <dgm:prSet/>
      <dgm:spPr/>
      <dgm:t>
        <a:bodyPr/>
        <a:lstStyle/>
        <a:p>
          <a:endParaRPr lang="zh-CN" altLang="en-US"/>
        </a:p>
      </dgm:t>
    </dgm:pt>
    <dgm:pt modelId="{E128592D-5FB0-414E-BF18-A7826E574061}" type="pres">
      <dgm:prSet presAssocID="{50B25AD9-2937-42EC-BEB0-6FBCE4A0C7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F27873-6BE8-4AAB-B63C-7FF6EDEEAFE5}" type="pres">
      <dgm:prSet presAssocID="{25CD4825-F646-443E-AFBD-2022D0F39DDE}" presName="centerShape" presStyleLbl="node0" presStyleIdx="0" presStyleCnt="1" custScaleX="74368" custScaleY="75050" custLinFactX="-57" custLinFactNeighborX="-100000" custLinFactNeighborY="-44487"/>
      <dgm:spPr/>
      <dgm:t>
        <a:bodyPr/>
        <a:lstStyle/>
        <a:p>
          <a:endParaRPr lang="zh-CN" altLang="en-US"/>
        </a:p>
      </dgm:t>
    </dgm:pt>
    <dgm:pt modelId="{3AD7F6BA-01D5-43E9-993D-8D0D9B598CA8}" type="pres">
      <dgm:prSet presAssocID="{BD492822-4535-49B2-B524-69403A6A11CE}" presName="parTrans" presStyleLbl="sibTrans2D1" presStyleIdx="0" presStyleCnt="1" custScaleX="171053"/>
      <dgm:spPr/>
      <dgm:t>
        <a:bodyPr/>
        <a:lstStyle/>
        <a:p>
          <a:endParaRPr lang="zh-CN" altLang="en-US"/>
        </a:p>
      </dgm:t>
    </dgm:pt>
    <dgm:pt modelId="{848A2399-3724-46FE-B8AE-C17CB115817C}" type="pres">
      <dgm:prSet presAssocID="{BD492822-4535-49B2-B524-69403A6A11CE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A1024C0-7E58-4D39-8CB5-927EB2C78C50}" type="pres">
      <dgm:prSet presAssocID="{0A821479-6F79-418C-BA89-36C530B9BD47}" presName="node" presStyleLbl="node1" presStyleIdx="0" presStyleCnt="1" custScaleX="66790" custScaleY="66790" custRadScaleRad="91530" custRadScaleInc="-77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D4C964-88C5-4A04-B64C-56B833722458}" srcId="{50B25AD9-2937-42EC-BEB0-6FBCE4A0C756}" destId="{25CD4825-F646-443E-AFBD-2022D0F39DDE}" srcOrd="0" destOrd="0" parTransId="{C6881985-3712-4A0A-A874-95D568A618E6}" sibTransId="{DF044FFA-835F-422D-8995-7CF55B83D586}"/>
    <dgm:cxn modelId="{DA44024E-7DF1-411A-91BE-5B4015EF9CAE}" type="presOf" srcId="{BD492822-4535-49B2-B524-69403A6A11CE}" destId="{848A2399-3724-46FE-B8AE-C17CB115817C}" srcOrd="1" destOrd="0" presId="urn:microsoft.com/office/officeart/2005/8/layout/radial5"/>
    <dgm:cxn modelId="{FABBEE6B-6BBD-465C-8B7D-D2ED2C2434A9}" type="presOf" srcId="{BD492822-4535-49B2-B524-69403A6A11CE}" destId="{3AD7F6BA-01D5-43E9-993D-8D0D9B598CA8}" srcOrd="0" destOrd="0" presId="urn:microsoft.com/office/officeart/2005/8/layout/radial5"/>
    <dgm:cxn modelId="{4831864A-69A8-4E1B-9470-88B3B75A6973}" type="presOf" srcId="{25CD4825-F646-443E-AFBD-2022D0F39DDE}" destId="{9CF27873-6BE8-4AAB-B63C-7FF6EDEEAFE5}" srcOrd="0" destOrd="0" presId="urn:microsoft.com/office/officeart/2005/8/layout/radial5"/>
    <dgm:cxn modelId="{28273C95-AE8B-4830-B094-B3EEC3618B08}" type="presOf" srcId="{50B25AD9-2937-42EC-BEB0-6FBCE4A0C756}" destId="{E128592D-5FB0-414E-BF18-A7826E574061}" srcOrd="0" destOrd="0" presId="urn:microsoft.com/office/officeart/2005/8/layout/radial5"/>
    <dgm:cxn modelId="{9F3D66D0-18E5-4ACD-8422-DC4BD6C0074D}" srcId="{25CD4825-F646-443E-AFBD-2022D0F39DDE}" destId="{0A821479-6F79-418C-BA89-36C530B9BD47}" srcOrd="0" destOrd="0" parTransId="{BD492822-4535-49B2-B524-69403A6A11CE}" sibTransId="{41A698FF-BDB8-4CAB-B627-81DC0D903E52}"/>
    <dgm:cxn modelId="{7B90838B-C25B-4E29-A2C9-E89840404842}" type="presOf" srcId="{0A821479-6F79-418C-BA89-36C530B9BD47}" destId="{EA1024C0-7E58-4D39-8CB5-927EB2C78C50}" srcOrd="0" destOrd="0" presId="urn:microsoft.com/office/officeart/2005/8/layout/radial5"/>
    <dgm:cxn modelId="{4E28A13E-1661-4962-BAB5-116E1C9932E2}" type="presParOf" srcId="{E128592D-5FB0-414E-BF18-A7826E574061}" destId="{9CF27873-6BE8-4AAB-B63C-7FF6EDEEAFE5}" srcOrd="0" destOrd="0" presId="urn:microsoft.com/office/officeart/2005/8/layout/radial5"/>
    <dgm:cxn modelId="{A285B69E-0523-44B4-83EE-F5C4D15A6745}" type="presParOf" srcId="{E128592D-5FB0-414E-BF18-A7826E574061}" destId="{3AD7F6BA-01D5-43E9-993D-8D0D9B598CA8}" srcOrd="1" destOrd="0" presId="urn:microsoft.com/office/officeart/2005/8/layout/radial5"/>
    <dgm:cxn modelId="{54195E1B-05F8-4981-BC49-0DC0C1416E48}" type="presParOf" srcId="{3AD7F6BA-01D5-43E9-993D-8D0D9B598CA8}" destId="{848A2399-3724-46FE-B8AE-C17CB115817C}" srcOrd="0" destOrd="0" presId="urn:microsoft.com/office/officeart/2005/8/layout/radial5"/>
    <dgm:cxn modelId="{99D6AB78-858A-46C5-B05E-8303A49309C0}" type="presParOf" srcId="{E128592D-5FB0-414E-BF18-A7826E574061}" destId="{EA1024C0-7E58-4D39-8CB5-927EB2C78C50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C6436E-403D-44BC-BD09-D087880C0D5E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13A5C8-F585-455D-ABC8-3342F75FAC3D}">
      <dgm:prSet phldrT="[文本]"/>
      <dgm:spPr/>
      <dgm:t>
        <a:bodyPr/>
        <a:lstStyle/>
        <a:p>
          <a:r>
            <a:rPr lang="zh-CN" altLang="en-US" dirty="0" smtClean="0"/>
            <a:t>线程安全</a:t>
          </a:r>
          <a:endParaRPr lang="zh-CN" altLang="en-US" dirty="0"/>
        </a:p>
      </dgm:t>
    </dgm:pt>
    <dgm:pt modelId="{F279AA86-D5EE-4EB5-91F6-0A07B0765217}" type="parTrans" cxnId="{0DDC3B7A-64A1-40A1-BA9C-0115D7FC9134}">
      <dgm:prSet/>
      <dgm:spPr/>
      <dgm:t>
        <a:bodyPr/>
        <a:lstStyle/>
        <a:p>
          <a:endParaRPr lang="zh-CN" altLang="en-US"/>
        </a:p>
      </dgm:t>
    </dgm:pt>
    <dgm:pt modelId="{AB3B690C-8092-4EA3-A443-8C903F89FEDB}" type="sibTrans" cxnId="{0DDC3B7A-64A1-40A1-BA9C-0115D7FC9134}">
      <dgm:prSet/>
      <dgm:spPr/>
      <dgm:t>
        <a:bodyPr/>
        <a:lstStyle/>
        <a:p>
          <a:endParaRPr lang="zh-CN" altLang="en-US"/>
        </a:p>
      </dgm:t>
    </dgm:pt>
    <dgm:pt modelId="{C3284466-6DF7-48DA-873C-B1C573399117}">
      <dgm:prSet phldrT="[文本]" custT="1"/>
      <dgm:spPr/>
      <dgm:t>
        <a:bodyPr/>
        <a:lstStyle/>
        <a:p>
          <a:r>
            <a:rPr lang="zh-CN" altLang="en-US" sz="1600" dirty="0" smtClean="0"/>
            <a:t>线程安全的语句</a:t>
          </a:r>
          <a:endParaRPr lang="zh-CN" altLang="en-US" sz="1600" dirty="0"/>
        </a:p>
      </dgm:t>
    </dgm:pt>
    <dgm:pt modelId="{B5386E42-3FE2-4237-9D74-D16784A154F9}" type="parTrans" cxnId="{B487E2F1-04F5-4D7C-A016-CE0947158E7B}">
      <dgm:prSet/>
      <dgm:spPr/>
      <dgm:t>
        <a:bodyPr/>
        <a:lstStyle/>
        <a:p>
          <a:endParaRPr lang="zh-CN" altLang="en-US"/>
        </a:p>
      </dgm:t>
    </dgm:pt>
    <dgm:pt modelId="{91266CCF-35E5-4171-8F6E-57A82D276011}" type="sibTrans" cxnId="{B487E2F1-04F5-4D7C-A016-CE0947158E7B}">
      <dgm:prSet/>
      <dgm:spPr/>
      <dgm:t>
        <a:bodyPr/>
        <a:lstStyle/>
        <a:p>
          <a:endParaRPr lang="zh-CN" altLang="en-US"/>
        </a:p>
      </dgm:t>
    </dgm:pt>
    <dgm:pt modelId="{4C64B674-35A6-45ED-9029-708C33FF1786}">
      <dgm:prSet phldrT="[文本]"/>
      <dgm:spPr/>
      <dgm:t>
        <a:bodyPr/>
        <a:lstStyle/>
        <a:p>
          <a:r>
            <a:rPr lang="zh-CN" altLang="en-US" dirty="0" smtClean="0"/>
            <a:t>可见性</a:t>
          </a:r>
          <a:endParaRPr lang="zh-CN" altLang="en-US" dirty="0"/>
        </a:p>
      </dgm:t>
    </dgm:pt>
    <dgm:pt modelId="{AB90F9EE-AFF5-4184-8DA8-0E991BF10DAB}" type="parTrans" cxnId="{0344D680-4775-4C8B-A080-4E55FF994404}">
      <dgm:prSet/>
      <dgm:spPr/>
      <dgm:t>
        <a:bodyPr/>
        <a:lstStyle/>
        <a:p>
          <a:endParaRPr lang="zh-CN" altLang="en-US"/>
        </a:p>
      </dgm:t>
    </dgm:pt>
    <dgm:pt modelId="{5243F67B-7086-4973-9A57-D9B03AA29CF0}" type="sibTrans" cxnId="{0344D680-4775-4C8B-A080-4E55FF994404}">
      <dgm:prSet/>
      <dgm:spPr/>
      <dgm:t>
        <a:bodyPr/>
        <a:lstStyle/>
        <a:p>
          <a:endParaRPr lang="zh-CN" altLang="en-US"/>
        </a:p>
      </dgm:t>
    </dgm:pt>
    <dgm:pt modelId="{B10C61D3-BCCF-4C02-B8A7-EE52BE288E5B}">
      <dgm:prSet phldrT="[文本]" custT="1"/>
      <dgm:spPr/>
      <dgm:t>
        <a:bodyPr/>
        <a:lstStyle/>
        <a:p>
          <a:r>
            <a:rPr lang="en-US" altLang="zh-CN" sz="1600" dirty="0" smtClean="0"/>
            <a:t>volatile</a:t>
          </a:r>
          <a:r>
            <a:rPr lang="zh-CN" altLang="en-US" sz="1600" dirty="0" smtClean="0"/>
            <a:t>关键字</a:t>
          </a:r>
          <a:endParaRPr lang="zh-CN" altLang="en-US" sz="1600" dirty="0"/>
        </a:p>
      </dgm:t>
    </dgm:pt>
    <dgm:pt modelId="{E87516D6-DC28-4F23-8AA1-3A7C2B7EE81B}" type="parTrans" cxnId="{7FA8FA19-BDBA-426E-ADDC-6AF6A8C0FE3C}">
      <dgm:prSet/>
      <dgm:spPr/>
      <dgm:t>
        <a:bodyPr/>
        <a:lstStyle/>
        <a:p>
          <a:endParaRPr lang="zh-CN" altLang="en-US"/>
        </a:p>
      </dgm:t>
    </dgm:pt>
    <dgm:pt modelId="{AD121826-47C2-4350-9928-EA722F2452ED}" type="sibTrans" cxnId="{7FA8FA19-BDBA-426E-ADDC-6AF6A8C0FE3C}">
      <dgm:prSet/>
      <dgm:spPr/>
      <dgm:t>
        <a:bodyPr/>
        <a:lstStyle/>
        <a:p>
          <a:endParaRPr lang="zh-CN" altLang="en-US"/>
        </a:p>
      </dgm:t>
    </dgm:pt>
    <dgm:pt modelId="{D6703B33-F529-489C-935F-E8050197E213}">
      <dgm:prSet phldrT="[文本]"/>
      <dgm:spPr/>
      <dgm:t>
        <a:bodyPr/>
        <a:lstStyle/>
        <a:p>
          <a:r>
            <a:rPr lang="zh-CN" altLang="en-US" dirty="0" smtClean="0"/>
            <a:t>互斥</a:t>
          </a:r>
          <a:r>
            <a:rPr lang="zh-CN" altLang="en-US" dirty="0" smtClean="0"/>
            <a:t>性</a:t>
          </a:r>
          <a:endParaRPr lang="zh-CN" altLang="en-US" dirty="0"/>
        </a:p>
      </dgm:t>
    </dgm:pt>
    <dgm:pt modelId="{3260ADCF-8D92-4C4B-A61C-6B12FEB81E5B}" type="parTrans" cxnId="{9A9B2B37-0993-4B86-A844-9CD65D81D3ED}">
      <dgm:prSet/>
      <dgm:spPr/>
      <dgm:t>
        <a:bodyPr/>
        <a:lstStyle/>
        <a:p>
          <a:endParaRPr lang="zh-CN" altLang="en-US"/>
        </a:p>
      </dgm:t>
    </dgm:pt>
    <dgm:pt modelId="{F689DB6F-C8D5-437D-9B2D-F7BCB6DFEFF9}" type="sibTrans" cxnId="{9A9B2B37-0993-4B86-A844-9CD65D81D3ED}">
      <dgm:prSet/>
      <dgm:spPr/>
      <dgm:t>
        <a:bodyPr/>
        <a:lstStyle/>
        <a:p>
          <a:endParaRPr lang="zh-CN" altLang="en-US"/>
        </a:p>
      </dgm:t>
    </dgm:pt>
    <dgm:pt modelId="{F4CC2DEE-559E-4B3B-A1A0-FB36C96764C7}">
      <dgm:prSet phldrT="[文本]" custT="1"/>
      <dgm:spPr/>
      <dgm:t>
        <a:bodyPr/>
        <a:lstStyle/>
        <a:p>
          <a:r>
            <a:rPr lang="en-US" altLang="zh-CN" sz="1600" dirty="0" smtClean="0"/>
            <a:t>s</a:t>
          </a:r>
          <a:r>
            <a:rPr lang="en-US" altLang="en-US" sz="1600" dirty="0" smtClean="0"/>
            <a:t>ynchronized</a:t>
          </a:r>
          <a:r>
            <a:rPr lang="zh-CN" altLang="en-US" sz="1600" dirty="0" smtClean="0"/>
            <a:t>关键字</a:t>
          </a:r>
          <a:endParaRPr lang="zh-CN" altLang="en-US" sz="1600" dirty="0"/>
        </a:p>
      </dgm:t>
    </dgm:pt>
    <dgm:pt modelId="{C8DB40A8-76F1-40F9-9332-2DA22B5E52C2}" type="parTrans" cxnId="{3D2AA437-9546-4E2A-A8F7-CF6DAA64FDD8}">
      <dgm:prSet/>
      <dgm:spPr/>
      <dgm:t>
        <a:bodyPr/>
        <a:lstStyle/>
        <a:p>
          <a:endParaRPr lang="zh-CN" altLang="en-US"/>
        </a:p>
      </dgm:t>
    </dgm:pt>
    <dgm:pt modelId="{C3764456-139F-4C2F-B7B0-2917622A7DF1}" type="sibTrans" cxnId="{3D2AA437-9546-4E2A-A8F7-CF6DAA64FDD8}">
      <dgm:prSet/>
      <dgm:spPr/>
      <dgm:t>
        <a:bodyPr/>
        <a:lstStyle/>
        <a:p>
          <a:endParaRPr lang="zh-CN" altLang="en-US"/>
        </a:p>
      </dgm:t>
    </dgm:pt>
    <dgm:pt modelId="{00A8F086-E73D-4666-9179-D4974AC0B02F}">
      <dgm:prSet phldrT="[文本]"/>
      <dgm:spPr/>
      <dgm:t>
        <a:bodyPr/>
        <a:lstStyle/>
        <a:p>
          <a:r>
            <a:rPr lang="zh-CN" altLang="en-US" dirty="0" smtClean="0"/>
            <a:t>典型应用</a:t>
          </a:r>
          <a:endParaRPr lang="zh-CN" altLang="en-US" dirty="0"/>
        </a:p>
      </dgm:t>
    </dgm:pt>
    <dgm:pt modelId="{2C6C7DE6-7D6E-42FB-8081-5D6E8309F46A}" type="parTrans" cxnId="{9C80FCE3-7480-4A21-9FFE-6FC9FC1E53E7}">
      <dgm:prSet/>
      <dgm:spPr/>
      <dgm:t>
        <a:bodyPr/>
        <a:lstStyle/>
        <a:p>
          <a:endParaRPr lang="zh-CN" altLang="en-US"/>
        </a:p>
      </dgm:t>
    </dgm:pt>
    <dgm:pt modelId="{CA8C232C-D5EA-4ED4-B3CD-05D0976AC5CF}" type="sibTrans" cxnId="{9C80FCE3-7480-4A21-9FFE-6FC9FC1E53E7}">
      <dgm:prSet/>
      <dgm:spPr/>
      <dgm:t>
        <a:bodyPr/>
        <a:lstStyle/>
        <a:p>
          <a:endParaRPr lang="zh-CN" altLang="en-US"/>
        </a:p>
      </dgm:t>
    </dgm:pt>
    <dgm:pt modelId="{E56C01E3-B33F-49DC-AAD7-BC9F778EF4B5}">
      <dgm:prSet phldrT="[文本]" custT="1"/>
      <dgm:spPr/>
      <dgm:t>
        <a:bodyPr/>
        <a:lstStyle/>
        <a:p>
          <a:r>
            <a:rPr lang="zh-CN" altLang="en-US" sz="1600" dirty="0" smtClean="0"/>
            <a:t>生产消费者模型</a:t>
          </a:r>
          <a:endParaRPr lang="zh-CN" altLang="en-US" sz="1600" dirty="0"/>
        </a:p>
      </dgm:t>
    </dgm:pt>
    <dgm:pt modelId="{28262B5B-D8D6-481E-9E5B-EC53E1F8E5B8}" type="parTrans" cxnId="{B3EF96E3-4DCF-4414-9451-08FB89094628}">
      <dgm:prSet/>
      <dgm:spPr/>
      <dgm:t>
        <a:bodyPr/>
        <a:lstStyle/>
        <a:p>
          <a:endParaRPr lang="zh-CN" altLang="en-US"/>
        </a:p>
      </dgm:t>
    </dgm:pt>
    <dgm:pt modelId="{87696B1E-FB17-4712-9A1A-62C35FAB419D}" type="sibTrans" cxnId="{B3EF96E3-4DCF-4414-9451-08FB89094628}">
      <dgm:prSet/>
      <dgm:spPr/>
      <dgm:t>
        <a:bodyPr/>
        <a:lstStyle/>
        <a:p>
          <a:endParaRPr lang="zh-CN" altLang="en-US"/>
        </a:p>
      </dgm:t>
    </dgm:pt>
    <dgm:pt modelId="{6EEA963C-926E-4D2E-94C6-EF728B609E77}">
      <dgm:prSet phldrT="[文本]" custT="1"/>
      <dgm:spPr/>
      <dgm:t>
        <a:bodyPr/>
        <a:lstStyle/>
        <a:p>
          <a:r>
            <a:rPr lang="zh-CN" altLang="en-US" sz="1600" dirty="0" smtClean="0"/>
            <a:t>线程安全的容器</a:t>
          </a:r>
          <a:endParaRPr lang="zh-CN" altLang="en-US" sz="1600" dirty="0"/>
        </a:p>
      </dgm:t>
    </dgm:pt>
    <dgm:pt modelId="{299E6D8A-329E-4363-B412-C8DF92D31B61}" type="parTrans" cxnId="{DA518EB4-ED58-4D14-95A9-D78CA8A64BCD}">
      <dgm:prSet/>
      <dgm:spPr/>
      <dgm:t>
        <a:bodyPr/>
        <a:lstStyle/>
        <a:p>
          <a:endParaRPr lang="zh-CN" altLang="en-US"/>
        </a:p>
      </dgm:t>
    </dgm:pt>
    <dgm:pt modelId="{698E2A74-1F7E-469B-BE03-4077D150CF3E}" type="sibTrans" cxnId="{DA518EB4-ED58-4D14-95A9-D78CA8A64BCD}">
      <dgm:prSet/>
      <dgm:spPr/>
      <dgm:t>
        <a:bodyPr/>
        <a:lstStyle/>
        <a:p>
          <a:endParaRPr lang="zh-CN" altLang="en-US"/>
        </a:p>
      </dgm:t>
    </dgm:pt>
    <dgm:pt modelId="{C1145529-401E-4294-B989-EBF450E8027A}">
      <dgm:prSet phldrT="[文本]" custT="1"/>
      <dgm:spPr/>
      <dgm:t>
        <a:bodyPr/>
        <a:lstStyle/>
        <a:p>
          <a:r>
            <a:rPr lang="zh-CN" altLang="en-US" sz="1600" dirty="0" smtClean="0"/>
            <a:t>线程安全的单例模式</a:t>
          </a:r>
          <a:endParaRPr lang="zh-CN" altLang="en-US" sz="1600" dirty="0"/>
        </a:p>
      </dgm:t>
    </dgm:pt>
    <dgm:pt modelId="{65C0866F-D5C6-4D28-89FD-D1B3DB0F1ED7}" type="parTrans" cxnId="{766EE53E-9A2E-430E-B337-1A533BE75445}">
      <dgm:prSet/>
      <dgm:spPr/>
      <dgm:t>
        <a:bodyPr/>
        <a:lstStyle/>
        <a:p>
          <a:endParaRPr lang="zh-CN" altLang="en-US"/>
        </a:p>
      </dgm:t>
    </dgm:pt>
    <dgm:pt modelId="{4D13ACA4-7C66-4777-9D6F-4D5970726D2F}" type="sibTrans" cxnId="{766EE53E-9A2E-430E-B337-1A533BE75445}">
      <dgm:prSet/>
      <dgm:spPr/>
      <dgm:t>
        <a:bodyPr/>
        <a:lstStyle/>
        <a:p>
          <a:endParaRPr lang="zh-CN" altLang="en-US"/>
        </a:p>
      </dgm:t>
    </dgm:pt>
    <dgm:pt modelId="{B1CD4EEA-8536-4F92-BAB2-5E1DF94561C7}" type="pres">
      <dgm:prSet presAssocID="{AAC6436E-403D-44BC-BD09-D087880C0D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15C394-EE19-4858-917A-E53CCB1E0029}" type="pres">
      <dgm:prSet presAssocID="{AAC6436E-403D-44BC-BD09-D087880C0D5E}" presName="children" presStyleCnt="0"/>
      <dgm:spPr/>
    </dgm:pt>
    <dgm:pt modelId="{C7AE7C47-B982-4E56-B62A-3E0C4F9BF31E}" type="pres">
      <dgm:prSet presAssocID="{AAC6436E-403D-44BC-BD09-D087880C0D5E}" presName="child1group" presStyleCnt="0"/>
      <dgm:spPr/>
    </dgm:pt>
    <dgm:pt modelId="{0D2FA718-9926-4C0A-ABFD-3F2F2270F418}" type="pres">
      <dgm:prSet presAssocID="{AAC6436E-403D-44BC-BD09-D087880C0D5E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4D2F8CD4-E977-4727-8F57-6F0B51346939}" type="pres">
      <dgm:prSet presAssocID="{AAC6436E-403D-44BC-BD09-D087880C0D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335B5D-057C-42B4-A46B-3F7E7DD4B9F5}" type="pres">
      <dgm:prSet presAssocID="{AAC6436E-403D-44BC-BD09-D087880C0D5E}" presName="child2group" presStyleCnt="0"/>
      <dgm:spPr/>
    </dgm:pt>
    <dgm:pt modelId="{E6A049D7-1B6A-469E-BCCD-90039C0CD136}" type="pres">
      <dgm:prSet presAssocID="{AAC6436E-403D-44BC-BD09-D087880C0D5E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DF8F6C0A-4134-4C25-ABCC-CAA4D993B6D2}" type="pres">
      <dgm:prSet presAssocID="{AAC6436E-403D-44BC-BD09-D087880C0D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72B33-CA85-48FE-AC18-326BC7BC975B}" type="pres">
      <dgm:prSet presAssocID="{AAC6436E-403D-44BC-BD09-D087880C0D5E}" presName="child3group" presStyleCnt="0"/>
      <dgm:spPr/>
    </dgm:pt>
    <dgm:pt modelId="{0B488590-D5CB-43DC-B09F-0F008B462839}" type="pres">
      <dgm:prSet presAssocID="{AAC6436E-403D-44BC-BD09-D087880C0D5E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53B687AC-B220-4305-8569-ADD6AA69DB58}" type="pres">
      <dgm:prSet presAssocID="{AAC6436E-403D-44BC-BD09-D087880C0D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72EF3B-29D6-4F90-A373-64DE334A6485}" type="pres">
      <dgm:prSet presAssocID="{AAC6436E-403D-44BC-BD09-D087880C0D5E}" presName="child4group" presStyleCnt="0"/>
      <dgm:spPr/>
    </dgm:pt>
    <dgm:pt modelId="{82D8384A-FB63-49A1-BEE7-FB4ABF432EE9}" type="pres">
      <dgm:prSet presAssocID="{AAC6436E-403D-44BC-BD09-D087880C0D5E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11820295-7F76-4DE7-981C-8DA83FFE493A}" type="pres">
      <dgm:prSet presAssocID="{AAC6436E-403D-44BC-BD09-D087880C0D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7632E6-DFF6-4E80-A16A-6160749C0DE3}" type="pres">
      <dgm:prSet presAssocID="{AAC6436E-403D-44BC-BD09-D087880C0D5E}" presName="childPlaceholder" presStyleCnt="0"/>
      <dgm:spPr/>
    </dgm:pt>
    <dgm:pt modelId="{5E42B5DA-8FAD-483E-A059-B88C28992E60}" type="pres">
      <dgm:prSet presAssocID="{AAC6436E-403D-44BC-BD09-D087880C0D5E}" presName="circle" presStyleCnt="0"/>
      <dgm:spPr/>
    </dgm:pt>
    <dgm:pt modelId="{40ED58C6-5DA8-40F0-9214-48F780018524}" type="pres">
      <dgm:prSet presAssocID="{AAC6436E-403D-44BC-BD09-D087880C0D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61221-E88C-4905-9F01-53D5621144D7}" type="pres">
      <dgm:prSet presAssocID="{AAC6436E-403D-44BC-BD09-D087880C0D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693CF-668A-4529-8471-81F2860BF382}" type="pres">
      <dgm:prSet presAssocID="{AAC6436E-403D-44BC-BD09-D087880C0D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E7633-E6B0-413F-BF60-A1CF094E9195}" type="pres">
      <dgm:prSet presAssocID="{AAC6436E-403D-44BC-BD09-D087880C0D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5899D7-3971-428D-8AB1-4BFD07D5877C}" type="pres">
      <dgm:prSet presAssocID="{AAC6436E-403D-44BC-BD09-D087880C0D5E}" presName="quadrantPlaceholder" presStyleCnt="0"/>
      <dgm:spPr/>
    </dgm:pt>
    <dgm:pt modelId="{090E328D-F84B-41EA-A921-B577CE8B99CB}" type="pres">
      <dgm:prSet presAssocID="{AAC6436E-403D-44BC-BD09-D087880C0D5E}" presName="center1" presStyleLbl="fgShp" presStyleIdx="0" presStyleCnt="2"/>
      <dgm:spPr/>
    </dgm:pt>
    <dgm:pt modelId="{4AFF3D7A-044C-46E2-9ADA-A801E654315F}" type="pres">
      <dgm:prSet presAssocID="{AAC6436E-403D-44BC-BD09-D087880C0D5E}" presName="center2" presStyleLbl="fgShp" presStyleIdx="1" presStyleCnt="2"/>
      <dgm:spPr/>
    </dgm:pt>
  </dgm:ptLst>
  <dgm:cxnLst>
    <dgm:cxn modelId="{E8501A81-A9CF-43C3-95B7-5D85E661DF32}" type="presOf" srcId="{C3284466-6DF7-48DA-873C-B1C573399117}" destId="{4D2F8CD4-E977-4727-8F57-6F0B51346939}" srcOrd="1" destOrd="0" presId="urn:microsoft.com/office/officeart/2005/8/layout/cycle4"/>
    <dgm:cxn modelId="{B7C80996-34D2-46F3-9478-F933F8DF8E65}" type="presOf" srcId="{6EEA963C-926E-4D2E-94C6-EF728B609E77}" destId="{4D2F8CD4-E977-4727-8F57-6F0B51346939}" srcOrd="1" destOrd="1" presId="urn:microsoft.com/office/officeart/2005/8/layout/cycle4"/>
    <dgm:cxn modelId="{B3EF96E3-4DCF-4414-9451-08FB89094628}" srcId="{00A8F086-E73D-4666-9179-D4974AC0B02F}" destId="{E56C01E3-B33F-49DC-AAD7-BC9F778EF4B5}" srcOrd="0" destOrd="0" parTransId="{28262B5B-D8D6-481E-9E5B-EC53E1F8E5B8}" sibTransId="{87696B1E-FB17-4712-9A1A-62C35FAB419D}"/>
    <dgm:cxn modelId="{0DDC3B7A-64A1-40A1-BA9C-0115D7FC9134}" srcId="{AAC6436E-403D-44BC-BD09-D087880C0D5E}" destId="{9E13A5C8-F585-455D-ABC8-3342F75FAC3D}" srcOrd="0" destOrd="0" parTransId="{F279AA86-D5EE-4EB5-91F6-0A07B0765217}" sibTransId="{AB3B690C-8092-4EA3-A443-8C903F89FEDB}"/>
    <dgm:cxn modelId="{7274A33E-D00D-45E8-8C2B-03D80D74B77B}" type="presOf" srcId="{B10C61D3-BCCF-4C02-B8A7-EE52BE288E5B}" destId="{DF8F6C0A-4134-4C25-ABCC-CAA4D993B6D2}" srcOrd="1" destOrd="0" presId="urn:microsoft.com/office/officeart/2005/8/layout/cycle4"/>
    <dgm:cxn modelId="{C8E9109E-D258-413F-9EBE-86427A9CB3FD}" type="presOf" srcId="{F4CC2DEE-559E-4B3B-A1A0-FB36C96764C7}" destId="{0B488590-D5CB-43DC-B09F-0F008B462839}" srcOrd="0" destOrd="0" presId="urn:microsoft.com/office/officeart/2005/8/layout/cycle4"/>
    <dgm:cxn modelId="{766EE53E-9A2E-430E-B337-1A533BE75445}" srcId="{00A8F086-E73D-4666-9179-D4974AC0B02F}" destId="{C1145529-401E-4294-B989-EBF450E8027A}" srcOrd="1" destOrd="0" parTransId="{65C0866F-D5C6-4D28-89FD-D1B3DB0F1ED7}" sibTransId="{4D13ACA4-7C66-4777-9D6F-4D5970726D2F}"/>
    <dgm:cxn modelId="{3D2AA437-9546-4E2A-A8F7-CF6DAA64FDD8}" srcId="{D6703B33-F529-489C-935F-E8050197E213}" destId="{F4CC2DEE-559E-4B3B-A1A0-FB36C96764C7}" srcOrd="0" destOrd="0" parTransId="{C8DB40A8-76F1-40F9-9332-2DA22B5E52C2}" sibTransId="{C3764456-139F-4C2F-B7B0-2917622A7DF1}"/>
    <dgm:cxn modelId="{84C70E85-6D4A-4A3E-AF5E-BF2DEBFA8064}" type="presOf" srcId="{AAC6436E-403D-44BC-BD09-D087880C0D5E}" destId="{B1CD4EEA-8536-4F92-BAB2-5E1DF94561C7}" srcOrd="0" destOrd="0" presId="urn:microsoft.com/office/officeart/2005/8/layout/cycle4"/>
    <dgm:cxn modelId="{3D0F63EF-779A-4ABC-9B83-F6F0DCA3124B}" type="presOf" srcId="{6EEA963C-926E-4D2E-94C6-EF728B609E77}" destId="{0D2FA718-9926-4C0A-ABFD-3F2F2270F418}" srcOrd="0" destOrd="1" presId="urn:microsoft.com/office/officeart/2005/8/layout/cycle4"/>
    <dgm:cxn modelId="{7FA8FA19-BDBA-426E-ADDC-6AF6A8C0FE3C}" srcId="{4C64B674-35A6-45ED-9029-708C33FF1786}" destId="{B10C61D3-BCCF-4C02-B8A7-EE52BE288E5B}" srcOrd="0" destOrd="0" parTransId="{E87516D6-DC28-4F23-8AA1-3A7C2B7EE81B}" sibTransId="{AD121826-47C2-4350-9928-EA722F2452ED}"/>
    <dgm:cxn modelId="{0344D680-4775-4C8B-A080-4E55FF994404}" srcId="{AAC6436E-403D-44BC-BD09-D087880C0D5E}" destId="{4C64B674-35A6-45ED-9029-708C33FF1786}" srcOrd="1" destOrd="0" parTransId="{AB90F9EE-AFF5-4184-8DA8-0E991BF10DAB}" sibTransId="{5243F67B-7086-4973-9A57-D9B03AA29CF0}"/>
    <dgm:cxn modelId="{AF6A1926-DA4D-4F81-A208-3B6B32B34543}" type="presOf" srcId="{E56C01E3-B33F-49DC-AAD7-BC9F778EF4B5}" destId="{82D8384A-FB63-49A1-BEE7-FB4ABF432EE9}" srcOrd="0" destOrd="0" presId="urn:microsoft.com/office/officeart/2005/8/layout/cycle4"/>
    <dgm:cxn modelId="{9C80FCE3-7480-4A21-9FFE-6FC9FC1E53E7}" srcId="{AAC6436E-403D-44BC-BD09-D087880C0D5E}" destId="{00A8F086-E73D-4666-9179-D4974AC0B02F}" srcOrd="3" destOrd="0" parTransId="{2C6C7DE6-7D6E-42FB-8081-5D6E8309F46A}" sibTransId="{CA8C232C-D5EA-4ED4-B3CD-05D0976AC5CF}"/>
    <dgm:cxn modelId="{E12073C0-64B2-4C2F-9F7D-A7DC151380BF}" type="presOf" srcId="{E56C01E3-B33F-49DC-AAD7-BC9F778EF4B5}" destId="{11820295-7F76-4DE7-981C-8DA83FFE493A}" srcOrd="1" destOrd="0" presId="urn:microsoft.com/office/officeart/2005/8/layout/cycle4"/>
    <dgm:cxn modelId="{DA518EB4-ED58-4D14-95A9-D78CA8A64BCD}" srcId="{9E13A5C8-F585-455D-ABC8-3342F75FAC3D}" destId="{6EEA963C-926E-4D2E-94C6-EF728B609E77}" srcOrd="1" destOrd="0" parTransId="{299E6D8A-329E-4363-B412-C8DF92D31B61}" sibTransId="{698E2A74-1F7E-469B-BE03-4077D150CF3E}"/>
    <dgm:cxn modelId="{9A9B2B37-0993-4B86-A844-9CD65D81D3ED}" srcId="{AAC6436E-403D-44BC-BD09-D087880C0D5E}" destId="{D6703B33-F529-489C-935F-E8050197E213}" srcOrd="2" destOrd="0" parTransId="{3260ADCF-8D92-4C4B-A61C-6B12FEB81E5B}" sibTransId="{F689DB6F-C8D5-437D-9B2D-F7BCB6DFEFF9}"/>
    <dgm:cxn modelId="{B487E2F1-04F5-4D7C-A016-CE0947158E7B}" srcId="{9E13A5C8-F585-455D-ABC8-3342F75FAC3D}" destId="{C3284466-6DF7-48DA-873C-B1C573399117}" srcOrd="0" destOrd="0" parTransId="{B5386E42-3FE2-4237-9D74-D16784A154F9}" sibTransId="{91266CCF-35E5-4171-8F6E-57A82D276011}"/>
    <dgm:cxn modelId="{B3B4EC0C-D9DE-4CDE-BA72-1960D0FC1AF9}" type="presOf" srcId="{C1145529-401E-4294-B989-EBF450E8027A}" destId="{82D8384A-FB63-49A1-BEE7-FB4ABF432EE9}" srcOrd="0" destOrd="1" presId="urn:microsoft.com/office/officeart/2005/8/layout/cycle4"/>
    <dgm:cxn modelId="{876AA717-5F55-4673-B028-E7DFB8582CDF}" type="presOf" srcId="{C1145529-401E-4294-B989-EBF450E8027A}" destId="{11820295-7F76-4DE7-981C-8DA83FFE493A}" srcOrd="1" destOrd="1" presId="urn:microsoft.com/office/officeart/2005/8/layout/cycle4"/>
    <dgm:cxn modelId="{BCDBE235-F61B-45C2-A8ED-94EC895D0FF9}" type="presOf" srcId="{4C64B674-35A6-45ED-9029-708C33FF1786}" destId="{F5261221-E88C-4905-9F01-53D5621144D7}" srcOrd="0" destOrd="0" presId="urn:microsoft.com/office/officeart/2005/8/layout/cycle4"/>
    <dgm:cxn modelId="{A04AC1E1-0A91-4A51-9C56-2918F35FE2FA}" type="presOf" srcId="{D6703B33-F529-489C-935F-E8050197E213}" destId="{144693CF-668A-4529-8471-81F2860BF382}" srcOrd="0" destOrd="0" presId="urn:microsoft.com/office/officeart/2005/8/layout/cycle4"/>
    <dgm:cxn modelId="{35B63BD0-D7DD-4751-9FEF-5516D9B07AA8}" type="presOf" srcId="{F4CC2DEE-559E-4B3B-A1A0-FB36C96764C7}" destId="{53B687AC-B220-4305-8569-ADD6AA69DB58}" srcOrd="1" destOrd="0" presId="urn:microsoft.com/office/officeart/2005/8/layout/cycle4"/>
    <dgm:cxn modelId="{C6DBC9D0-56BA-4B7F-8B57-39FFE5E24CC4}" type="presOf" srcId="{B10C61D3-BCCF-4C02-B8A7-EE52BE288E5B}" destId="{E6A049D7-1B6A-469E-BCCD-90039C0CD136}" srcOrd="0" destOrd="0" presId="urn:microsoft.com/office/officeart/2005/8/layout/cycle4"/>
    <dgm:cxn modelId="{E1678A51-5D78-470F-942D-B16793AC2E99}" type="presOf" srcId="{C3284466-6DF7-48DA-873C-B1C573399117}" destId="{0D2FA718-9926-4C0A-ABFD-3F2F2270F418}" srcOrd="0" destOrd="0" presId="urn:microsoft.com/office/officeart/2005/8/layout/cycle4"/>
    <dgm:cxn modelId="{0D004A43-0A62-400E-A7F5-2F8CD213F818}" type="presOf" srcId="{9E13A5C8-F585-455D-ABC8-3342F75FAC3D}" destId="{40ED58C6-5DA8-40F0-9214-48F780018524}" srcOrd="0" destOrd="0" presId="urn:microsoft.com/office/officeart/2005/8/layout/cycle4"/>
    <dgm:cxn modelId="{CFD4583F-0914-49F8-805F-CC12C3F088FA}" type="presOf" srcId="{00A8F086-E73D-4666-9179-D4974AC0B02F}" destId="{509E7633-E6B0-413F-BF60-A1CF094E9195}" srcOrd="0" destOrd="0" presId="urn:microsoft.com/office/officeart/2005/8/layout/cycle4"/>
    <dgm:cxn modelId="{F5C5F7EB-D9DC-4603-B61A-E7B9761B863A}" type="presParOf" srcId="{B1CD4EEA-8536-4F92-BAB2-5E1DF94561C7}" destId="{9015C394-EE19-4858-917A-E53CCB1E0029}" srcOrd="0" destOrd="0" presId="urn:microsoft.com/office/officeart/2005/8/layout/cycle4"/>
    <dgm:cxn modelId="{CAA67B0E-6255-4F71-AA36-A3736F9AF84F}" type="presParOf" srcId="{9015C394-EE19-4858-917A-E53CCB1E0029}" destId="{C7AE7C47-B982-4E56-B62A-3E0C4F9BF31E}" srcOrd="0" destOrd="0" presId="urn:microsoft.com/office/officeart/2005/8/layout/cycle4"/>
    <dgm:cxn modelId="{F839CD67-5B18-432B-B991-6AD36F311AFA}" type="presParOf" srcId="{C7AE7C47-B982-4E56-B62A-3E0C4F9BF31E}" destId="{0D2FA718-9926-4C0A-ABFD-3F2F2270F418}" srcOrd="0" destOrd="0" presId="urn:microsoft.com/office/officeart/2005/8/layout/cycle4"/>
    <dgm:cxn modelId="{F826FE0A-0BF8-4997-B3B4-6A2344F18527}" type="presParOf" srcId="{C7AE7C47-B982-4E56-B62A-3E0C4F9BF31E}" destId="{4D2F8CD4-E977-4727-8F57-6F0B51346939}" srcOrd="1" destOrd="0" presId="urn:microsoft.com/office/officeart/2005/8/layout/cycle4"/>
    <dgm:cxn modelId="{0D0001D1-98F2-4244-A7EA-F7C629EE9102}" type="presParOf" srcId="{9015C394-EE19-4858-917A-E53CCB1E0029}" destId="{C6335B5D-057C-42B4-A46B-3F7E7DD4B9F5}" srcOrd="1" destOrd="0" presId="urn:microsoft.com/office/officeart/2005/8/layout/cycle4"/>
    <dgm:cxn modelId="{1A3F2828-E635-45F3-B826-2FFEF1CE76A8}" type="presParOf" srcId="{C6335B5D-057C-42B4-A46B-3F7E7DD4B9F5}" destId="{E6A049D7-1B6A-469E-BCCD-90039C0CD136}" srcOrd="0" destOrd="0" presId="urn:microsoft.com/office/officeart/2005/8/layout/cycle4"/>
    <dgm:cxn modelId="{7F139E09-E0DA-4041-9A5F-EBB91643BA47}" type="presParOf" srcId="{C6335B5D-057C-42B4-A46B-3F7E7DD4B9F5}" destId="{DF8F6C0A-4134-4C25-ABCC-CAA4D993B6D2}" srcOrd="1" destOrd="0" presId="urn:microsoft.com/office/officeart/2005/8/layout/cycle4"/>
    <dgm:cxn modelId="{09F5A73A-386C-484E-92C2-CDC0F7D08497}" type="presParOf" srcId="{9015C394-EE19-4858-917A-E53CCB1E0029}" destId="{53272B33-CA85-48FE-AC18-326BC7BC975B}" srcOrd="2" destOrd="0" presId="urn:microsoft.com/office/officeart/2005/8/layout/cycle4"/>
    <dgm:cxn modelId="{D6C02F1C-B8CA-45B0-AD7D-142380151A28}" type="presParOf" srcId="{53272B33-CA85-48FE-AC18-326BC7BC975B}" destId="{0B488590-D5CB-43DC-B09F-0F008B462839}" srcOrd="0" destOrd="0" presId="urn:microsoft.com/office/officeart/2005/8/layout/cycle4"/>
    <dgm:cxn modelId="{B329B474-06C7-4A02-9712-D4B56697B83E}" type="presParOf" srcId="{53272B33-CA85-48FE-AC18-326BC7BC975B}" destId="{53B687AC-B220-4305-8569-ADD6AA69DB58}" srcOrd="1" destOrd="0" presId="urn:microsoft.com/office/officeart/2005/8/layout/cycle4"/>
    <dgm:cxn modelId="{324CCC8D-3E44-4A90-862B-FB7528A86733}" type="presParOf" srcId="{9015C394-EE19-4858-917A-E53CCB1E0029}" destId="{B172EF3B-29D6-4F90-A373-64DE334A6485}" srcOrd="3" destOrd="0" presId="urn:microsoft.com/office/officeart/2005/8/layout/cycle4"/>
    <dgm:cxn modelId="{73B36D64-2E8A-4592-AA36-93BC42CAF341}" type="presParOf" srcId="{B172EF3B-29D6-4F90-A373-64DE334A6485}" destId="{82D8384A-FB63-49A1-BEE7-FB4ABF432EE9}" srcOrd="0" destOrd="0" presId="urn:microsoft.com/office/officeart/2005/8/layout/cycle4"/>
    <dgm:cxn modelId="{B8C00C69-8FCD-4EFE-B93D-FCD70C5BF3A6}" type="presParOf" srcId="{B172EF3B-29D6-4F90-A373-64DE334A6485}" destId="{11820295-7F76-4DE7-981C-8DA83FFE493A}" srcOrd="1" destOrd="0" presId="urn:microsoft.com/office/officeart/2005/8/layout/cycle4"/>
    <dgm:cxn modelId="{D8364B6E-A80E-4611-9F09-692FA510D420}" type="presParOf" srcId="{9015C394-EE19-4858-917A-E53CCB1E0029}" destId="{6A7632E6-DFF6-4E80-A16A-6160749C0DE3}" srcOrd="4" destOrd="0" presId="urn:microsoft.com/office/officeart/2005/8/layout/cycle4"/>
    <dgm:cxn modelId="{5BE13A23-A9C7-4C5E-8F80-0E5702B1B485}" type="presParOf" srcId="{B1CD4EEA-8536-4F92-BAB2-5E1DF94561C7}" destId="{5E42B5DA-8FAD-483E-A059-B88C28992E60}" srcOrd="1" destOrd="0" presId="urn:microsoft.com/office/officeart/2005/8/layout/cycle4"/>
    <dgm:cxn modelId="{B0427D4E-39AC-4C33-8A4D-A47D710ECEFD}" type="presParOf" srcId="{5E42B5DA-8FAD-483E-A059-B88C28992E60}" destId="{40ED58C6-5DA8-40F0-9214-48F780018524}" srcOrd="0" destOrd="0" presId="urn:microsoft.com/office/officeart/2005/8/layout/cycle4"/>
    <dgm:cxn modelId="{82EA56AD-1AC3-408E-BBBF-EC95E3B78A58}" type="presParOf" srcId="{5E42B5DA-8FAD-483E-A059-B88C28992E60}" destId="{F5261221-E88C-4905-9F01-53D5621144D7}" srcOrd="1" destOrd="0" presId="urn:microsoft.com/office/officeart/2005/8/layout/cycle4"/>
    <dgm:cxn modelId="{985D02CD-0202-4395-ABF7-35D861F42900}" type="presParOf" srcId="{5E42B5DA-8FAD-483E-A059-B88C28992E60}" destId="{144693CF-668A-4529-8471-81F2860BF382}" srcOrd="2" destOrd="0" presId="urn:microsoft.com/office/officeart/2005/8/layout/cycle4"/>
    <dgm:cxn modelId="{416D041A-46A5-4527-90BD-C0DBC8DB0DCE}" type="presParOf" srcId="{5E42B5DA-8FAD-483E-A059-B88C28992E60}" destId="{509E7633-E6B0-413F-BF60-A1CF094E9195}" srcOrd="3" destOrd="0" presId="urn:microsoft.com/office/officeart/2005/8/layout/cycle4"/>
    <dgm:cxn modelId="{6490E288-48A4-4977-8BAE-B82ADAEE1BA9}" type="presParOf" srcId="{5E42B5DA-8FAD-483E-A059-B88C28992E60}" destId="{FE5899D7-3971-428D-8AB1-4BFD07D5877C}" srcOrd="4" destOrd="0" presId="urn:microsoft.com/office/officeart/2005/8/layout/cycle4"/>
    <dgm:cxn modelId="{1CFF60B9-BAE0-44B0-BE22-B97F215BBF04}" type="presParOf" srcId="{B1CD4EEA-8536-4F92-BAB2-5E1DF94561C7}" destId="{090E328D-F84B-41EA-A921-B577CE8B99CB}" srcOrd="2" destOrd="0" presId="urn:microsoft.com/office/officeart/2005/8/layout/cycle4"/>
    <dgm:cxn modelId="{58D5B595-198D-4190-8C8F-E678685B9B88}" type="presParOf" srcId="{B1CD4EEA-8536-4F92-BAB2-5E1DF94561C7}" destId="{4AFF3D7A-044C-46E2-9ADA-A801E654315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BB9B27-80DC-4F75-9D9D-B813393F4321}" type="doc">
      <dgm:prSet loTypeId="urn:microsoft.com/office/officeart/2005/8/layout/chevron1" loCatId="process" qsTypeId="urn:microsoft.com/office/officeart/2005/8/quickstyle/simple1" qsCatId="simple" csTypeId="urn:microsoft.com/office/officeart/2005/8/colors/accent4_4" csCatId="accent4" phldr="1"/>
      <dgm:spPr/>
    </dgm:pt>
    <dgm:pt modelId="{0AC1EEFE-8353-4483-987A-B411D2A1D195}">
      <dgm:prSet phldrT="[文本]"/>
      <dgm:spPr/>
      <dgm:t>
        <a:bodyPr/>
        <a:lstStyle/>
        <a:p>
          <a:r>
            <a:rPr lang="zh-CN" altLang="en-US" dirty="0" smtClean="0"/>
            <a:t>加载</a:t>
          </a:r>
          <a:r>
            <a:rPr lang="en-US" altLang="zh-CN" dirty="0" smtClean="0"/>
            <a:t> </a:t>
          </a:r>
          <a:r>
            <a:rPr lang="en-US" altLang="zh-CN" dirty="0" err="1" smtClean="0"/>
            <a:t>Foo.value</a:t>
          </a:r>
          <a:endParaRPr lang="zh-CN" altLang="en-US" dirty="0"/>
        </a:p>
      </dgm:t>
    </dgm:pt>
    <dgm:pt modelId="{D951749A-5841-4824-9246-290E9DC47CAF}" type="parTrans" cxnId="{5392AB34-62EB-46B1-AC55-2EE1FCFE972B}">
      <dgm:prSet/>
      <dgm:spPr/>
      <dgm:t>
        <a:bodyPr/>
        <a:lstStyle/>
        <a:p>
          <a:endParaRPr lang="zh-CN" altLang="en-US"/>
        </a:p>
      </dgm:t>
    </dgm:pt>
    <dgm:pt modelId="{A0E29662-8AA1-409C-B63F-30BB49533535}" type="sibTrans" cxnId="{5392AB34-62EB-46B1-AC55-2EE1FCFE972B}">
      <dgm:prSet/>
      <dgm:spPr/>
      <dgm:t>
        <a:bodyPr/>
        <a:lstStyle/>
        <a:p>
          <a:endParaRPr lang="zh-CN" altLang="en-US"/>
        </a:p>
      </dgm:t>
    </dgm:pt>
    <dgm:pt modelId="{6E52AEF1-0AFE-4572-95DD-9D242C9840B8}">
      <dgm:prSet phldrT="[文本]"/>
      <dgm:spPr/>
      <dgm:t>
        <a:bodyPr/>
        <a:lstStyle/>
        <a:p>
          <a:r>
            <a:rPr lang="en-US" altLang="zh-CN" dirty="0" smtClean="0"/>
            <a:t>inc </a:t>
          </a:r>
          <a:r>
            <a:rPr lang="en-US" altLang="zh-CN" dirty="0" err="1" smtClean="0"/>
            <a:t>Foo.value</a:t>
          </a:r>
          <a:endParaRPr lang="zh-CN" altLang="en-US" dirty="0"/>
        </a:p>
      </dgm:t>
    </dgm:pt>
    <dgm:pt modelId="{A0995CAD-EEF4-49C1-8958-1C525340AE36}" type="parTrans" cxnId="{6D363A47-5A3B-4981-B069-A5C3C7CB057C}">
      <dgm:prSet/>
      <dgm:spPr/>
      <dgm:t>
        <a:bodyPr/>
        <a:lstStyle/>
        <a:p>
          <a:endParaRPr lang="zh-CN" altLang="en-US"/>
        </a:p>
      </dgm:t>
    </dgm:pt>
    <dgm:pt modelId="{9B4A7E17-CF9C-4E11-A12F-B90498D365AA}" type="sibTrans" cxnId="{6D363A47-5A3B-4981-B069-A5C3C7CB057C}">
      <dgm:prSet/>
      <dgm:spPr/>
      <dgm:t>
        <a:bodyPr/>
        <a:lstStyle/>
        <a:p>
          <a:endParaRPr lang="zh-CN" altLang="en-US"/>
        </a:p>
      </dgm:t>
    </dgm:pt>
    <dgm:pt modelId="{D015693C-F33F-43F0-A1B4-8AD194577895}">
      <dgm:prSet phldrT="[文本]"/>
      <dgm:spPr/>
      <dgm:t>
        <a:bodyPr/>
        <a:lstStyle/>
        <a:p>
          <a:r>
            <a:rPr lang="zh-CN" altLang="en-US" dirty="0" smtClean="0"/>
            <a:t>写回到主存</a:t>
          </a:r>
          <a:endParaRPr lang="zh-CN" altLang="en-US" dirty="0"/>
        </a:p>
      </dgm:t>
    </dgm:pt>
    <dgm:pt modelId="{7FB713A7-D2D7-4C1E-BA48-B9D063F889E5}" type="parTrans" cxnId="{5FEDBB23-CE75-433F-A857-171E1129DCA5}">
      <dgm:prSet/>
      <dgm:spPr/>
      <dgm:t>
        <a:bodyPr/>
        <a:lstStyle/>
        <a:p>
          <a:endParaRPr lang="zh-CN" altLang="en-US"/>
        </a:p>
      </dgm:t>
    </dgm:pt>
    <dgm:pt modelId="{C62BBB95-5591-4AC7-A133-B96574D950F5}" type="sibTrans" cxnId="{5FEDBB23-CE75-433F-A857-171E1129DCA5}">
      <dgm:prSet/>
      <dgm:spPr/>
      <dgm:t>
        <a:bodyPr/>
        <a:lstStyle/>
        <a:p>
          <a:endParaRPr lang="zh-CN" altLang="en-US"/>
        </a:p>
      </dgm:t>
    </dgm:pt>
    <dgm:pt modelId="{ED65EAD9-4859-465E-B623-E434F6B82127}" type="pres">
      <dgm:prSet presAssocID="{BABB9B27-80DC-4F75-9D9D-B813393F4321}" presName="Name0" presStyleCnt="0">
        <dgm:presLayoutVars>
          <dgm:dir/>
          <dgm:animLvl val="lvl"/>
          <dgm:resizeHandles val="exact"/>
        </dgm:presLayoutVars>
      </dgm:prSet>
      <dgm:spPr/>
    </dgm:pt>
    <dgm:pt modelId="{E6546BFE-00DC-4E73-9259-225191491540}" type="pres">
      <dgm:prSet presAssocID="{0AC1EEFE-8353-4483-987A-B411D2A1D19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5CDFAD-8ECC-4E1C-AEDA-431D3D1B8199}" type="pres">
      <dgm:prSet presAssocID="{A0E29662-8AA1-409C-B63F-30BB49533535}" presName="parTxOnlySpace" presStyleCnt="0"/>
      <dgm:spPr/>
    </dgm:pt>
    <dgm:pt modelId="{195F1A3D-4C55-44AE-925A-94187363C370}" type="pres">
      <dgm:prSet presAssocID="{6E52AEF1-0AFE-4572-95DD-9D242C9840B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B8C24-0F5E-46BA-978A-B59EC947BF13}" type="pres">
      <dgm:prSet presAssocID="{9B4A7E17-CF9C-4E11-A12F-B90498D365AA}" presName="parTxOnlySpace" presStyleCnt="0"/>
      <dgm:spPr/>
    </dgm:pt>
    <dgm:pt modelId="{BA7D7259-B6F2-447F-8654-74541C7B354A}" type="pres">
      <dgm:prSet presAssocID="{D015693C-F33F-43F0-A1B4-8AD19457789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84BAE9-652D-4DEE-8F53-3499C9810E29}" type="presOf" srcId="{BABB9B27-80DC-4F75-9D9D-B813393F4321}" destId="{ED65EAD9-4859-465E-B623-E434F6B82127}" srcOrd="0" destOrd="0" presId="urn:microsoft.com/office/officeart/2005/8/layout/chevron1"/>
    <dgm:cxn modelId="{A28910EB-A417-46A0-BF68-74929405FB8E}" type="presOf" srcId="{0AC1EEFE-8353-4483-987A-B411D2A1D195}" destId="{E6546BFE-00DC-4E73-9259-225191491540}" srcOrd="0" destOrd="0" presId="urn:microsoft.com/office/officeart/2005/8/layout/chevron1"/>
    <dgm:cxn modelId="{5392AB34-62EB-46B1-AC55-2EE1FCFE972B}" srcId="{BABB9B27-80DC-4F75-9D9D-B813393F4321}" destId="{0AC1EEFE-8353-4483-987A-B411D2A1D195}" srcOrd="0" destOrd="0" parTransId="{D951749A-5841-4824-9246-290E9DC47CAF}" sibTransId="{A0E29662-8AA1-409C-B63F-30BB49533535}"/>
    <dgm:cxn modelId="{5FEDBB23-CE75-433F-A857-171E1129DCA5}" srcId="{BABB9B27-80DC-4F75-9D9D-B813393F4321}" destId="{D015693C-F33F-43F0-A1B4-8AD194577895}" srcOrd="2" destOrd="0" parTransId="{7FB713A7-D2D7-4C1E-BA48-B9D063F889E5}" sibTransId="{C62BBB95-5591-4AC7-A133-B96574D950F5}"/>
    <dgm:cxn modelId="{1660F239-B416-423C-B53E-9E05BEC33629}" type="presOf" srcId="{D015693C-F33F-43F0-A1B4-8AD194577895}" destId="{BA7D7259-B6F2-447F-8654-74541C7B354A}" srcOrd="0" destOrd="0" presId="urn:microsoft.com/office/officeart/2005/8/layout/chevron1"/>
    <dgm:cxn modelId="{6D363A47-5A3B-4981-B069-A5C3C7CB057C}" srcId="{BABB9B27-80DC-4F75-9D9D-B813393F4321}" destId="{6E52AEF1-0AFE-4572-95DD-9D242C9840B8}" srcOrd="1" destOrd="0" parTransId="{A0995CAD-EEF4-49C1-8958-1C525340AE36}" sibTransId="{9B4A7E17-CF9C-4E11-A12F-B90498D365AA}"/>
    <dgm:cxn modelId="{DD8F31CF-6C4F-45DC-A552-7BA2005FE1A5}" type="presOf" srcId="{6E52AEF1-0AFE-4572-95DD-9D242C9840B8}" destId="{195F1A3D-4C55-44AE-925A-94187363C370}" srcOrd="0" destOrd="0" presId="urn:microsoft.com/office/officeart/2005/8/layout/chevron1"/>
    <dgm:cxn modelId="{AEC52664-9A1B-4DEC-B2E8-F3FA2F5D7C63}" type="presParOf" srcId="{ED65EAD9-4859-465E-B623-E434F6B82127}" destId="{E6546BFE-00DC-4E73-9259-225191491540}" srcOrd="0" destOrd="0" presId="urn:microsoft.com/office/officeart/2005/8/layout/chevron1"/>
    <dgm:cxn modelId="{140C98D3-9641-4C2A-941E-72488EE63AF0}" type="presParOf" srcId="{ED65EAD9-4859-465E-B623-E434F6B82127}" destId="{345CDFAD-8ECC-4E1C-AEDA-431D3D1B8199}" srcOrd="1" destOrd="0" presId="urn:microsoft.com/office/officeart/2005/8/layout/chevron1"/>
    <dgm:cxn modelId="{57B67B68-33FA-4111-9F0C-4323FA2951A8}" type="presParOf" srcId="{ED65EAD9-4859-465E-B623-E434F6B82127}" destId="{195F1A3D-4C55-44AE-925A-94187363C370}" srcOrd="2" destOrd="0" presId="urn:microsoft.com/office/officeart/2005/8/layout/chevron1"/>
    <dgm:cxn modelId="{D68793A0-14B1-4848-A5ED-17D16538EB45}" type="presParOf" srcId="{ED65EAD9-4859-465E-B623-E434F6B82127}" destId="{F0EB8C24-0F5E-46BA-978A-B59EC947BF13}" srcOrd="3" destOrd="0" presId="urn:microsoft.com/office/officeart/2005/8/layout/chevron1"/>
    <dgm:cxn modelId="{FC59F1C5-22C5-45F4-BE56-53E4FD823EA9}" type="presParOf" srcId="{ED65EAD9-4859-465E-B623-E434F6B82127}" destId="{BA7D7259-B6F2-447F-8654-74541C7B35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8A538C-4554-4097-AAF5-D3985E88F6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5983B8-C2A9-4329-92E3-BB141FC00D19}">
      <dgm:prSet phldrT="[文本]"/>
      <dgm:spPr/>
      <dgm:t>
        <a:bodyPr/>
        <a:lstStyle/>
        <a:p>
          <a:r>
            <a:rPr lang="en-US" altLang="zh-CN" b="1" dirty="0" smtClean="0"/>
            <a:t>put(</a:t>
          </a:r>
          <a:r>
            <a:rPr lang="en-US" altLang="zh-CN" b="1" dirty="0" err="1" smtClean="0"/>
            <a:t>key,value</a:t>
          </a:r>
          <a:r>
            <a:rPr lang="en-US" altLang="zh-CN" b="1" dirty="0" smtClean="0"/>
            <a:t>)</a:t>
          </a:r>
          <a:endParaRPr lang="zh-CN" altLang="en-US" b="1" dirty="0"/>
        </a:p>
      </dgm:t>
    </dgm:pt>
    <dgm:pt modelId="{D26C89BB-21B5-40D8-A31F-F3D7F59D6389}" type="parTrans" cxnId="{77E469E0-9196-4F4D-A5C4-AEF54FB1703F}">
      <dgm:prSet/>
      <dgm:spPr/>
      <dgm:t>
        <a:bodyPr/>
        <a:lstStyle/>
        <a:p>
          <a:endParaRPr lang="zh-CN" altLang="en-US"/>
        </a:p>
      </dgm:t>
    </dgm:pt>
    <dgm:pt modelId="{1ECBE404-7C02-4355-B2E8-21B9208FEDC8}" type="sibTrans" cxnId="{77E469E0-9196-4F4D-A5C4-AEF54FB1703F}">
      <dgm:prSet/>
      <dgm:spPr/>
      <dgm:t>
        <a:bodyPr/>
        <a:lstStyle/>
        <a:p>
          <a:endParaRPr lang="zh-CN" altLang="en-US"/>
        </a:p>
      </dgm:t>
    </dgm:pt>
    <dgm:pt modelId="{0FD878A9-9AC6-442C-9C6A-A63569D21B90}">
      <dgm:prSet phldrT="[文本]"/>
      <dgm:spPr/>
      <dgm:t>
        <a:bodyPr/>
        <a:lstStyle/>
        <a:p>
          <a:r>
            <a:rPr lang="en-US" altLang="zh-CN" b="1" dirty="0" smtClean="0"/>
            <a:t>hash(key)</a:t>
          </a:r>
          <a:endParaRPr lang="zh-CN" altLang="en-US" b="1" dirty="0"/>
        </a:p>
      </dgm:t>
    </dgm:pt>
    <dgm:pt modelId="{452A5DE0-2AB1-46DB-BCFD-BCAD438B3B6A}" type="parTrans" cxnId="{9D65B147-F151-4405-911B-72A31AF0B827}">
      <dgm:prSet/>
      <dgm:spPr/>
      <dgm:t>
        <a:bodyPr/>
        <a:lstStyle/>
        <a:p>
          <a:endParaRPr lang="zh-CN" altLang="en-US"/>
        </a:p>
      </dgm:t>
    </dgm:pt>
    <dgm:pt modelId="{0A165197-73DF-424E-8545-E1326CCFF1B0}" type="sibTrans" cxnId="{9D65B147-F151-4405-911B-72A31AF0B827}">
      <dgm:prSet/>
      <dgm:spPr/>
      <dgm:t>
        <a:bodyPr/>
        <a:lstStyle/>
        <a:p>
          <a:endParaRPr lang="zh-CN" altLang="en-US"/>
        </a:p>
      </dgm:t>
    </dgm:pt>
    <dgm:pt modelId="{AD6E7BB8-BBFD-48EE-A3DE-54D823C7F278}">
      <dgm:prSet phldrT="[文本]"/>
      <dgm:spPr/>
      <dgm:t>
        <a:bodyPr/>
        <a:lstStyle/>
        <a:p>
          <a:r>
            <a:rPr lang="en-US" altLang="zh-CN" b="1" dirty="0" smtClean="0"/>
            <a:t>store(</a:t>
          </a:r>
          <a:r>
            <a:rPr lang="en-US" altLang="zh-CN" b="1" dirty="0" err="1" smtClean="0"/>
            <a:t>hash,value</a:t>
          </a:r>
          <a:r>
            <a:rPr lang="en-US" altLang="zh-CN" b="1" dirty="0" smtClean="0"/>
            <a:t>)</a:t>
          </a:r>
          <a:endParaRPr lang="zh-CN" altLang="en-US" b="1" dirty="0"/>
        </a:p>
      </dgm:t>
    </dgm:pt>
    <dgm:pt modelId="{19210EB2-146C-41E6-93FF-FDD8B5A2FF7F}" type="parTrans" cxnId="{39475832-559D-433D-A298-B6D34247901E}">
      <dgm:prSet/>
      <dgm:spPr/>
      <dgm:t>
        <a:bodyPr/>
        <a:lstStyle/>
        <a:p>
          <a:endParaRPr lang="zh-CN" altLang="en-US"/>
        </a:p>
      </dgm:t>
    </dgm:pt>
    <dgm:pt modelId="{34F5F4D2-770C-4E57-939A-524AB06A30CB}" type="sibTrans" cxnId="{39475832-559D-433D-A298-B6D34247901E}">
      <dgm:prSet/>
      <dgm:spPr/>
      <dgm:t>
        <a:bodyPr/>
        <a:lstStyle/>
        <a:p>
          <a:endParaRPr lang="zh-CN" altLang="en-US"/>
        </a:p>
      </dgm:t>
    </dgm:pt>
    <dgm:pt modelId="{84ACF39B-C23D-49E8-B31A-07C038C15C83}" type="pres">
      <dgm:prSet presAssocID="{C88A538C-4554-4097-AAF5-D3985E88F682}" presName="Name0" presStyleCnt="0">
        <dgm:presLayoutVars>
          <dgm:dir/>
          <dgm:resizeHandles val="exact"/>
        </dgm:presLayoutVars>
      </dgm:prSet>
      <dgm:spPr/>
    </dgm:pt>
    <dgm:pt modelId="{F660055C-7A62-4FCD-923B-81EC36EE3C5B}" type="pres">
      <dgm:prSet presAssocID="{7B5983B8-C2A9-4329-92E3-BB141FC00D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EDF5B-36E0-490E-9C02-B5723411E03C}" type="pres">
      <dgm:prSet presAssocID="{1ECBE404-7C02-4355-B2E8-21B9208FEDC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374975-2EF1-4520-976C-5479BC42FDAA}" type="pres">
      <dgm:prSet presAssocID="{1ECBE404-7C02-4355-B2E8-21B9208FEDC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D4D0C72-B38E-4EFF-ADA0-2DE477754F42}" type="pres">
      <dgm:prSet presAssocID="{0FD878A9-9AC6-442C-9C6A-A63569D21B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9D6F0-7219-49F3-A3ED-178027AFBD43}" type="pres">
      <dgm:prSet presAssocID="{0A165197-73DF-424E-8545-E1326CCFF1B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D9C3D73-7D79-4EC2-9EA4-6D76B8E3D36D}" type="pres">
      <dgm:prSet presAssocID="{0A165197-73DF-424E-8545-E1326CCFF1B0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48CAC0-3C28-46DA-ACE5-EB95D80AB773}" type="pres">
      <dgm:prSet presAssocID="{AD6E7BB8-BBFD-48EE-A3DE-54D823C7F2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65B147-F151-4405-911B-72A31AF0B827}" srcId="{C88A538C-4554-4097-AAF5-D3985E88F682}" destId="{0FD878A9-9AC6-442C-9C6A-A63569D21B90}" srcOrd="1" destOrd="0" parTransId="{452A5DE0-2AB1-46DB-BCFD-BCAD438B3B6A}" sibTransId="{0A165197-73DF-424E-8545-E1326CCFF1B0}"/>
    <dgm:cxn modelId="{6D073817-5A79-4542-B7C3-959B40F98281}" type="presOf" srcId="{1ECBE404-7C02-4355-B2E8-21B9208FEDC8}" destId="{CB0EDF5B-36E0-490E-9C02-B5723411E03C}" srcOrd="0" destOrd="0" presId="urn:microsoft.com/office/officeart/2005/8/layout/process1"/>
    <dgm:cxn modelId="{B21834E7-BC59-4944-B8AB-2CEF8E5C5344}" type="presOf" srcId="{0A165197-73DF-424E-8545-E1326CCFF1B0}" destId="{4D9C3D73-7D79-4EC2-9EA4-6D76B8E3D36D}" srcOrd="1" destOrd="0" presId="urn:microsoft.com/office/officeart/2005/8/layout/process1"/>
    <dgm:cxn modelId="{77E469E0-9196-4F4D-A5C4-AEF54FB1703F}" srcId="{C88A538C-4554-4097-AAF5-D3985E88F682}" destId="{7B5983B8-C2A9-4329-92E3-BB141FC00D19}" srcOrd="0" destOrd="0" parTransId="{D26C89BB-21B5-40D8-A31F-F3D7F59D6389}" sibTransId="{1ECBE404-7C02-4355-B2E8-21B9208FEDC8}"/>
    <dgm:cxn modelId="{39475832-559D-433D-A298-B6D34247901E}" srcId="{C88A538C-4554-4097-AAF5-D3985E88F682}" destId="{AD6E7BB8-BBFD-48EE-A3DE-54D823C7F278}" srcOrd="2" destOrd="0" parTransId="{19210EB2-146C-41E6-93FF-FDD8B5A2FF7F}" sibTransId="{34F5F4D2-770C-4E57-939A-524AB06A30CB}"/>
    <dgm:cxn modelId="{583D3EBC-59B9-447A-A2B0-4BBD9A892A47}" type="presOf" srcId="{1ECBE404-7C02-4355-B2E8-21B9208FEDC8}" destId="{64374975-2EF1-4520-976C-5479BC42FDAA}" srcOrd="1" destOrd="0" presId="urn:microsoft.com/office/officeart/2005/8/layout/process1"/>
    <dgm:cxn modelId="{93999B13-DD9C-443B-8FCE-574A9593FE90}" type="presOf" srcId="{7B5983B8-C2A9-4329-92E3-BB141FC00D19}" destId="{F660055C-7A62-4FCD-923B-81EC36EE3C5B}" srcOrd="0" destOrd="0" presId="urn:microsoft.com/office/officeart/2005/8/layout/process1"/>
    <dgm:cxn modelId="{D9EA10D1-49EA-4A75-A765-4BE1F7E2ED0A}" type="presOf" srcId="{C88A538C-4554-4097-AAF5-D3985E88F682}" destId="{84ACF39B-C23D-49E8-B31A-07C038C15C83}" srcOrd="0" destOrd="0" presId="urn:microsoft.com/office/officeart/2005/8/layout/process1"/>
    <dgm:cxn modelId="{20460590-0FA6-45FE-B226-EE45808181BD}" type="presOf" srcId="{AD6E7BB8-BBFD-48EE-A3DE-54D823C7F278}" destId="{8D48CAC0-3C28-46DA-ACE5-EB95D80AB773}" srcOrd="0" destOrd="0" presId="urn:microsoft.com/office/officeart/2005/8/layout/process1"/>
    <dgm:cxn modelId="{F79D02A7-DC77-4BF3-ACD4-E3411AF14449}" type="presOf" srcId="{0FD878A9-9AC6-442C-9C6A-A63569D21B90}" destId="{7D4D0C72-B38E-4EFF-ADA0-2DE477754F42}" srcOrd="0" destOrd="0" presId="urn:microsoft.com/office/officeart/2005/8/layout/process1"/>
    <dgm:cxn modelId="{AA29BD83-92D1-4CE2-A6C4-B95C7B0F11F2}" type="presOf" srcId="{0A165197-73DF-424E-8545-E1326CCFF1B0}" destId="{AC59D6F0-7219-49F3-A3ED-178027AFBD43}" srcOrd="0" destOrd="0" presId="urn:microsoft.com/office/officeart/2005/8/layout/process1"/>
    <dgm:cxn modelId="{037FA02B-8AFB-45AF-B40C-C39147175964}" type="presParOf" srcId="{84ACF39B-C23D-49E8-B31A-07C038C15C83}" destId="{F660055C-7A62-4FCD-923B-81EC36EE3C5B}" srcOrd="0" destOrd="0" presId="urn:microsoft.com/office/officeart/2005/8/layout/process1"/>
    <dgm:cxn modelId="{60874BF7-FE75-40DF-920B-54ECF4BC0839}" type="presParOf" srcId="{84ACF39B-C23D-49E8-B31A-07C038C15C83}" destId="{CB0EDF5B-36E0-490E-9C02-B5723411E03C}" srcOrd="1" destOrd="0" presId="urn:microsoft.com/office/officeart/2005/8/layout/process1"/>
    <dgm:cxn modelId="{4DD3878A-31F4-4D75-94BA-EFDD02110644}" type="presParOf" srcId="{CB0EDF5B-36E0-490E-9C02-B5723411E03C}" destId="{64374975-2EF1-4520-976C-5479BC42FDAA}" srcOrd="0" destOrd="0" presId="urn:microsoft.com/office/officeart/2005/8/layout/process1"/>
    <dgm:cxn modelId="{BD96772E-4F2E-4E5C-A8C6-62E2DB593327}" type="presParOf" srcId="{84ACF39B-C23D-49E8-B31A-07C038C15C83}" destId="{7D4D0C72-B38E-4EFF-ADA0-2DE477754F42}" srcOrd="2" destOrd="0" presId="urn:microsoft.com/office/officeart/2005/8/layout/process1"/>
    <dgm:cxn modelId="{591135C6-ACD6-4A68-9427-FAC526B74AE9}" type="presParOf" srcId="{84ACF39B-C23D-49E8-B31A-07C038C15C83}" destId="{AC59D6F0-7219-49F3-A3ED-178027AFBD43}" srcOrd="3" destOrd="0" presId="urn:microsoft.com/office/officeart/2005/8/layout/process1"/>
    <dgm:cxn modelId="{13FC4348-9442-4040-ABA9-E6C1A64730C4}" type="presParOf" srcId="{AC59D6F0-7219-49F3-A3ED-178027AFBD43}" destId="{4D9C3D73-7D79-4EC2-9EA4-6D76B8E3D36D}" srcOrd="0" destOrd="0" presId="urn:microsoft.com/office/officeart/2005/8/layout/process1"/>
    <dgm:cxn modelId="{EFC2747F-B7E3-48C1-B17C-20CAAAFDE78D}" type="presParOf" srcId="{84ACF39B-C23D-49E8-B31A-07C038C15C83}" destId="{8D48CAC0-3C28-46DA-ACE5-EB95D80AB7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422897-DBA6-4CCE-AC5B-E67C6FAF3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F06EE3-F4D1-4DB7-B1AE-582EAA647B5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synchronized</a:t>
          </a:r>
          <a:r>
            <a:rPr lang="en-US" altLang="zh-CN" dirty="0" smtClean="0"/>
            <a:t> </a:t>
          </a:r>
          <a:r>
            <a:rPr lang="en-US" altLang="zh-CN" dirty="0" smtClean="0">
              <a:solidFill>
                <a:srgbClr val="00B0F0"/>
              </a:solidFill>
            </a:rPr>
            <a:t>[static]</a:t>
          </a:r>
          <a:r>
            <a:rPr lang="en-US" altLang="zh-CN" dirty="0" smtClean="0"/>
            <a:t> void set(…) {</a:t>
          </a:r>
        </a:p>
        <a:p>
          <a:r>
            <a:rPr lang="en-US" altLang="zh-CN" dirty="0" smtClean="0"/>
            <a:t>    …</a:t>
          </a:r>
        </a:p>
        <a:p>
          <a:r>
            <a:rPr lang="en-US" altLang="zh-CN" dirty="0" smtClean="0"/>
            <a:t>}</a:t>
          </a:r>
          <a:endParaRPr lang="zh-CN" altLang="en-US" dirty="0"/>
        </a:p>
      </dgm:t>
    </dgm:pt>
    <dgm:pt modelId="{B9A18416-8847-4F1D-A152-AC5674ED0740}" type="parTrans" cxnId="{D89AD970-3BCF-4D64-B22C-615E5D779869}">
      <dgm:prSet/>
      <dgm:spPr/>
      <dgm:t>
        <a:bodyPr/>
        <a:lstStyle/>
        <a:p>
          <a:endParaRPr lang="zh-CN" altLang="en-US"/>
        </a:p>
      </dgm:t>
    </dgm:pt>
    <dgm:pt modelId="{0ACBDC0C-21CD-4E2D-9570-8119E5629EF8}" type="sibTrans" cxnId="{D89AD970-3BCF-4D64-B22C-615E5D779869}">
      <dgm:prSet/>
      <dgm:spPr/>
      <dgm:t>
        <a:bodyPr/>
        <a:lstStyle/>
        <a:p>
          <a:endParaRPr lang="zh-CN" altLang="en-US"/>
        </a:p>
      </dgm:t>
    </dgm:pt>
    <dgm:pt modelId="{72C8FE39-924C-4B69-BDCB-70D25AD33083}">
      <dgm:prSet phldrT="[文本]"/>
      <dgm:spPr/>
      <dgm:t>
        <a:bodyPr/>
        <a:lstStyle/>
        <a:p>
          <a:r>
            <a:rPr lang="zh-CN" altLang="en-US" b="1" dirty="0" smtClean="0"/>
            <a:t>方法锁</a:t>
          </a:r>
          <a:endParaRPr lang="zh-CN" altLang="en-US" b="1" dirty="0"/>
        </a:p>
      </dgm:t>
    </dgm:pt>
    <dgm:pt modelId="{8FABCC99-A4F4-41D7-99F5-C9C2B0E7BAD7}" type="parTrans" cxnId="{29F8A8E7-70AB-4B34-B059-7C0B8A87F69B}">
      <dgm:prSet/>
      <dgm:spPr/>
      <dgm:t>
        <a:bodyPr/>
        <a:lstStyle/>
        <a:p>
          <a:endParaRPr lang="zh-CN" altLang="en-US"/>
        </a:p>
      </dgm:t>
    </dgm:pt>
    <dgm:pt modelId="{A304CC50-1F91-4BC5-A2E1-054EC08C3778}" type="sibTrans" cxnId="{29F8A8E7-70AB-4B34-B059-7C0B8A87F69B}">
      <dgm:prSet/>
      <dgm:spPr/>
      <dgm:t>
        <a:bodyPr/>
        <a:lstStyle/>
        <a:p>
          <a:endParaRPr lang="zh-CN" altLang="en-US"/>
        </a:p>
      </dgm:t>
    </dgm:pt>
    <dgm:pt modelId="{3FBFAB86-54D2-4DE6-A042-F8E19CF1CEE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Object lock = new Object();</a:t>
          </a:r>
        </a:p>
        <a:p>
          <a:r>
            <a:rPr lang="en-US" altLang="zh-CN" dirty="0" smtClean="0">
              <a:solidFill>
                <a:srgbClr val="FF0000"/>
              </a:solidFill>
            </a:rPr>
            <a:t>synchronized</a:t>
          </a:r>
          <a:r>
            <a:rPr lang="en-US" altLang="zh-CN" dirty="0" smtClean="0"/>
            <a:t>(lock){</a:t>
          </a:r>
        </a:p>
        <a:p>
          <a:r>
            <a:rPr lang="en-US" altLang="zh-CN" dirty="0" smtClean="0"/>
            <a:t>    …</a:t>
          </a:r>
        </a:p>
        <a:p>
          <a:r>
            <a:rPr lang="en-US" altLang="zh-CN" dirty="0" smtClean="0"/>
            <a:t>}</a:t>
          </a:r>
          <a:endParaRPr lang="zh-CN" altLang="en-US" dirty="0"/>
        </a:p>
      </dgm:t>
    </dgm:pt>
    <dgm:pt modelId="{EC471F7A-C2E0-443E-8C54-B38F07A71775}" type="parTrans" cxnId="{5B2391C7-568E-476C-90BB-B4E9E7625519}">
      <dgm:prSet/>
      <dgm:spPr/>
      <dgm:t>
        <a:bodyPr/>
        <a:lstStyle/>
        <a:p>
          <a:endParaRPr lang="zh-CN" altLang="en-US"/>
        </a:p>
      </dgm:t>
    </dgm:pt>
    <dgm:pt modelId="{6B25DE5E-3850-4933-B577-CA187EE517E2}" type="sibTrans" cxnId="{5B2391C7-568E-476C-90BB-B4E9E7625519}">
      <dgm:prSet/>
      <dgm:spPr/>
      <dgm:t>
        <a:bodyPr/>
        <a:lstStyle/>
        <a:p>
          <a:endParaRPr lang="zh-CN" altLang="en-US"/>
        </a:p>
      </dgm:t>
    </dgm:pt>
    <dgm:pt modelId="{5F13D2A6-1FF4-49F4-8425-5C7683778B77}">
      <dgm:prSet phldrT="[文本]"/>
      <dgm:spPr/>
      <dgm:t>
        <a:bodyPr/>
        <a:lstStyle/>
        <a:p>
          <a:r>
            <a:rPr lang="zh-CN" altLang="en-US" b="1" dirty="0" smtClean="0"/>
            <a:t>代码同步锁</a:t>
          </a:r>
          <a:endParaRPr lang="zh-CN" altLang="en-US" b="1" dirty="0"/>
        </a:p>
      </dgm:t>
    </dgm:pt>
    <dgm:pt modelId="{7DA2780F-0BE7-42D4-93BE-320C8376E26B}" type="parTrans" cxnId="{6EBDCD42-6293-4B1B-BF74-F211D9887A8E}">
      <dgm:prSet/>
      <dgm:spPr/>
      <dgm:t>
        <a:bodyPr/>
        <a:lstStyle/>
        <a:p>
          <a:endParaRPr lang="zh-CN" altLang="en-US"/>
        </a:p>
      </dgm:t>
    </dgm:pt>
    <dgm:pt modelId="{D9924479-1AE3-45AC-9D13-6E4E9B2F1EE6}" type="sibTrans" cxnId="{6EBDCD42-6293-4B1B-BF74-F211D9887A8E}">
      <dgm:prSet/>
      <dgm:spPr/>
      <dgm:t>
        <a:bodyPr/>
        <a:lstStyle/>
        <a:p>
          <a:endParaRPr lang="zh-CN" altLang="en-US"/>
        </a:p>
      </dgm:t>
    </dgm:pt>
    <dgm:pt modelId="{920B2B4B-8978-4464-B9EB-3964B9ADE465}" type="pres">
      <dgm:prSet presAssocID="{B9422897-DBA6-4CCE-AC5B-E67C6FAF3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E8F962-CE53-4588-85C9-BCB1B211E14D}" type="pres">
      <dgm:prSet presAssocID="{8AF06EE3-F4D1-4DB7-B1AE-582EAA647B56}" presName="parentText" presStyleLbl="node1" presStyleIdx="0" presStyleCnt="2" custScaleY="887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AEB8A-8AC9-4B0E-BA38-60C743C87B46}" type="pres">
      <dgm:prSet presAssocID="{8AF06EE3-F4D1-4DB7-B1AE-582EAA647B5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BE0AF-E9CD-4B2C-88B3-C96906582F44}" type="pres">
      <dgm:prSet presAssocID="{3FBFAB86-54D2-4DE6-A042-F8E19CF1CEE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B7266A-08D8-4C54-8ACB-A161EE88534B}" type="pres">
      <dgm:prSet presAssocID="{3FBFAB86-54D2-4DE6-A042-F8E19CF1CEE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9AD970-3BCF-4D64-B22C-615E5D779869}" srcId="{B9422897-DBA6-4CCE-AC5B-E67C6FAF3176}" destId="{8AF06EE3-F4D1-4DB7-B1AE-582EAA647B56}" srcOrd="0" destOrd="0" parTransId="{B9A18416-8847-4F1D-A152-AC5674ED0740}" sibTransId="{0ACBDC0C-21CD-4E2D-9570-8119E5629EF8}"/>
    <dgm:cxn modelId="{5B2391C7-568E-476C-90BB-B4E9E7625519}" srcId="{B9422897-DBA6-4CCE-AC5B-E67C6FAF3176}" destId="{3FBFAB86-54D2-4DE6-A042-F8E19CF1CEE6}" srcOrd="1" destOrd="0" parTransId="{EC471F7A-C2E0-443E-8C54-B38F07A71775}" sibTransId="{6B25DE5E-3850-4933-B577-CA187EE517E2}"/>
    <dgm:cxn modelId="{29F8A8E7-70AB-4B34-B059-7C0B8A87F69B}" srcId="{8AF06EE3-F4D1-4DB7-B1AE-582EAA647B56}" destId="{72C8FE39-924C-4B69-BDCB-70D25AD33083}" srcOrd="0" destOrd="0" parTransId="{8FABCC99-A4F4-41D7-99F5-C9C2B0E7BAD7}" sibTransId="{A304CC50-1F91-4BC5-A2E1-054EC08C3778}"/>
    <dgm:cxn modelId="{3639E4C8-27E7-47F1-9264-EFAF1683FB13}" type="presOf" srcId="{B9422897-DBA6-4CCE-AC5B-E67C6FAF3176}" destId="{920B2B4B-8978-4464-B9EB-3964B9ADE465}" srcOrd="0" destOrd="0" presId="urn:microsoft.com/office/officeart/2005/8/layout/vList2"/>
    <dgm:cxn modelId="{65DECBEC-3F58-4AA7-8002-16181DC70042}" type="presOf" srcId="{72C8FE39-924C-4B69-BDCB-70D25AD33083}" destId="{EC5AEB8A-8AC9-4B0E-BA38-60C743C87B46}" srcOrd="0" destOrd="0" presId="urn:microsoft.com/office/officeart/2005/8/layout/vList2"/>
    <dgm:cxn modelId="{5A68A54F-5B67-44A3-83E8-8C21298300D4}" type="presOf" srcId="{3FBFAB86-54D2-4DE6-A042-F8E19CF1CEE6}" destId="{318BE0AF-E9CD-4B2C-88B3-C96906582F44}" srcOrd="0" destOrd="0" presId="urn:microsoft.com/office/officeart/2005/8/layout/vList2"/>
    <dgm:cxn modelId="{EF6FC6C3-50AC-4C9B-ABA1-95F72C01D4B9}" type="presOf" srcId="{5F13D2A6-1FF4-49F4-8425-5C7683778B77}" destId="{62B7266A-08D8-4C54-8ACB-A161EE88534B}" srcOrd="0" destOrd="0" presId="urn:microsoft.com/office/officeart/2005/8/layout/vList2"/>
    <dgm:cxn modelId="{2D9DD4C9-DE72-4100-80EF-C4FCF941A616}" type="presOf" srcId="{8AF06EE3-F4D1-4DB7-B1AE-582EAA647B56}" destId="{3AE8F962-CE53-4588-85C9-BCB1B211E14D}" srcOrd="0" destOrd="0" presId="urn:microsoft.com/office/officeart/2005/8/layout/vList2"/>
    <dgm:cxn modelId="{6EBDCD42-6293-4B1B-BF74-F211D9887A8E}" srcId="{3FBFAB86-54D2-4DE6-A042-F8E19CF1CEE6}" destId="{5F13D2A6-1FF4-49F4-8425-5C7683778B77}" srcOrd="0" destOrd="0" parTransId="{7DA2780F-0BE7-42D4-93BE-320C8376E26B}" sibTransId="{D9924479-1AE3-45AC-9D13-6E4E9B2F1EE6}"/>
    <dgm:cxn modelId="{FBE23A96-2E06-4566-85B2-02D0135DD64C}" type="presParOf" srcId="{920B2B4B-8978-4464-B9EB-3964B9ADE465}" destId="{3AE8F962-CE53-4588-85C9-BCB1B211E14D}" srcOrd="0" destOrd="0" presId="urn:microsoft.com/office/officeart/2005/8/layout/vList2"/>
    <dgm:cxn modelId="{0C34659C-66C3-4412-93B9-96CCCCBB6332}" type="presParOf" srcId="{920B2B4B-8978-4464-B9EB-3964B9ADE465}" destId="{EC5AEB8A-8AC9-4B0E-BA38-60C743C87B46}" srcOrd="1" destOrd="0" presId="urn:microsoft.com/office/officeart/2005/8/layout/vList2"/>
    <dgm:cxn modelId="{FE4135FE-E6E9-4E68-B2D7-56DB3FEFD4A3}" type="presParOf" srcId="{920B2B4B-8978-4464-B9EB-3964B9ADE465}" destId="{318BE0AF-E9CD-4B2C-88B3-C96906582F44}" srcOrd="2" destOrd="0" presId="urn:microsoft.com/office/officeart/2005/8/layout/vList2"/>
    <dgm:cxn modelId="{10D1EEB1-709F-4315-9B62-DC45DFE32D62}" type="presParOf" srcId="{920B2B4B-8978-4464-B9EB-3964B9ADE465}" destId="{62B7266A-08D8-4C54-8ACB-A161EE8853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422897-DBA6-4CCE-AC5B-E67C6FAF3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F06EE3-F4D1-4DB7-B1AE-582EAA647B5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class </a:t>
          </a:r>
          <a:r>
            <a:rPr lang="en-US" altLang="zh-CN" dirty="0" err="1" smtClean="0">
              <a:solidFill>
                <a:srgbClr val="FF0000"/>
              </a:solidFill>
            </a:rPr>
            <a:t>Foo</a:t>
          </a:r>
          <a:r>
            <a:rPr lang="en-US" altLang="zh-CN" dirty="0" smtClean="0">
              <a:solidFill>
                <a:srgbClr val="FF0000"/>
              </a:solidFill>
            </a:rPr>
            <a:t> {</a:t>
          </a:r>
        </a:p>
        <a:p>
          <a:r>
            <a:rPr lang="en-US" altLang="zh-CN" dirty="0" smtClean="0">
              <a:solidFill>
                <a:srgbClr val="FF0000"/>
              </a:solidFill>
            </a:rPr>
            <a:t>…</a:t>
          </a:r>
        </a:p>
        <a:p>
          <a:r>
            <a:rPr lang="en-US" altLang="zh-CN" dirty="0" smtClean="0">
              <a:solidFill>
                <a:srgbClr val="FF0000"/>
              </a:solidFill>
            </a:rPr>
            <a:t>    synchronized</a:t>
          </a:r>
          <a:r>
            <a:rPr lang="en-US" altLang="zh-CN" dirty="0" smtClean="0"/>
            <a:t>(this) {</a:t>
          </a:r>
        </a:p>
        <a:p>
          <a:r>
            <a:rPr lang="en-US" altLang="zh-CN" dirty="0" smtClean="0"/>
            <a:t>    …</a:t>
          </a:r>
        </a:p>
        <a:p>
          <a:r>
            <a:rPr lang="en-US" altLang="zh-CN" dirty="0" smtClean="0"/>
            <a:t>    }</a:t>
          </a:r>
        </a:p>
        <a:p>
          <a:r>
            <a:rPr lang="en-US" altLang="zh-CN" dirty="0" smtClean="0"/>
            <a:t>}</a:t>
          </a:r>
          <a:endParaRPr lang="zh-CN" altLang="en-US" dirty="0"/>
        </a:p>
      </dgm:t>
    </dgm:pt>
    <dgm:pt modelId="{B9A18416-8847-4F1D-A152-AC5674ED0740}" type="parTrans" cxnId="{D89AD970-3BCF-4D64-B22C-615E5D779869}">
      <dgm:prSet/>
      <dgm:spPr/>
      <dgm:t>
        <a:bodyPr/>
        <a:lstStyle/>
        <a:p>
          <a:endParaRPr lang="zh-CN" altLang="en-US"/>
        </a:p>
      </dgm:t>
    </dgm:pt>
    <dgm:pt modelId="{0ACBDC0C-21CD-4E2D-9570-8119E5629EF8}" type="sibTrans" cxnId="{D89AD970-3BCF-4D64-B22C-615E5D779869}">
      <dgm:prSet/>
      <dgm:spPr/>
      <dgm:t>
        <a:bodyPr/>
        <a:lstStyle/>
        <a:p>
          <a:endParaRPr lang="zh-CN" altLang="en-US"/>
        </a:p>
      </dgm:t>
    </dgm:pt>
    <dgm:pt modelId="{72C8FE39-924C-4B69-BDCB-70D25AD33083}">
      <dgm:prSet phldrT="[文本]" custT="1"/>
      <dgm:spPr/>
      <dgm:t>
        <a:bodyPr/>
        <a:lstStyle/>
        <a:p>
          <a:r>
            <a:rPr lang="zh-CN" altLang="en-US" sz="1400" b="1" dirty="0" smtClean="0"/>
            <a:t>代码同步锁</a:t>
          </a:r>
          <a:r>
            <a:rPr lang="en-US" altLang="zh-CN" sz="1400" b="1" dirty="0" smtClean="0"/>
            <a:t>(this)</a:t>
          </a:r>
          <a:endParaRPr lang="zh-CN" altLang="en-US" sz="1400" b="1" dirty="0"/>
        </a:p>
      </dgm:t>
    </dgm:pt>
    <dgm:pt modelId="{8FABCC99-A4F4-41D7-99F5-C9C2B0E7BAD7}" type="parTrans" cxnId="{29F8A8E7-70AB-4B34-B059-7C0B8A87F69B}">
      <dgm:prSet/>
      <dgm:spPr/>
      <dgm:t>
        <a:bodyPr/>
        <a:lstStyle/>
        <a:p>
          <a:endParaRPr lang="zh-CN" altLang="en-US"/>
        </a:p>
      </dgm:t>
    </dgm:pt>
    <dgm:pt modelId="{A304CC50-1F91-4BC5-A2E1-054EC08C3778}" type="sibTrans" cxnId="{29F8A8E7-70AB-4B34-B059-7C0B8A87F69B}">
      <dgm:prSet/>
      <dgm:spPr/>
      <dgm:t>
        <a:bodyPr/>
        <a:lstStyle/>
        <a:p>
          <a:endParaRPr lang="zh-CN" altLang="en-US"/>
        </a:p>
      </dgm:t>
    </dgm:pt>
    <dgm:pt modelId="{3FBFAB86-54D2-4DE6-A042-F8E19CF1CEE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class </a:t>
          </a:r>
          <a:r>
            <a:rPr lang="en-US" altLang="zh-CN" dirty="0" err="1" smtClean="0">
              <a:solidFill>
                <a:srgbClr val="FF0000"/>
              </a:solidFill>
            </a:rPr>
            <a:t>Foo</a:t>
          </a:r>
          <a:r>
            <a:rPr lang="en-US" altLang="zh-CN" dirty="0" smtClean="0">
              <a:solidFill>
                <a:srgbClr val="FF0000"/>
              </a:solidFill>
            </a:rPr>
            <a:t> {</a:t>
          </a:r>
        </a:p>
        <a:p>
          <a:r>
            <a:rPr lang="en-US" altLang="zh-CN" dirty="0" smtClean="0">
              <a:solidFill>
                <a:srgbClr val="FF0000"/>
              </a:solidFill>
            </a:rPr>
            <a:t>    …</a:t>
          </a:r>
        </a:p>
        <a:p>
          <a:r>
            <a:rPr lang="en-US" altLang="zh-CN" dirty="0" smtClean="0">
              <a:solidFill>
                <a:srgbClr val="FF0000"/>
              </a:solidFill>
            </a:rPr>
            <a:t>    synchronized</a:t>
          </a:r>
          <a:r>
            <a:rPr lang="en-US" altLang="zh-CN" dirty="0" smtClean="0"/>
            <a:t>(</a:t>
          </a:r>
          <a:r>
            <a:rPr lang="en-US" altLang="zh-CN" dirty="0" err="1" smtClean="0"/>
            <a:t>Foo.class</a:t>
          </a:r>
          <a:r>
            <a:rPr lang="en-US" altLang="zh-CN" dirty="0" smtClean="0"/>
            <a:t>) {</a:t>
          </a:r>
        </a:p>
        <a:p>
          <a:r>
            <a:rPr lang="en-US" altLang="zh-CN" dirty="0" smtClean="0"/>
            <a:t>        …</a:t>
          </a:r>
        </a:p>
        <a:p>
          <a:r>
            <a:rPr lang="en-US" altLang="zh-CN" dirty="0" smtClean="0"/>
            <a:t>    }</a:t>
          </a:r>
        </a:p>
        <a:p>
          <a:r>
            <a:rPr lang="en-US" altLang="zh-CN" dirty="0" smtClean="0"/>
            <a:t>}</a:t>
          </a:r>
          <a:endParaRPr lang="zh-CN" altLang="en-US" dirty="0"/>
        </a:p>
      </dgm:t>
    </dgm:pt>
    <dgm:pt modelId="{EC471F7A-C2E0-443E-8C54-B38F07A71775}" type="parTrans" cxnId="{5B2391C7-568E-476C-90BB-B4E9E7625519}">
      <dgm:prSet/>
      <dgm:spPr/>
      <dgm:t>
        <a:bodyPr/>
        <a:lstStyle/>
        <a:p>
          <a:endParaRPr lang="zh-CN" altLang="en-US"/>
        </a:p>
      </dgm:t>
    </dgm:pt>
    <dgm:pt modelId="{6B25DE5E-3850-4933-B577-CA187EE517E2}" type="sibTrans" cxnId="{5B2391C7-568E-476C-90BB-B4E9E7625519}">
      <dgm:prSet/>
      <dgm:spPr/>
      <dgm:t>
        <a:bodyPr/>
        <a:lstStyle/>
        <a:p>
          <a:endParaRPr lang="zh-CN" altLang="en-US"/>
        </a:p>
      </dgm:t>
    </dgm:pt>
    <dgm:pt modelId="{5F13D2A6-1FF4-49F4-8425-5C7683778B77}">
      <dgm:prSet phldrT="[文本]" custT="1"/>
      <dgm:spPr/>
      <dgm:t>
        <a:bodyPr/>
        <a:lstStyle/>
        <a:p>
          <a:r>
            <a:rPr lang="zh-CN" altLang="en-US" sz="1400" b="1" dirty="0" smtClean="0"/>
            <a:t>代码同步锁</a:t>
          </a:r>
          <a:r>
            <a:rPr lang="en-US" altLang="zh-CN" sz="1400" b="1" dirty="0" smtClean="0"/>
            <a:t>(Class)</a:t>
          </a:r>
          <a:endParaRPr lang="zh-CN" altLang="en-US" sz="1400" b="1" dirty="0"/>
        </a:p>
      </dgm:t>
    </dgm:pt>
    <dgm:pt modelId="{7DA2780F-0BE7-42D4-93BE-320C8376E26B}" type="parTrans" cxnId="{6EBDCD42-6293-4B1B-BF74-F211D9887A8E}">
      <dgm:prSet/>
      <dgm:spPr/>
      <dgm:t>
        <a:bodyPr/>
        <a:lstStyle/>
        <a:p>
          <a:endParaRPr lang="zh-CN" altLang="en-US"/>
        </a:p>
      </dgm:t>
    </dgm:pt>
    <dgm:pt modelId="{D9924479-1AE3-45AC-9D13-6E4E9B2F1EE6}" type="sibTrans" cxnId="{6EBDCD42-6293-4B1B-BF74-F211D9887A8E}">
      <dgm:prSet/>
      <dgm:spPr/>
      <dgm:t>
        <a:bodyPr/>
        <a:lstStyle/>
        <a:p>
          <a:endParaRPr lang="zh-CN" altLang="en-US"/>
        </a:p>
      </dgm:t>
    </dgm:pt>
    <dgm:pt modelId="{920B2B4B-8978-4464-B9EB-3964B9ADE465}" type="pres">
      <dgm:prSet presAssocID="{B9422897-DBA6-4CCE-AC5B-E67C6FAF3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E8F962-CE53-4588-85C9-BCB1B211E14D}" type="pres">
      <dgm:prSet presAssocID="{8AF06EE3-F4D1-4DB7-B1AE-582EAA647B56}" presName="parentText" presStyleLbl="node1" presStyleIdx="0" presStyleCnt="2" custScaleY="110732" custLinFactNeighborY="218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AEB8A-8AC9-4B0E-BA38-60C743C87B46}" type="pres">
      <dgm:prSet presAssocID="{8AF06EE3-F4D1-4DB7-B1AE-582EAA647B5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BE0AF-E9CD-4B2C-88B3-C96906582F44}" type="pres">
      <dgm:prSet presAssocID="{3FBFAB86-54D2-4DE6-A042-F8E19CF1CEE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B7266A-08D8-4C54-8ACB-A161EE88534B}" type="pres">
      <dgm:prSet presAssocID="{3FBFAB86-54D2-4DE6-A042-F8E19CF1CEE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9AD970-3BCF-4D64-B22C-615E5D779869}" srcId="{B9422897-DBA6-4CCE-AC5B-E67C6FAF3176}" destId="{8AF06EE3-F4D1-4DB7-B1AE-582EAA647B56}" srcOrd="0" destOrd="0" parTransId="{B9A18416-8847-4F1D-A152-AC5674ED0740}" sibTransId="{0ACBDC0C-21CD-4E2D-9570-8119E5629EF8}"/>
    <dgm:cxn modelId="{5B2391C7-568E-476C-90BB-B4E9E7625519}" srcId="{B9422897-DBA6-4CCE-AC5B-E67C6FAF3176}" destId="{3FBFAB86-54D2-4DE6-A042-F8E19CF1CEE6}" srcOrd="1" destOrd="0" parTransId="{EC471F7A-C2E0-443E-8C54-B38F07A71775}" sibTransId="{6B25DE5E-3850-4933-B577-CA187EE517E2}"/>
    <dgm:cxn modelId="{29F8A8E7-70AB-4B34-B059-7C0B8A87F69B}" srcId="{8AF06EE3-F4D1-4DB7-B1AE-582EAA647B56}" destId="{72C8FE39-924C-4B69-BDCB-70D25AD33083}" srcOrd="0" destOrd="0" parTransId="{8FABCC99-A4F4-41D7-99F5-C9C2B0E7BAD7}" sibTransId="{A304CC50-1F91-4BC5-A2E1-054EC08C3778}"/>
    <dgm:cxn modelId="{26492593-1727-40DB-888D-7F0F9C0E35B3}" type="presOf" srcId="{8AF06EE3-F4D1-4DB7-B1AE-582EAA647B56}" destId="{3AE8F962-CE53-4588-85C9-BCB1B211E14D}" srcOrd="0" destOrd="0" presId="urn:microsoft.com/office/officeart/2005/8/layout/vList2"/>
    <dgm:cxn modelId="{9EF967D2-4463-4869-B572-BC30C9674EBE}" type="presOf" srcId="{3FBFAB86-54D2-4DE6-A042-F8E19CF1CEE6}" destId="{318BE0AF-E9CD-4B2C-88B3-C96906582F44}" srcOrd="0" destOrd="0" presId="urn:microsoft.com/office/officeart/2005/8/layout/vList2"/>
    <dgm:cxn modelId="{51F8B17D-7C60-4ABA-BCB8-E2E1EDEE8781}" type="presOf" srcId="{B9422897-DBA6-4CCE-AC5B-E67C6FAF3176}" destId="{920B2B4B-8978-4464-B9EB-3964B9ADE465}" srcOrd="0" destOrd="0" presId="urn:microsoft.com/office/officeart/2005/8/layout/vList2"/>
    <dgm:cxn modelId="{6EBDCD42-6293-4B1B-BF74-F211D9887A8E}" srcId="{3FBFAB86-54D2-4DE6-A042-F8E19CF1CEE6}" destId="{5F13D2A6-1FF4-49F4-8425-5C7683778B77}" srcOrd="0" destOrd="0" parTransId="{7DA2780F-0BE7-42D4-93BE-320C8376E26B}" sibTransId="{D9924479-1AE3-45AC-9D13-6E4E9B2F1EE6}"/>
    <dgm:cxn modelId="{DC29E8A7-559C-497C-ACC8-37933934B589}" type="presOf" srcId="{72C8FE39-924C-4B69-BDCB-70D25AD33083}" destId="{EC5AEB8A-8AC9-4B0E-BA38-60C743C87B46}" srcOrd="0" destOrd="0" presId="urn:microsoft.com/office/officeart/2005/8/layout/vList2"/>
    <dgm:cxn modelId="{92563D5B-4BE7-494E-A197-F012A09696F1}" type="presOf" srcId="{5F13D2A6-1FF4-49F4-8425-5C7683778B77}" destId="{62B7266A-08D8-4C54-8ACB-A161EE88534B}" srcOrd="0" destOrd="0" presId="urn:microsoft.com/office/officeart/2005/8/layout/vList2"/>
    <dgm:cxn modelId="{21CE9D31-86F1-4E6F-B6D5-74603378ED5B}" type="presParOf" srcId="{920B2B4B-8978-4464-B9EB-3964B9ADE465}" destId="{3AE8F962-CE53-4588-85C9-BCB1B211E14D}" srcOrd="0" destOrd="0" presId="urn:microsoft.com/office/officeart/2005/8/layout/vList2"/>
    <dgm:cxn modelId="{8AE06169-4410-4A54-B11D-88CFC6F3C20E}" type="presParOf" srcId="{920B2B4B-8978-4464-B9EB-3964B9ADE465}" destId="{EC5AEB8A-8AC9-4B0E-BA38-60C743C87B46}" srcOrd="1" destOrd="0" presId="urn:microsoft.com/office/officeart/2005/8/layout/vList2"/>
    <dgm:cxn modelId="{634E055B-A1E9-4A4F-8D9F-0B021640D1FE}" type="presParOf" srcId="{920B2B4B-8978-4464-B9EB-3964B9ADE465}" destId="{318BE0AF-E9CD-4B2C-88B3-C96906582F44}" srcOrd="2" destOrd="0" presId="urn:microsoft.com/office/officeart/2005/8/layout/vList2"/>
    <dgm:cxn modelId="{F76A4974-DC8A-4F23-9048-F5A07855F10D}" type="presParOf" srcId="{920B2B4B-8978-4464-B9EB-3964B9ADE465}" destId="{62B7266A-08D8-4C54-8ACB-A161EE8853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06FBA6-B74E-419C-9613-3270B970E537}">
      <dsp:nvSpPr>
        <dsp:cNvPr id="0" name=""/>
        <dsp:cNvSpPr/>
      </dsp:nvSpPr>
      <dsp:spPr>
        <a:xfrm>
          <a:off x="3291839" y="483"/>
          <a:ext cx="4937760" cy="1886396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4">
                <a:tint val="15000"/>
                <a:satMod val="250000"/>
              </a:schemeClr>
            </a:gs>
            <a:gs pos="49000">
              <a:schemeClr val="accent4">
                <a:tint val="50000"/>
                <a:satMod val="200000"/>
              </a:schemeClr>
            </a:gs>
            <a:gs pos="49100">
              <a:schemeClr val="accent4">
                <a:tint val="64000"/>
                <a:satMod val="160000"/>
              </a:schemeClr>
            </a:gs>
            <a:gs pos="92000">
              <a:schemeClr val="accent4">
                <a:tint val="50000"/>
                <a:satMod val="200000"/>
              </a:schemeClr>
            </a:gs>
            <a:gs pos="100000">
              <a:schemeClr val="accent4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4"/>
          </a:solidFill>
          <a:prstDash val="solid"/>
        </a:ln>
        <a:effectLst>
          <a:outerShdw blurRad="50800" dist="25000" dir="5400000" rotWithShape="0">
            <a:schemeClr val="accent4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为什么要多线程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怎么用线程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线程间的数据共享</a:t>
          </a:r>
          <a:endParaRPr lang="zh-CN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线程的死锁</a:t>
          </a:r>
          <a:endParaRPr lang="zh-CN" altLang="en-US" sz="2000" kern="1200" dirty="0"/>
        </a:p>
      </dsp:txBody>
      <dsp:txXfrm>
        <a:off x="3291839" y="483"/>
        <a:ext cx="4937760" cy="1886396"/>
      </dsp:txXfrm>
    </dsp:sp>
    <dsp:sp modelId="{9DD5D98A-C53B-4800-804C-A07116C29D82}">
      <dsp:nvSpPr>
        <dsp:cNvPr id="0" name=""/>
        <dsp:cNvSpPr/>
      </dsp:nvSpPr>
      <dsp:spPr>
        <a:xfrm>
          <a:off x="0" y="483"/>
          <a:ext cx="3291840" cy="1886396"/>
        </a:xfrm>
        <a:prstGeom prst="roundRect">
          <a:avLst/>
        </a:prstGeom>
        <a:solidFill>
          <a:srgbClr val="0070C0"/>
        </a:solidFill>
        <a:ln w="400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5000" kern="1200" dirty="0" smtClean="0"/>
            <a:t>Java</a:t>
          </a:r>
          <a:r>
            <a:rPr lang="zh-CN" altLang="en-US" sz="5000" kern="1200" dirty="0" smtClean="0"/>
            <a:t>多线程基础</a:t>
          </a:r>
          <a:endParaRPr lang="zh-CN" altLang="en-US" sz="5000" kern="1200" dirty="0"/>
        </a:p>
      </dsp:txBody>
      <dsp:txXfrm>
        <a:off x="0" y="483"/>
        <a:ext cx="3291840" cy="1886396"/>
      </dsp:txXfrm>
    </dsp:sp>
    <dsp:sp modelId="{DD0AA8D7-C706-4D44-87D6-48E0A909F9B0}">
      <dsp:nvSpPr>
        <dsp:cNvPr id="0" name=""/>
        <dsp:cNvSpPr/>
      </dsp:nvSpPr>
      <dsp:spPr>
        <a:xfrm>
          <a:off x="3291839" y="2075519"/>
          <a:ext cx="4937760" cy="1886396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dk1">
                <a:tint val="15000"/>
                <a:satMod val="250000"/>
              </a:schemeClr>
            </a:gs>
            <a:gs pos="49000">
              <a:schemeClr val="dk1">
                <a:tint val="50000"/>
                <a:satMod val="200000"/>
              </a:schemeClr>
            </a:gs>
            <a:gs pos="49100">
              <a:schemeClr val="dk1">
                <a:tint val="64000"/>
                <a:satMod val="160000"/>
              </a:schemeClr>
            </a:gs>
            <a:gs pos="92000">
              <a:schemeClr val="dk1">
                <a:tint val="50000"/>
                <a:satMod val="200000"/>
              </a:schemeClr>
            </a:gs>
            <a:gs pos="100000">
              <a:schemeClr val="dk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dk1"/>
          </a:solidFill>
          <a:prstDash val="solid"/>
        </a:ln>
        <a:effectLst>
          <a:outerShdw blurRad="50800" dist="25000" dir="5400000" rotWithShape="0">
            <a:schemeClr val="dk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CAS</a:t>
          </a:r>
          <a:r>
            <a:rPr lang="zh-CN" altLang="en-US" sz="2000" kern="1200" dirty="0" smtClean="0"/>
            <a:t>和原子操作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并发容器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线程池管理</a:t>
          </a:r>
          <a:endParaRPr lang="zh-CN" altLang="en-US" sz="2000" kern="1200" dirty="0"/>
        </a:p>
      </dsp:txBody>
      <dsp:txXfrm>
        <a:off x="3291839" y="2075519"/>
        <a:ext cx="4937760" cy="1886396"/>
      </dsp:txXfrm>
    </dsp:sp>
    <dsp:sp modelId="{90EF7668-8744-4F37-92BC-8932832B5B09}">
      <dsp:nvSpPr>
        <dsp:cNvPr id="0" name=""/>
        <dsp:cNvSpPr/>
      </dsp:nvSpPr>
      <dsp:spPr>
        <a:xfrm>
          <a:off x="0" y="2075519"/>
          <a:ext cx="3291840" cy="1886396"/>
        </a:xfrm>
        <a:prstGeom prst="roundRect">
          <a:avLst/>
        </a:prstGeom>
        <a:solidFill>
          <a:schemeClr val="accent3">
            <a:lumMod val="65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5000" kern="1200" dirty="0" smtClean="0"/>
            <a:t>JDK</a:t>
          </a:r>
          <a:r>
            <a:rPr lang="zh-CN" altLang="en-US" sz="5000" kern="1200" dirty="0" smtClean="0"/>
            <a:t>并发库简介</a:t>
          </a:r>
          <a:endParaRPr lang="zh-CN" altLang="en-US" sz="5000" kern="1200" dirty="0"/>
        </a:p>
      </dsp:txBody>
      <dsp:txXfrm>
        <a:off x="0" y="2075519"/>
        <a:ext cx="3291840" cy="188639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2D1925-593A-454D-9A8A-0561EF797D00}">
      <dsp:nvSpPr>
        <dsp:cNvPr id="0" name=""/>
        <dsp:cNvSpPr/>
      </dsp:nvSpPr>
      <dsp:spPr>
        <a:xfrm>
          <a:off x="198601" y="0"/>
          <a:ext cx="1245870" cy="69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获取队列锁</a:t>
          </a:r>
          <a:endParaRPr lang="zh-CN" altLang="en-US" sz="1400" kern="1200" dirty="0"/>
        </a:p>
      </dsp:txBody>
      <dsp:txXfrm>
        <a:off x="198601" y="0"/>
        <a:ext cx="1245870" cy="692150"/>
      </dsp:txXfrm>
    </dsp:sp>
    <dsp:sp modelId="{F64E8DCE-89DA-435F-A54E-8312A0210237}">
      <dsp:nvSpPr>
        <dsp:cNvPr id="0" name=""/>
        <dsp:cNvSpPr/>
      </dsp:nvSpPr>
      <dsp:spPr>
        <a:xfrm rot="5400000">
          <a:off x="691758" y="709454"/>
          <a:ext cx="259556" cy="311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691758" y="709454"/>
        <a:ext cx="259556" cy="311467"/>
      </dsp:txXfrm>
    </dsp:sp>
    <dsp:sp modelId="{D2FB8054-5D30-4745-A963-BA636252D6EB}">
      <dsp:nvSpPr>
        <dsp:cNvPr id="0" name=""/>
        <dsp:cNvSpPr/>
      </dsp:nvSpPr>
      <dsp:spPr>
        <a:xfrm>
          <a:off x="198601" y="1038225"/>
          <a:ext cx="1245870" cy="69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队列</a:t>
          </a:r>
          <a:r>
            <a:rPr lang="en-US" altLang="zh-CN" sz="1400" kern="1200" dirty="0" smtClean="0"/>
            <a:t>.put(data)</a:t>
          </a:r>
          <a:endParaRPr lang="zh-CN" altLang="en-US" sz="1400" kern="1200" dirty="0"/>
        </a:p>
      </dsp:txBody>
      <dsp:txXfrm>
        <a:off x="198601" y="1038225"/>
        <a:ext cx="1245870" cy="692150"/>
      </dsp:txXfrm>
    </dsp:sp>
    <dsp:sp modelId="{C5B00A49-ECBC-4B62-8369-D28220AFD340}">
      <dsp:nvSpPr>
        <dsp:cNvPr id="0" name=""/>
        <dsp:cNvSpPr/>
      </dsp:nvSpPr>
      <dsp:spPr>
        <a:xfrm rot="5400000">
          <a:off x="691758" y="1747679"/>
          <a:ext cx="259556" cy="311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691758" y="1747679"/>
        <a:ext cx="259556" cy="311467"/>
      </dsp:txXfrm>
    </dsp:sp>
    <dsp:sp modelId="{624A562A-0F04-4994-BBFB-10497269DD32}">
      <dsp:nvSpPr>
        <dsp:cNvPr id="0" name=""/>
        <dsp:cNvSpPr/>
      </dsp:nvSpPr>
      <dsp:spPr>
        <a:xfrm>
          <a:off x="198601" y="2076450"/>
          <a:ext cx="1245870" cy="69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队列</a:t>
          </a:r>
          <a:r>
            <a:rPr lang="en-US" altLang="zh-CN" sz="1400" kern="1200" dirty="0" smtClean="0"/>
            <a:t>.notify()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并释放锁</a:t>
          </a:r>
          <a:endParaRPr lang="zh-CN" altLang="en-US" sz="1400" kern="1200" dirty="0"/>
        </a:p>
      </dsp:txBody>
      <dsp:txXfrm>
        <a:off x="198601" y="2076450"/>
        <a:ext cx="1245870" cy="6921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0E48FF-CAA5-4A2B-A097-FCCB886BD158}">
      <dsp:nvSpPr>
        <dsp:cNvPr id="0" name=""/>
        <dsp:cNvSpPr/>
      </dsp:nvSpPr>
      <dsp:spPr>
        <a:xfrm>
          <a:off x="1255" y="408396"/>
          <a:ext cx="1529917" cy="611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Lock(A)</a:t>
          </a:r>
          <a:endParaRPr lang="zh-CN" altLang="en-US" sz="2100" kern="1200" dirty="0"/>
        </a:p>
      </dsp:txBody>
      <dsp:txXfrm>
        <a:off x="1255" y="408396"/>
        <a:ext cx="1529917" cy="611966"/>
      </dsp:txXfrm>
    </dsp:sp>
    <dsp:sp modelId="{B3A62633-A41A-4A2A-811D-D003F5FD3057}">
      <dsp:nvSpPr>
        <dsp:cNvPr id="0" name=""/>
        <dsp:cNvSpPr/>
      </dsp:nvSpPr>
      <dsp:spPr>
        <a:xfrm>
          <a:off x="1378181" y="408396"/>
          <a:ext cx="1529917" cy="611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 . .</a:t>
          </a:r>
          <a:endParaRPr lang="zh-CN" altLang="en-US" sz="2100" kern="1200" dirty="0"/>
        </a:p>
      </dsp:txBody>
      <dsp:txXfrm>
        <a:off x="1378181" y="408396"/>
        <a:ext cx="1529917" cy="611966"/>
      </dsp:txXfrm>
    </dsp:sp>
    <dsp:sp modelId="{A2833AA5-4DC4-49C6-87A8-5A4A80841C96}">
      <dsp:nvSpPr>
        <dsp:cNvPr id="0" name=""/>
        <dsp:cNvSpPr/>
      </dsp:nvSpPr>
      <dsp:spPr>
        <a:xfrm>
          <a:off x="2755106" y="408396"/>
          <a:ext cx="1529917" cy="611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Lock(B)</a:t>
          </a:r>
          <a:endParaRPr lang="zh-CN" altLang="en-US" sz="2100" kern="1200" dirty="0"/>
        </a:p>
      </dsp:txBody>
      <dsp:txXfrm>
        <a:off x="2755106" y="408396"/>
        <a:ext cx="1529917" cy="61196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0E48FF-CAA5-4A2B-A097-FCCB886BD158}">
      <dsp:nvSpPr>
        <dsp:cNvPr id="0" name=""/>
        <dsp:cNvSpPr/>
      </dsp:nvSpPr>
      <dsp:spPr>
        <a:xfrm>
          <a:off x="1255" y="408396"/>
          <a:ext cx="1529917" cy="611966"/>
        </a:xfrm>
        <a:prstGeom prst="chevron">
          <a:avLst/>
        </a:prstGeom>
        <a:gradFill rotWithShape="1">
          <a:gsLst>
            <a:gs pos="0">
              <a:schemeClr val="accent4">
                <a:tint val="15000"/>
                <a:satMod val="250000"/>
              </a:schemeClr>
            </a:gs>
            <a:gs pos="49000">
              <a:schemeClr val="accent4">
                <a:tint val="50000"/>
                <a:satMod val="200000"/>
              </a:schemeClr>
            </a:gs>
            <a:gs pos="49100">
              <a:schemeClr val="accent4">
                <a:tint val="64000"/>
                <a:satMod val="160000"/>
              </a:schemeClr>
            </a:gs>
            <a:gs pos="92000">
              <a:schemeClr val="accent4">
                <a:tint val="50000"/>
                <a:satMod val="200000"/>
              </a:schemeClr>
            </a:gs>
            <a:gs pos="100000">
              <a:schemeClr val="accent4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4"/>
          </a:solidFill>
          <a:prstDash val="solid"/>
        </a:ln>
        <a:effectLst>
          <a:outerShdw blurRad="50800" dist="25000" dir="5400000" rotWithShape="0">
            <a:schemeClr val="accent4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Lock(B)</a:t>
          </a:r>
          <a:endParaRPr lang="zh-CN" altLang="en-US" sz="2100" kern="1200" dirty="0"/>
        </a:p>
      </dsp:txBody>
      <dsp:txXfrm>
        <a:off x="1255" y="408396"/>
        <a:ext cx="1529917" cy="611966"/>
      </dsp:txXfrm>
    </dsp:sp>
    <dsp:sp modelId="{B3A62633-A41A-4A2A-811D-D003F5FD3057}">
      <dsp:nvSpPr>
        <dsp:cNvPr id="0" name=""/>
        <dsp:cNvSpPr/>
      </dsp:nvSpPr>
      <dsp:spPr>
        <a:xfrm>
          <a:off x="1378181" y="408396"/>
          <a:ext cx="1529917" cy="611966"/>
        </a:xfrm>
        <a:prstGeom prst="chevron">
          <a:avLst/>
        </a:prstGeom>
        <a:gradFill rotWithShape="1">
          <a:gsLst>
            <a:gs pos="0">
              <a:schemeClr val="accent4">
                <a:tint val="15000"/>
                <a:satMod val="250000"/>
              </a:schemeClr>
            </a:gs>
            <a:gs pos="49000">
              <a:schemeClr val="accent4">
                <a:tint val="50000"/>
                <a:satMod val="200000"/>
              </a:schemeClr>
            </a:gs>
            <a:gs pos="49100">
              <a:schemeClr val="accent4">
                <a:tint val="64000"/>
                <a:satMod val="160000"/>
              </a:schemeClr>
            </a:gs>
            <a:gs pos="92000">
              <a:schemeClr val="accent4">
                <a:tint val="50000"/>
                <a:satMod val="200000"/>
              </a:schemeClr>
            </a:gs>
            <a:gs pos="100000">
              <a:schemeClr val="accent4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4"/>
          </a:solidFill>
          <a:prstDash val="solid"/>
        </a:ln>
        <a:effectLst>
          <a:outerShdw blurRad="50800" dist="25000" dir="5400000" rotWithShape="0">
            <a:schemeClr val="accent4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Lock(A)</a:t>
          </a:r>
          <a:endParaRPr lang="zh-CN" altLang="en-US" sz="2100" kern="1200" dirty="0"/>
        </a:p>
      </dsp:txBody>
      <dsp:txXfrm>
        <a:off x="1378181" y="408396"/>
        <a:ext cx="1529917" cy="611966"/>
      </dsp:txXfrm>
    </dsp:sp>
    <dsp:sp modelId="{A2833AA5-4DC4-49C6-87A8-5A4A80841C96}">
      <dsp:nvSpPr>
        <dsp:cNvPr id="0" name=""/>
        <dsp:cNvSpPr/>
      </dsp:nvSpPr>
      <dsp:spPr>
        <a:xfrm>
          <a:off x="2755106" y="408396"/>
          <a:ext cx="1529917" cy="611966"/>
        </a:xfrm>
        <a:prstGeom prst="chevron">
          <a:avLst/>
        </a:prstGeom>
        <a:gradFill rotWithShape="1">
          <a:gsLst>
            <a:gs pos="0">
              <a:schemeClr val="accent4">
                <a:tint val="15000"/>
                <a:satMod val="250000"/>
              </a:schemeClr>
            </a:gs>
            <a:gs pos="49000">
              <a:schemeClr val="accent4">
                <a:tint val="50000"/>
                <a:satMod val="200000"/>
              </a:schemeClr>
            </a:gs>
            <a:gs pos="49100">
              <a:schemeClr val="accent4">
                <a:tint val="64000"/>
                <a:satMod val="160000"/>
              </a:schemeClr>
            </a:gs>
            <a:gs pos="92000">
              <a:schemeClr val="accent4">
                <a:tint val="50000"/>
                <a:satMod val="200000"/>
              </a:schemeClr>
            </a:gs>
            <a:gs pos="100000">
              <a:schemeClr val="accent4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4"/>
          </a:solidFill>
          <a:prstDash val="solid"/>
        </a:ln>
        <a:effectLst>
          <a:outerShdw blurRad="50800" dist="25000" dir="5400000" rotWithShape="0">
            <a:schemeClr val="accent4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. . .</a:t>
          </a:r>
          <a:endParaRPr lang="zh-CN" altLang="en-US" sz="2100" kern="1200" dirty="0"/>
        </a:p>
      </dsp:txBody>
      <dsp:txXfrm>
        <a:off x="2755106" y="408396"/>
        <a:ext cx="1529917" cy="61196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32191B-402F-4E3F-B356-DDD7F694D659}">
      <dsp:nvSpPr>
        <dsp:cNvPr id="0" name=""/>
        <dsp:cNvSpPr/>
      </dsp:nvSpPr>
      <dsp:spPr>
        <a:xfrm>
          <a:off x="2571" y="1033581"/>
          <a:ext cx="250745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大量</a:t>
          </a:r>
          <a:r>
            <a:rPr lang="en-US" altLang="zh-CN" sz="3200" kern="1200" dirty="0" smtClean="0"/>
            <a:t>IO</a:t>
          </a:r>
          <a:r>
            <a:rPr lang="zh-CN" altLang="en-US" sz="3200" kern="1200" dirty="0" smtClean="0"/>
            <a:t>处理</a:t>
          </a:r>
          <a:endParaRPr lang="zh-CN" altLang="en-US" sz="3200" kern="1200" dirty="0"/>
        </a:p>
      </dsp:txBody>
      <dsp:txXfrm>
        <a:off x="2571" y="1033581"/>
        <a:ext cx="2507456" cy="921600"/>
      </dsp:txXfrm>
    </dsp:sp>
    <dsp:sp modelId="{E68963F7-57BE-4EC6-BF19-285A54D6582E}">
      <dsp:nvSpPr>
        <dsp:cNvPr id="0" name=""/>
        <dsp:cNvSpPr/>
      </dsp:nvSpPr>
      <dsp:spPr>
        <a:xfrm>
          <a:off x="2571" y="1955181"/>
          <a:ext cx="2507456" cy="153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网络通信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数据库交互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磁盘访问</a:t>
          </a:r>
          <a:endParaRPr lang="zh-CN" altLang="en-US" sz="2400" kern="1200" dirty="0"/>
        </a:p>
      </dsp:txBody>
      <dsp:txXfrm>
        <a:off x="2571" y="1955181"/>
        <a:ext cx="2507456" cy="1537200"/>
      </dsp:txXfrm>
    </dsp:sp>
    <dsp:sp modelId="{081C1BD6-8CA3-4EEB-BEA5-4FB8089C11BB}">
      <dsp:nvSpPr>
        <dsp:cNvPr id="0" name=""/>
        <dsp:cNvSpPr/>
      </dsp:nvSpPr>
      <dsp:spPr>
        <a:xfrm>
          <a:off x="2861071" y="1033581"/>
          <a:ext cx="250745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系统监控</a:t>
          </a:r>
          <a:endParaRPr lang="zh-CN" altLang="en-US" sz="3200" kern="1200" dirty="0"/>
        </a:p>
      </dsp:txBody>
      <dsp:txXfrm>
        <a:off x="2861071" y="1033581"/>
        <a:ext cx="2507456" cy="921600"/>
      </dsp:txXfrm>
    </dsp:sp>
    <dsp:sp modelId="{A2930E89-250E-422C-BBCD-A56EC8D88D7B}">
      <dsp:nvSpPr>
        <dsp:cNvPr id="0" name=""/>
        <dsp:cNvSpPr/>
      </dsp:nvSpPr>
      <dsp:spPr>
        <a:xfrm>
          <a:off x="2861071" y="1955181"/>
          <a:ext cx="2507456" cy="153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状态更新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流量监控</a:t>
          </a:r>
        </a:p>
      </dsp:txBody>
      <dsp:txXfrm>
        <a:off x="2861071" y="1955181"/>
        <a:ext cx="2507456" cy="1537200"/>
      </dsp:txXfrm>
    </dsp:sp>
    <dsp:sp modelId="{0FD35227-4919-4B3C-9D72-89B90FAEEE7E}">
      <dsp:nvSpPr>
        <dsp:cNvPr id="0" name=""/>
        <dsp:cNvSpPr/>
      </dsp:nvSpPr>
      <dsp:spPr>
        <a:xfrm>
          <a:off x="5719571" y="1033581"/>
          <a:ext cx="250745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用户界面</a:t>
          </a:r>
          <a:endParaRPr lang="zh-CN" altLang="en-US" sz="3200" kern="1200" dirty="0"/>
        </a:p>
      </dsp:txBody>
      <dsp:txXfrm>
        <a:off x="5719571" y="1033581"/>
        <a:ext cx="2507456" cy="921600"/>
      </dsp:txXfrm>
    </dsp:sp>
    <dsp:sp modelId="{D2704AA1-B3E4-49B8-8ED0-BFF19AA33B3E}">
      <dsp:nvSpPr>
        <dsp:cNvPr id="0" name=""/>
        <dsp:cNvSpPr/>
      </dsp:nvSpPr>
      <dsp:spPr>
        <a:xfrm>
          <a:off x="5719571" y="1955181"/>
          <a:ext cx="2507456" cy="153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界面事件分发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显示动画</a:t>
          </a:r>
        </a:p>
      </dsp:txBody>
      <dsp:txXfrm>
        <a:off x="5719571" y="1955181"/>
        <a:ext cx="2507456" cy="15372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5A250C-264E-43E0-9166-09433469ADED}">
      <dsp:nvSpPr>
        <dsp:cNvPr id="0" name=""/>
        <dsp:cNvSpPr/>
      </dsp:nvSpPr>
      <dsp:spPr>
        <a:xfrm>
          <a:off x="2859552" y="1007733"/>
          <a:ext cx="2510495" cy="2510495"/>
        </a:xfrm>
        <a:prstGeom prst="ellipse">
          <a:avLst/>
        </a:prstGeom>
        <a:gradFill rotWithShape="1">
          <a:gsLst>
            <a:gs pos="0">
              <a:schemeClr val="dk1">
                <a:tint val="74000"/>
              </a:schemeClr>
            </a:gs>
            <a:gs pos="49000">
              <a:schemeClr val="dk1">
                <a:tint val="96000"/>
                <a:shade val="84000"/>
                <a:satMod val="110000"/>
              </a:schemeClr>
            </a:gs>
            <a:gs pos="49100">
              <a:schemeClr val="dk1">
                <a:shade val="55000"/>
                <a:satMod val="150000"/>
              </a:schemeClr>
            </a:gs>
            <a:gs pos="92000">
              <a:schemeClr val="dk1">
                <a:tint val="98000"/>
                <a:shade val="90000"/>
                <a:satMod val="128000"/>
              </a:schemeClr>
            </a:gs>
            <a:gs pos="100000">
              <a:schemeClr val="dk1"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dk1">
              <a:shade val="33000"/>
              <a:alpha val="83000"/>
            </a:scheme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500000"/>
          </a:lightRig>
        </a:scene3d>
        <a:sp3d extrusionH="127000" prstMaterial="powder">
          <a:bevelT w="50800" h="635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Java.lang.Thread</a:t>
          </a:r>
          <a:endParaRPr lang="zh-CN" altLang="en-US" sz="1900" kern="1200" dirty="0"/>
        </a:p>
      </dsp:txBody>
      <dsp:txXfrm>
        <a:off x="2859552" y="1007733"/>
        <a:ext cx="2510495" cy="2510495"/>
      </dsp:txXfrm>
    </dsp:sp>
    <dsp:sp modelId="{C060051D-6445-43CD-AE72-33DBF34A0E2C}">
      <dsp:nvSpPr>
        <dsp:cNvPr id="0" name=""/>
        <dsp:cNvSpPr/>
      </dsp:nvSpPr>
      <dsp:spPr>
        <a:xfrm>
          <a:off x="3487176" y="448"/>
          <a:ext cx="1255247" cy="1255247"/>
        </a:xfrm>
        <a:prstGeom prst="ellipse">
          <a:avLst/>
        </a:prstGeom>
        <a:solidFill>
          <a:schemeClr val="accent2"/>
        </a:solidFill>
        <a:ln w="400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Name</a:t>
          </a:r>
          <a:endParaRPr lang="zh-CN" altLang="en-US" sz="1600" kern="1200" dirty="0"/>
        </a:p>
      </dsp:txBody>
      <dsp:txXfrm>
        <a:off x="3487176" y="448"/>
        <a:ext cx="1255247" cy="1255247"/>
      </dsp:txXfrm>
    </dsp:sp>
    <dsp:sp modelId="{14FF6D3B-E8DA-437D-9675-B00AD4302AFD}">
      <dsp:nvSpPr>
        <dsp:cNvPr id="0" name=""/>
        <dsp:cNvSpPr/>
      </dsp:nvSpPr>
      <dsp:spPr>
        <a:xfrm>
          <a:off x="2071708" y="2428895"/>
          <a:ext cx="1255247" cy="1255247"/>
        </a:xfrm>
        <a:prstGeom prst="ellipse">
          <a:avLst/>
        </a:prstGeom>
        <a:solidFill>
          <a:schemeClr val="accent5"/>
        </a:solidFill>
        <a:ln w="400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Priority</a:t>
          </a:r>
          <a:endParaRPr lang="zh-CN" altLang="en-US" sz="1600" kern="1200" dirty="0"/>
        </a:p>
      </dsp:txBody>
      <dsp:txXfrm>
        <a:off x="2071708" y="2428895"/>
        <a:ext cx="1255247" cy="1255247"/>
      </dsp:txXfrm>
    </dsp:sp>
    <dsp:sp modelId="{ECE1484B-0266-4A53-94D0-E41D171117F2}">
      <dsp:nvSpPr>
        <dsp:cNvPr id="0" name=""/>
        <dsp:cNvSpPr/>
      </dsp:nvSpPr>
      <dsp:spPr>
        <a:xfrm>
          <a:off x="4903049" y="2452812"/>
          <a:ext cx="1255247" cy="1255247"/>
        </a:xfrm>
        <a:prstGeom prst="ellipse">
          <a:avLst/>
        </a:prstGeom>
        <a:gradFill rotWithShape="1">
          <a:gsLst>
            <a:gs pos="0">
              <a:schemeClr val="dk1">
                <a:tint val="15000"/>
                <a:satMod val="250000"/>
              </a:schemeClr>
            </a:gs>
            <a:gs pos="49000">
              <a:schemeClr val="dk1">
                <a:tint val="50000"/>
                <a:satMod val="200000"/>
              </a:schemeClr>
            </a:gs>
            <a:gs pos="49100">
              <a:schemeClr val="dk1">
                <a:tint val="64000"/>
                <a:satMod val="160000"/>
              </a:schemeClr>
            </a:gs>
            <a:gs pos="92000">
              <a:schemeClr val="dk1">
                <a:tint val="50000"/>
                <a:satMod val="200000"/>
              </a:schemeClr>
            </a:gs>
            <a:gs pos="100000">
              <a:schemeClr val="dk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dk1"/>
          </a:solidFill>
          <a:prstDash val="solid"/>
        </a:ln>
        <a:effectLst>
          <a:outerShdw blurRad="50800" dist="25000" dir="5400000" rotWithShape="0">
            <a:schemeClr val="dk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strike="sngStrike" kern="1200" dirty="0" smtClean="0"/>
            <a:t>stop()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strike="sngStrike" kern="1200" dirty="0" smtClean="0"/>
            <a:t>suspend()</a:t>
          </a:r>
          <a:endParaRPr lang="zh-CN" altLang="en-US" sz="1600" strike="sngStrike" kern="1200" dirty="0"/>
        </a:p>
      </dsp:txBody>
      <dsp:txXfrm>
        <a:off x="4903049" y="2452812"/>
        <a:ext cx="1255247" cy="1255247"/>
      </dsp:txXfrm>
    </dsp:sp>
    <dsp:sp modelId="{99398427-F514-4A15-BD98-A37414B2BF27}">
      <dsp:nvSpPr>
        <dsp:cNvPr id="0" name=""/>
        <dsp:cNvSpPr/>
      </dsp:nvSpPr>
      <dsp:spPr>
        <a:xfrm>
          <a:off x="3487176" y="3270267"/>
          <a:ext cx="1255247" cy="1255247"/>
        </a:xfrm>
        <a:prstGeom prst="ellipse">
          <a:avLst/>
        </a:prstGeom>
        <a:solidFill>
          <a:schemeClr val="accent3"/>
        </a:solidFill>
        <a:ln w="400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State</a:t>
          </a:r>
          <a:endParaRPr lang="zh-CN" altLang="en-US" sz="1600" kern="1200" dirty="0"/>
        </a:p>
      </dsp:txBody>
      <dsp:txXfrm>
        <a:off x="3487176" y="3270267"/>
        <a:ext cx="1255247" cy="1255247"/>
      </dsp:txXfrm>
    </dsp:sp>
    <dsp:sp modelId="{5456733A-4FE7-4C32-B188-61F32FCC0E5C}">
      <dsp:nvSpPr>
        <dsp:cNvPr id="0" name=""/>
        <dsp:cNvSpPr/>
      </dsp:nvSpPr>
      <dsp:spPr>
        <a:xfrm>
          <a:off x="4929214" y="857256"/>
          <a:ext cx="1255247" cy="1255247"/>
        </a:xfrm>
        <a:prstGeom prst="ellipse">
          <a:avLst/>
        </a:prstGeom>
        <a:solidFill>
          <a:schemeClr val="accent4"/>
        </a:solidFill>
        <a:ln w="400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Runnable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</a:t>
          </a:r>
          <a:endParaRPr lang="zh-CN" altLang="en-US" sz="1600" kern="1200" dirty="0"/>
        </a:p>
      </dsp:txBody>
      <dsp:txXfrm>
        <a:off x="4929214" y="857256"/>
        <a:ext cx="1255247" cy="1255247"/>
      </dsp:txXfrm>
    </dsp:sp>
    <dsp:sp modelId="{41C82561-ACE4-420B-9BF0-DC651C2AF39D}">
      <dsp:nvSpPr>
        <dsp:cNvPr id="0" name=""/>
        <dsp:cNvSpPr/>
      </dsp:nvSpPr>
      <dsp:spPr>
        <a:xfrm>
          <a:off x="2071302" y="817902"/>
          <a:ext cx="1255247" cy="1255247"/>
        </a:xfrm>
        <a:prstGeom prst="ellipse">
          <a:avLst/>
        </a:prstGeom>
        <a:solidFill>
          <a:schemeClr val="accent1"/>
        </a:solidFill>
        <a:ln w="400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run()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start()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join()</a:t>
          </a:r>
          <a:endParaRPr lang="zh-CN" altLang="en-US" sz="1600" kern="1200" dirty="0"/>
        </a:p>
      </dsp:txBody>
      <dsp:txXfrm>
        <a:off x="2071302" y="817902"/>
        <a:ext cx="1255247" cy="12552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F27873-6BE8-4AAB-B63C-7FF6EDEEAFE5}">
      <dsp:nvSpPr>
        <dsp:cNvPr id="0" name=""/>
        <dsp:cNvSpPr/>
      </dsp:nvSpPr>
      <dsp:spPr>
        <a:xfrm>
          <a:off x="0" y="489105"/>
          <a:ext cx="1401547" cy="1414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父线程</a:t>
          </a:r>
          <a:endParaRPr lang="zh-CN" altLang="en-US" sz="2000" kern="1200" dirty="0"/>
        </a:p>
      </dsp:txBody>
      <dsp:txXfrm>
        <a:off x="0" y="489105"/>
        <a:ext cx="1401547" cy="1414400"/>
      </dsp:txXfrm>
    </dsp:sp>
    <dsp:sp modelId="{3AD7F6BA-01D5-43E9-993D-8D0D9B598CA8}">
      <dsp:nvSpPr>
        <dsp:cNvPr id="0" name=""/>
        <dsp:cNvSpPr/>
      </dsp:nvSpPr>
      <dsp:spPr>
        <a:xfrm rot="5558">
          <a:off x="1449073" y="878229"/>
          <a:ext cx="1358827" cy="640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new Thread</a:t>
          </a:r>
          <a:endParaRPr lang="zh-CN" altLang="en-US" sz="1800" kern="1200" dirty="0"/>
        </a:p>
      </dsp:txBody>
      <dsp:txXfrm rot="5558">
        <a:off x="1449073" y="878229"/>
        <a:ext cx="1358827" cy="640767"/>
      </dsp:txXfrm>
    </dsp:sp>
    <dsp:sp modelId="{EA1024C0-7E58-4D39-8CB5-927EB2C78C50}">
      <dsp:nvSpPr>
        <dsp:cNvPr id="0" name=""/>
        <dsp:cNvSpPr/>
      </dsp:nvSpPr>
      <dsp:spPr>
        <a:xfrm>
          <a:off x="2900392" y="571513"/>
          <a:ext cx="1258731" cy="1258731"/>
        </a:xfrm>
        <a:prstGeom prst="ellipse">
          <a:avLst/>
        </a:prstGeom>
        <a:solidFill>
          <a:schemeClr val="accent2"/>
        </a:solidFill>
        <a:ln w="400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子线程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继承父线程</a:t>
          </a:r>
          <a:endParaRPr lang="zh-CN" altLang="en-US" sz="1100" kern="1200" dirty="0"/>
        </a:p>
      </dsp:txBody>
      <dsp:txXfrm>
        <a:off x="2900392" y="571513"/>
        <a:ext cx="1258731" cy="12587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488590-D5CB-43DC-B09F-0F008B462839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s</a:t>
          </a:r>
          <a:r>
            <a:rPr lang="en-US" altLang="en-US" sz="1600" kern="1200" dirty="0" smtClean="0"/>
            <a:t>ynchronized</a:t>
          </a:r>
          <a:r>
            <a:rPr lang="zh-CN" altLang="en-US" sz="1600" kern="1200" dirty="0" smtClean="0"/>
            <a:t>关键字</a:t>
          </a:r>
          <a:endParaRPr lang="zh-CN" altLang="en-US" sz="1600" kern="1200" dirty="0"/>
        </a:p>
      </dsp:txBody>
      <dsp:txXfrm>
        <a:off x="5491597" y="3439731"/>
        <a:ext cx="1565078" cy="1086231"/>
      </dsp:txXfrm>
    </dsp:sp>
    <dsp:sp modelId="{82D8384A-FB63-49A1-BEE7-FB4ABF432EE9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生产消费者模型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线程安全的单例模式</a:t>
          </a:r>
          <a:endParaRPr lang="zh-CN" altLang="en-US" sz="1600" kern="1200" dirty="0"/>
        </a:p>
      </dsp:txBody>
      <dsp:txXfrm>
        <a:off x="1172924" y="3439731"/>
        <a:ext cx="1565078" cy="1086231"/>
      </dsp:txXfrm>
    </dsp:sp>
    <dsp:sp modelId="{E6A049D7-1B6A-469E-BCCD-90039C0CD136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volatile</a:t>
          </a:r>
          <a:r>
            <a:rPr lang="zh-CN" altLang="en-US" sz="1600" kern="1200" dirty="0" smtClean="0"/>
            <a:t>关键字</a:t>
          </a:r>
          <a:endParaRPr lang="zh-CN" altLang="en-US" sz="1600" kern="1200" dirty="0"/>
        </a:p>
      </dsp:txBody>
      <dsp:txXfrm>
        <a:off x="5491597" y="0"/>
        <a:ext cx="1565078" cy="1086231"/>
      </dsp:txXfrm>
    </dsp:sp>
    <dsp:sp modelId="{0D2FA718-9926-4C0A-ABFD-3F2F2270F418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线程安全的语句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线程安全的容器</a:t>
          </a:r>
          <a:endParaRPr lang="zh-CN" altLang="en-US" sz="1600" kern="1200" dirty="0"/>
        </a:p>
      </dsp:txBody>
      <dsp:txXfrm>
        <a:off x="1172924" y="0"/>
        <a:ext cx="1565078" cy="1086231"/>
      </dsp:txXfrm>
    </dsp:sp>
    <dsp:sp modelId="{40ED58C6-5DA8-40F0-9214-48F780018524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线程安全</a:t>
          </a:r>
          <a:endParaRPr lang="zh-CN" altLang="en-US" sz="3100" kern="1200" dirty="0"/>
        </a:p>
      </dsp:txBody>
      <dsp:txXfrm>
        <a:off x="2109798" y="257979"/>
        <a:ext cx="1959741" cy="1959741"/>
      </dsp:txXfrm>
    </dsp:sp>
    <dsp:sp modelId="{F5261221-E88C-4905-9F01-53D5621144D7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可见性</a:t>
          </a:r>
          <a:endParaRPr lang="zh-CN" altLang="en-US" sz="3100" kern="1200" dirty="0"/>
        </a:p>
      </dsp:txBody>
      <dsp:txXfrm rot="5400000">
        <a:off x="4160059" y="257979"/>
        <a:ext cx="1959741" cy="1959741"/>
      </dsp:txXfrm>
    </dsp:sp>
    <dsp:sp modelId="{144693CF-668A-4529-8471-81F2860BF382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互斥</a:t>
          </a:r>
          <a:r>
            <a:rPr lang="zh-CN" altLang="en-US" sz="3100" kern="1200" dirty="0" smtClean="0"/>
            <a:t>性</a:t>
          </a:r>
          <a:endParaRPr lang="zh-CN" altLang="en-US" sz="3100" kern="1200" dirty="0"/>
        </a:p>
      </dsp:txBody>
      <dsp:txXfrm rot="10800000">
        <a:off x="4160059" y="2308241"/>
        <a:ext cx="1959741" cy="1959741"/>
      </dsp:txXfrm>
    </dsp:sp>
    <dsp:sp modelId="{509E7633-E6B0-413F-BF60-A1CF094E9195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典型应用</a:t>
          </a:r>
          <a:endParaRPr lang="zh-CN" altLang="en-US" sz="3100" kern="1200" dirty="0"/>
        </a:p>
      </dsp:txBody>
      <dsp:txXfrm rot="16200000">
        <a:off x="2109798" y="2308241"/>
        <a:ext cx="1959741" cy="1959741"/>
      </dsp:txXfrm>
    </dsp:sp>
    <dsp:sp modelId="{090E328D-F84B-41EA-A921-B577CE8B99CB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F3D7A-044C-46E2-9ADA-A801E654315F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546BFE-00DC-4E73-9259-225191491540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加载</a:t>
          </a:r>
          <a:r>
            <a:rPr lang="en-US" altLang="zh-CN" sz="2300" kern="1200" dirty="0" smtClean="0"/>
            <a:t> </a:t>
          </a:r>
          <a:r>
            <a:rPr lang="en-US" altLang="zh-CN" sz="2300" kern="1200" dirty="0" err="1" smtClean="0"/>
            <a:t>Foo.value</a:t>
          </a:r>
          <a:endParaRPr lang="zh-CN" altLang="en-US" sz="2300" kern="1200" dirty="0"/>
        </a:p>
      </dsp:txBody>
      <dsp:txXfrm>
        <a:off x="1785" y="1596826"/>
        <a:ext cx="2175867" cy="870346"/>
      </dsp:txXfrm>
    </dsp:sp>
    <dsp:sp modelId="{195F1A3D-4C55-44AE-925A-94187363C370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4">
            <a:shade val="50000"/>
            <a:hueOff val="-307568"/>
            <a:satOff val="17724"/>
            <a:lumOff val="27757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inc </a:t>
          </a:r>
          <a:r>
            <a:rPr lang="en-US" altLang="zh-CN" sz="2300" kern="1200" dirty="0" err="1" smtClean="0"/>
            <a:t>Foo.value</a:t>
          </a:r>
          <a:endParaRPr lang="zh-CN" altLang="en-US" sz="2300" kern="1200" dirty="0"/>
        </a:p>
      </dsp:txBody>
      <dsp:txXfrm>
        <a:off x="1960066" y="1596826"/>
        <a:ext cx="2175867" cy="870346"/>
      </dsp:txXfrm>
    </dsp:sp>
    <dsp:sp modelId="{BA7D7259-B6F2-447F-8654-74541C7B354A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shade val="50000"/>
            <a:hueOff val="-307568"/>
            <a:satOff val="17724"/>
            <a:lumOff val="27757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写回到主存</a:t>
          </a:r>
          <a:endParaRPr lang="zh-CN" altLang="en-US" sz="2300" kern="1200" dirty="0"/>
        </a:p>
      </dsp:txBody>
      <dsp:txXfrm>
        <a:off x="3918346" y="1596826"/>
        <a:ext cx="2175867" cy="87034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60055C-7A62-4FCD-923B-81EC36EE3C5B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put(</a:t>
          </a:r>
          <a:r>
            <a:rPr lang="en-US" altLang="zh-CN" sz="1500" b="1" kern="1200" dirty="0" err="1" smtClean="0"/>
            <a:t>key,value</a:t>
          </a:r>
          <a:r>
            <a:rPr lang="en-US" altLang="zh-CN" sz="1500" b="1" kern="1200" dirty="0" smtClean="0"/>
            <a:t>)</a:t>
          </a:r>
          <a:endParaRPr lang="zh-CN" altLang="en-US" sz="1500" b="1" kern="1200" dirty="0"/>
        </a:p>
      </dsp:txBody>
      <dsp:txXfrm>
        <a:off x="5357" y="1551582"/>
        <a:ext cx="1601390" cy="960834"/>
      </dsp:txXfrm>
    </dsp:sp>
    <dsp:sp modelId="{CB0EDF5B-36E0-490E-9C02-B5723411E03C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766887" y="1833427"/>
        <a:ext cx="339494" cy="397144"/>
      </dsp:txXfrm>
    </dsp:sp>
    <dsp:sp modelId="{7D4D0C72-B38E-4EFF-ADA0-2DE477754F4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hash(key)</a:t>
          </a:r>
          <a:endParaRPr lang="zh-CN" altLang="en-US" sz="1500" b="1" kern="1200" dirty="0"/>
        </a:p>
      </dsp:txBody>
      <dsp:txXfrm>
        <a:off x="2247304" y="1551582"/>
        <a:ext cx="1601390" cy="960834"/>
      </dsp:txXfrm>
    </dsp:sp>
    <dsp:sp modelId="{AC59D6F0-7219-49F3-A3ED-178027AFBD43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008834" y="1833427"/>
        <a:ext cx="339494" cy="397144"/>
      </dsp:txXfrm>
    </dsp:sp>
    <dsp:sp modelId="{8D48CAC0-3C28-46DA-ACE5-EB95D80AB77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store(</a:t>
          </a:r>
          <a:r>
            <a:rPr lang="en-US" altLang="zh-CN" sz="1500" b="1" kern="1200" dirty="0" err="1" smtClean="0"/>
            <a:t>hash,value</a:t>
          </a:r>
          <a:r>
            <a:rPr lang="en-US" altLang="zh-CN" sz="1500" b="1" kern="1200" dirty="0" smtClean="0"/>
            <a:t>)</a:t>
          </a:r>
          <a:endParaRPr lang="zh-CN" altLang="en-US" sz="1500" b="1" kern="1200" dirty="0"/>
        </a:p>
      </dsp:txBody>
      <dsp:txXfrm>
        <a:off x="4489251" y="1551582"/>
        <a:ext cx="1601390" cy="96083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E8F962-CE53-4588-85C9-BCB1B211E14D}">
      <dsp:nvSpPr>
        <dsp:cNvPr id="0" name=""/>
        <dsp:cNvSpPr/>
      </dsp:nvSpPr>
      <dsp:spPr>
        <a:xfrm>
          <a:off x="0" y="71070"/>
          <a:ext cx="3357586" cy="1498832"/>
        </a:xfrm>
        <a:prstGeom prst="roundRect">
          <a:avLst/>
        </a:prstGeom>
        <a:gradFill rotWithShape="1">
          <a:gsLst>
            <a:gs pos="0">
              <a:schemeClr val="dk1">
                <a:tint val="15000"/>
                <a:satMod val="250000"/>
              </a:schemeClr>
            </a:gs>
            <a:gs pos="49000">
              <a:schemeClr val="dk1">
                <a:tint val="50000"/>
                <a:satMod val="200000"/>
              </a:schemeClr>
            </a:gs>
            <a:gs pos="49100">
              <a:schemeClr val="dk1">
                <a:tint val="64000"/>
                <a:satMod val="160000"/>
              </a:schemeClr>
            </a:gs>
            <a:gs pos="92000">
              <a:schemeClr val="dk1">
                <a:tint val="50000"/>
                <a:satMod val="200000"/>
              </a:schemeClr>
            </a:gs>
            <a:gs pos="100000">
              <a:schemeClr val="dk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dk1"/>
          </a:solidFill>
          <a:prstDash val="solid"/>
        </a:ln>
        <a:effectLst>
          <a:outerShdw blurRad="50800" dist="25000" dir="5400000" rotWithShape="0">
            <a:schemeClr val="dk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rgbClr val="FF0000"/>
              </a:solidFill>
            </a:rPr>
            <a:t>synchronized</a:t>
          </a:r>
          <a:r>
            <a:rPr lang="en-US" altLang="zh-CN" sz="1900" kern="1200" dirty="0" smtClean="0"/>
            <a:t> </a:t>
          </a:r>
          <a:r>
            <a:rPr lang="en-US" altLang="zh-CN" sz="1900" kern="1200" dirty="0" smtClean="0">
              <a:solidFill>
                <a:srgbClr val="00B0F0"/>
              </a:solidFill>
            </a:rPr>
            <a:t>[static]</a:t>
          </a:r>
          <a:r>
            <a:rPr lang="en-US" altLang="zh-CN" sz="1900" kern="1200" dirty="0" smtClean="0"/>
            <a:t> void set(…) {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   …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}</a:t>
          </a:r>
          <a:endParaRPr lang="zh-CN" altLang="en-US" sz="1900" kern="1200" dirty="0"/>
        </a:p>
      </dsp:txBody>
      <dsp:txXfrm>
        <a:off x="0" y="71070"/>
        <a:ext cx="3357586" cy="1498832"/>
      </dsp:txXfrm>
    </dsp:sp>
    <dsp:sp modelId="{EC5AEB8A-8AC9-4B0E-BA38-60C743C87B46}">
      <dsp:nvSpPr>
        <dsp:cNvPr id="0" name=""/>
        <dsp:cNvSpPr/>
      </dsp:nvSpPr>
      <dsp:spPr>
        <a:xfrm>
          <a:off x="0" y="1569903"/>
          <a:ext cx="335758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dirty="0" smtClean="0"/>
            <a:t>方法锁</a:t>
          </a:r>
          <a:endParaRPr lang="zh-CN" altLang="en-US" sz="1500" b="1" kern="1200" dirty="0"/>
        </a:p>
      </dsp:txBody>
      <dsp:txXfrm>
        <a:off x="0" y="1569903"/>
        <a:ext cx="3357586" cy="331200"/>
      </dsp:txXfrm>
    </dsp:sp>
    <dsp:sp modelId="{318BE0AF-E9CD-4B2C-88B3-C96906582F44}">
      <dsp:nvSpPr>
        <dsp:cNvPr id="0" name=""/>
        <dsp:cNvSpPr/>
      </dsp:nvSpPr>
      <dsp:spPr>
        <a:xfrm>
          <a:off x="0" y="1901103"/>
          <a:ext cx="3357586" cy="1689187"/>
        </a:xfrm>
        <a:prstGeom prst="roundRect">
          <a:avLst/>
        </a:prstGeom>
        <a:gradFill rotWithShape="1">
          <a:gsLst>
            <a:gs pos="0">
              <a:schemeClr val="dk1">
                <a:tint val="15000"/>
                <a:satMod val="250000"/>
              </a:schemeClr>
            </a:gs>
            <a:gs pos="49000">
              <a:schemeClr val="dk1">
                <a:tint val="50000"/>
                <a:satMod val="200000"/>
              </a:schemeClr>
            </a:gs>
            <a:gs pos="49100">
              <a:schemeClr val="dk1">
                <a:tint val="64000"/>
                <a:satMod val="160000"/>
              </a:schemeClr>
            </a:gs>
            <a:gs pos="92000">
              <a:schemeClr val="dk1">
                <a:tint val="50000"/>
                <a:satMod val="200000"/>
              </a:schemeClr>
            </a:gs>
            <a:gs pos="100000">
              <a:schemeClr val="dk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dk1"/>
          </a:solidFill>
          <a:prstDash val="solid"/>
        </a:ln>
        <a:effectLst>
          <a:outerShdw blurRad="50800" dist="25000" dir="5400000" rotWithShape="0">
            <a:schemeClr val="dk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Object lock = new Object();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rgbClr val="FF0000"/>
              </a:solidFill>
            </a:rPr>
            <a:t>synchronized</a:t>
          </a:r>
          <a:r>
            <a:rPr lang="en-US" altLang="zh-CN" sz="1900" kern="1200" dirty="0" smtClean="0"/>
            <a:t>(lock){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   …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}</a:t>
          </a:r>
          <a:endParaRPr lang="zh-CN" altLang="en-US" sz="1900" kern="1200" dirty="0"/>
        </a:p>
      </dsp:txBody>
      <dsp:txXfrm>
        <a:off x="0" y="1901103"/>
        <a:ext cx="3357586" cy="1689187"/>
      </dsp:txXfrm>
    </dsp:sp>
    <dsp:sp modelId="{62B7266A-08D8-4C54-8ACB-A161EE88534B}">
      <dsp:nvSpPr>
        <dsp:cNvPr id="0" name=""/>
        <dsp:cNvSpPr/>
      </dsp:nvSpPr>
      <dsp:spPr>
        <a:xfrm>
          <a:off x="0" y="3590291"/>
          <a:ext cx="335758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dirty="0" smtClean="0"/>
            <a:t>代码同步锁</a:t>
          </a:r>
          <a:endParaRPr lang="zh-CN" altLang="en-US" sz="1500" b="1" kern="1200" dirty="0"/>
        </a:p>
      </dsp:txBody>
      <dsp:txXfrm>
        <a:off x="0" y="3590291"/>
        <a:ext cx="3357586" cy="3312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E8F962-CE53-4588-85C9-BCB1B211E14D}">
      <dsp:nvSpPr>
        <dsp:cNvPr id="0" name=""/>
        <dsp:cNvSpPr/>
      </dsp:nvSpPr>
      <dsp:spPr>
        <a:xfrm>
          <a:off x="0" y="72748"/>
          <a:ext cx="3357586" cy="1922617"/>
        </a:xfrm>
        <a:prstGeom prst="roundRect">
          <a:avLst/>
        </a:prstGeom>
        <a:gradFill rotWithShape="1">
          <a:gsLst>
            <a:gs pos="0">
              <a:schemeClr val="dk1">
                <a:tint val="15000"/>
                <a:satMod val="250000"/>
              </a:schemeClr>
            </a:gs>
            <a:gs pos="49000">
              <a:schemeClr val="dk1">
                <a:tint val="50000"/>
                <a:satMod val="200000"/>
              </a:schemeClr>
            </a:gs>
            <a:gs pos="49100">
              <a:schemeClr val="dk1">
                <a:tint val="64000"/>
                <a:satMod val="160000"/>
              </a:schemeClr>
            </a:gs>
            <a:gs pos="92000">
              <a:schemeClr val="dk1">
                <a:tint val="50000"/>
                <a:satMod val="200000"/>
              </a:schemeClr>
            </a:gs>
            <a:gs pos="100000">
              <a:schemeClr val="dk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dk1"/>
          </a:solidFill>
          <a:prstDash val="solid"/>
        </a:ln>
        <a:effectLst>
          <a:outerShdw blurRad="50800" dist="25000" dir="5400000" rotWithShape="0">
            <a:schemeClr val="dk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class </a:t>
          </a:r>
          <a:r>
            <a:rPr lang="en-US" altLang="zh-CN" sz="1400" kern="1200" dirty="0" err="1" smtClean="0">
              <a:solidFill>
                <a:srgbClr val="FF0000"/>
              </a:solidFill>
            </a:rPr>
            <a:t>Foo</a:t>
          </a:r>
          <a:r>
            <a:rPr lang="en-US" altLang="zh-CN" sz="1400" kern="1200" dirty="0" smtClean="0">
              <a:solidFill>
                <a:srgbClr val="FF0000"/>
              </a:solidFill>
            </a:rPr>
            <a:t> {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…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    synchronized</a:t>
          </a:r>
          <a:r>
            <a:rPr lang="en-US" altLang="zh-CN" sz="1400" kern="1200" dirty="0" smtClean="0"/>
            <a:t>(this) {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    …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    }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}</a:t>
          </a:r>
          <a:endParaRPr lang="zh-CN" altLang="en-US" sz="1400" kern="1200" dirty="0"/>
        </a:p>
      </dsp:txBody>
      <dsp:txXfrm>
        <a:off x="0" y="72748"/>
        <a:ext cx="3357586" cy="1922617"/>
      </dsp:txXfrm>
    </dsp:sp>
    <dsp:sp modelId="{EC5AEB8A-8AC9-4B0E-BA38-60C743C87B46}">
      <dsp:nvSpPr>
        <dsp:cNvPr id="0" name=""/>
        <dsp:cNvSpPr/>
      </dsp:nvSpPr>
      <dsp:spPr>
        <a:xfrm>
          <a:off x="0" y="1989978"/>
          <a:ext cx="3357586" cy="24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0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b="1" kern="1200" dirty="0" smtClean="0"/>
            <a:t>代码同步锁</a:t>
          </a:r>
          <a:r>
            <a:rPr lang="en-US" altLang="zh-CN" sz="1400" b="1" kern="1200" dirty="0" smtClean="0"/>
            <a:t>(this)</a:t>
          </a:r>
          <a:endParaRPr lang="zh-CN" altLang="en-US" sz="1400" b="1" kern="1200" dirty="0"/>
        </a:p>
      </dsp:txBody>
      <dsp:txXfrm>
        <a:off x="0" y="1989978"/>
        <a:ext cx="3357586" cy="246330"/>
      </dsp:txXfrm>
    </dsp:sp>
    <dsp:sp modelId="{318BE0AF-E9CD-4B2C-88B3-C96906582F44}">
      <dsp:nvSpPr>
        <dsp:cNvPr id="0" name=""/>
        <dsp:cNvSpPr/>
      </dsp:nvSpPr>
      <dsp:spPr>
        <a:xfrm>
          <a:off x="0" y="2236308"/>
          <a:ext cx="3357586" cy="1736280"/>
        </a:xfrm>
        <a:prstGeom prst="roundRect">
          <a:avLst/>
        </a:prstGeom>
        <a:gradFill rotWithShape="1">
          <a:gsLst>
            <a:gs pos="0">
              <a:schemeClr val="dk1">
                <a:tint val="15000"/>
                <a:satMod val="250000"/>
              </a:schemeClr>
            </a:gs>
            <a:gs pos="49000">
              <a:schemeClr val="dk1">
                <a:tint val="50000"/>
                <a:satMod val="200000"/>
              </a:schemeClr>
            </a:gs>
            <a:gs pos="49100">
              <a:schemeClr val="dk1">
                <a:tint val="64000"/>
                <a:satMod val="160000"/>
              </a:schemeClr>
            </a:gs>
            <a:gs pos="92000">
              <a:schemeClr val="dk1">
                <a:tint val="50000"/>
                <a:satMod val="200000"/>
              </a:schemeClr>
            </a:gs>
            <a:gs pos="100000">
              <a:schemeClr val="dk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dk1"/>
          </a:solidFill>
          <a:prstDash val="solid"/>
        </a:ln>
        <a:effectLst>
          <a:outerShdw blurRad="50800" dist="25000" dir="5400000" rotWithShape="0">
            <a:schemeClr val="dk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class </a:t>
          </a:r>
          <a:r>
            <a:rPr lang="en-US" altLang="zh-CN" sz="1400" kern="1200" dirty="0" err="1" smtClean="0">
              <a:solidFill>
                <a:srgbClr val="FF0000"/>
              </a:solidFill>
            </a:rPr>
            <a:t>Foo</a:t>
          </a:r>
          <a:r>
            <a:rPr lang="en-US" altLang="zh-CN" sz="1400" kern="1200" dirty="0" smtClean="0">
              <a:solidFill>
                <a:srgbClr val="FF0000"/>
              </a:solidFill>
            </a:rPr>
            <a:t> {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    …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    synchronized</a:t>
          </a:r>
          <a:r>
            <a:rPr lang="en-US" altLang="zh-CN" sz="1400" kern="1200" dirty="0" smtClean="0"/>
            <a:t>(</a:t>
          </a:r>
          <a:r>
            <a:rPr lang="en-US" altLang="zh-CN" sz="1400" kern="1200" dirty="0" err="1" smtClean="0"/>
            <a:t>Foo.class</a:t>
          </a:r>
          <a:r>
            <a:rPr lang="en-US" altLang="zh-CN" sz="1400" kern="1200" dirty="0" smtClean="0"/>
            <a:t>) {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        …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    }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}</a:t>
          </a:r>
          <a:endParaRPr lang="zh-CN" altLang="en-US" sz="1400" kern="1200" dirty="0"/>
        </a:p>
      </dsp:txBody>
      <dsp:txXfrm>
        <a:off x="0" y="2236308"/>
        <a:ext cx="3357586" cy="1736280"/>
      </dsp:txXfrm>
    </dsp:sp>
    <dsp:sp modelId="{62B7266A-08D8-4C54-8ACB-A161EE88534B}">
      <dsp:nvSpPr>
        <dsp:cNvPr id="0" name=""/>
        <dsp:cNvSpPr/>
      </dsp:nvSpPr>
      <dsp:spPr>
        <a:xfrm>
          <a:off x="0" y="3972588"/>
          <a:ext cx="3357586" cy="24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0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b="1" kern="1200" dirty="0" smtClean="0"/>
            <a:t>代码同步锁</a:t>
          </a:r>
          <a:r>
            <a:rPr lang="en-US" altLang="zh-CN" sz="1400" b="1" kern="1200" dirty="0" smtClean="0"/>
            <a:t>(Class)</a:t>
          </a:r>
          <a:endParaRPr lang="zh-CN" altLang="en-US" sz="1400" b="1" kern="1200" dirty="0"/>
        </a:p>
      </dsp:txBody>
      <dsp:txXfrm>
        <a:off x="0" y="3972588"/>
        <a:ext cx="3357586" cy="24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1AC6-5FE1-4A94-8D3F-3D92C946435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0902-B4D0-4324-A41E-488F34AFFC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902-B4D0-4324-A41E-488F34AFFCC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标题（微软雅黑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71876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讲师，黑体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8662" y="214290"/>
            <a:ext cx="5643602" cy="868346"/>
          </a:xfrm>
        </p:spPr>
        <p:txBody>
          <a:bodyPr/>
          <a:lstStyle>
            <a:lvl1pPr>
              <a:defRPr b="1" i="0" baseline="0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dirty="0" smtClean="0"/>
              <a:t>标题（微软雅黑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25000"/>
              </a:lnSpc>
              <a:buClr>
                <a:schemeClr val="accent5">
                  <a:lumMod val="75000"/>
                </a:schemeClr>
              </a:buClr>
              <a:defRPr baseline="0"/>
            </a:lvl1pPr>
            <a:lvl2pPr>
              <a:lnSpc>
                <a:spcPct val="125000"/>
              </a:lnSpc>
              <a:buClr>
                <a:schemeClr val="accent5">
                  <a:lumMod val="75000"/>
                </a:schemeClr>
              </a:buClr>
              <a:defRPr/>
            </a:lvl2pPr>
            <a:lvl3pPr>
              <a:lnSpc>
                <a:spcPct val="125000"/>
              </a:lnSpc>
              <a:buClr>
                <a:schemeClr val="accent5">
                  <a:lumMod val="75000"/>
                </a:schemeClr>
              </a:buClr>
              <a:defRPr/>
            </a:lvl3pPr>
            <a:lvl4pPr>
              <a:lnSpc>
                <a:spcPct val="125000"/>
              </a:lnSpc>
              <a:buClr>
                <a:schemeClr val="accent5">
                  <a:lumMod val="75000"/>
                </a:schemeClr>
              </a:buClr>
              <a:defRPr/>
            </a:lvl4pPr>
            <a:lvl5pPr>
              <a:lnSpc>
                <a:spcPct val="125000"/>
              </a:lnSpc>
              <a:buClr>
                <a:schemeClr val="accent5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第一级黑体或雅黑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</a:t>
            </a:r>
          </a:p>
          <a:p>
            <a:pPr lvl="1"/>
            <a:r>
              <a:rPr lang="zh-CN" altLang="en-US" dirty="0" smtClean="0"/>
              <a:t>第二级黑体或雅黑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</a:t>
            </a:r>
          </a:p>
          <a:p>
            <a:pPr lvl="2"/>
            <a:r>
              <a:rPr lang="zh-CN" altLang="en-US" dirty="0" smtClean="0"/>
              <a:t>第三级黑体或雅黑更小的字体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571604" y="1142984"/>
            <a:ext cx="7286676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285720" y="357166"/>
            <a:ext cx="571504" cy="57150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1003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357158" y="1142984"/>
            <a:ext cx="1214446" cy="9524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本章题目 黑体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71603" y="2906713"/>
            <a:ext cx="6923109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第几部分 黑体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57158" y="3357562"/>
            <a:ext cx="1352534" cy="1095398"/>
            <a:chOff x="1071538" y="214289"/>
            <a:chExt cx="1352534" cy="1095398"/>
          </a:xfrm>
        </p:grpSpPr>
        <p:pic>
          <p:nvPicPr>
            <p:cNvPr id="8" name="图片 7" descr="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071538" y="214289"/>
              <a:ext cx="1066782" cy="1066782"/>
            </a:xfrm>
            <a:prstGeom prst="rect">
              <a:avLst/>
            </a:prstGeom>
          </p:spPr>
        </p:pic>
        <p:pic>
          <p:nvPicPr>
            <p:cNvPr id="7" name="图片 6" descr="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471550" y="357165"/>
              <a:ext cx="952522" cy="9525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85720" y="357166"/>
            <a:ext cx="571504" cy="57150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1003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928662" y="214290"/>
            <a:ext cx="5643602" cy="868346"/>
          </a:xfrm>
        </p:spPr>
        <p:txBody>
          <a:bodyPr/>
          <a:lstStyle>
            <a:lvl1pPr>
              <a:defRPr b="1" i="0" baseline="0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dirty="0" smtClean="0"/>
              <a:t>标题（微软雅黑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928662" y="214290"/>
            <a:ext cx="5643602" cy="868346"/>
          </a:xfrm>
        </p:spPr>
        <p:txBody>
          <a:bodyPr/>
          <a:lstStyle>
            <a:lvl1pPr>
              <a:defRPr b="1" i="0" baseline="0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dirty="0" smtClean="0"/>
              <a:t>标题（微软雅黑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285720" y="357166"/>
            <a:ext cx="571504" cy="57150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1003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cxvv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203200"/>
            <a:ext cx="6357982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标题（微软雅黑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第一级 黑体或雅黑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</a:t>
            </a:r>
          </a:p>
          <a:p>
            <a:pPr lvl="1"/>
            <a:r>
              <a:rPr lang="zh-CN" altLang="en-US" dirty="0" smtClean="0"/>
              <a:t>第二级 黑体或雅黑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</a:t>
            </a:r>
          </a:p>
          <a:p>
            <a:pPr lvl="2"/>
            <a:r>
              <a:rPr lang="zh-CN" altLang="en-US" dirty="0" smtClean="0"/>
              <a:t>第三级 黑体或雅黑更小的字体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6357950" y="285752"/>
            <a:ext cx="2714644" cy="714356"/>
            <a:chOff x="6429388" y="285752"/>
            <a:chExt cx="2714644" cy="714356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6429388" y="285752"/>
              <a:ext cx="2643206" cy="714356"/>
              <a:chOff x="5286412" y="3214686"/>
              <a:chExt cx="2643206" cy="714356"/>
            </a:xfrm>
          </p:grpSpPr>
          <p:pic>
            <p:nvPicPr>
              <p:cNvPr id="7" name="图片 6" descr="logo.png"/>
              <p:cNvPicPr>
                <a:picLocks noChangeAspect="1"/>
              </p:cNvPicPr>
              <p:nvPr userDrawn="1"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286412" y="3214686"/>
                <a:ext cx="1377015" cy="714356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/>
              <p:nvPr userDrawn="1"/>
            </p:nvCxnSpPr>
            <p:spPr>
              <a:xfrm rot="10800000" flipV="1">
                <a:off x="6572296" y="3357562"/>
                <a:ext cx="0" cy="3868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 userDrawn="1"/>
            </p:nvSpPr>
            <p:spPr>
              <a:xfrm>
                <a:off x="6572296" y="3345420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i="0" baseline="0" dirty="0" smtClean="0">
                    <a:solidFill>
                      <a:srgbClr val="777777"/>
                    </a:solidFill>
                    <a:latin typeface="微软雅黑" pitchFamily="34" charset="-122"/>
                    <a:ea typeface="微软雅黑" pitchFamily="34" charset="-122"/>
                  </a:rPr>
                  <a:t>技术开发部</a:t>
                </a:r>
                <a:endParaRPr lang="zh-CN" altLang="en-US" sz="1800" b="1" i="0" baseline="0" dirty="0">
                  <a:solidFill>
                    <a:srgbClr val="77777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Box 11"/>
            <p:cNvSpPr txBox="1"/>
            <p:nvPr userDrawn="1"/>
          </p:nvSpPr>
          <p:spPr>
            <a:xfrm>
              <a:off x="8143900" y="714380"/>
              <a:ext cx="10001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i="0" baseline="0" dirty="0" smtClean="0">
                  <a:solidFill>
                    <a:srgbClr val="828282"/>
                  </a:solidFill>
                  <a:latin typeface="Lucida Console" pitchFamily="49" charset="0"/>
                </a:rPr>
                <a:t>TECH_DEV</a:t>
              </a:r>
              <a:endParaRPr lang="zh-CN" altLang="en-US" sz="1000" b="1" i="0" baseline="0" dirty="0">
                <a:solidFill>
                  <a:srgbClr val="828282"/>
                </a:solidFill>
                <a:latin typeface="Lucida Console" pitchFamily="49" charset="0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4357686" y="6519470"/>
            <a:ext cx="33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使命必达</a:t>
            </a:r>
            <a:r>
              <a:rPr lang="en-US" altLang="zh-CN" sz="1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1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敢为天下先</a:t>
            </a:r>
            <a:endParaRPr lang="zh-CN" altLang="en-US" sz="1600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3042" y="4572008"/>
            <a:ext cx="6429420" cy="9286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客服组 赵明宇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2012-11-23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并发多线程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join()--</a:t>
            </a:r>
            <a:r>
              <a:rPr lang="zh-CN" altLang="en-US" dirty="0" smtClean="0"/>
              <a:t>子线程与父线程的协作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等待被调用的线程结束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059668"/>
            <a:ext cx="578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 thread1=new Thread();</a:t>
            </a:r>
          </a:p>
          <a:p>
            <a:r>
              <a:rPr lang="en-US" altLang="zh-CN" dirty="0" smtClean="0"/>
              <a:t>Thread thread2=new Thread();</a:t>
            </a:r>
          </a:p>
          <a:p>
            <a:r>
              <a:rPr lang="en-US" altLang="zh-CN" dirty="0" smtClean="0"/>
              <a:t>……..</a:t>
            </a:r>
          </a:p>
          <a:p>
            <a:r>
              <a:rPr lang="en-US" altLang="zh-CN" dirty="0" smtClean="0"/>
              <a:t>……..</a:t>
            </a:r>
          </a:p>
          <a:p>
            <a:r>
              <a:rPr lang="en-US" altLang="zh-CN" dirty="0" smtClean="0"/>
              <a:t>//waiting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thread1.join();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thread2.join();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父线程与子线程</a:t>
            </a:r>
            <a:r>
              <a:rPr lang="en-US" altLang="zh-CN" sz="2400" dirty="0" smtClean="0"/>
              <a:t>(demo1)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76057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public class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MyThread</a:t>
            </a:r>
            <a:r>
              <a:rPr lang="en-US" altLang="zh-CN" b="1" dirty="0" smtClean="0">
                <a:solidFill>
                  <a:srgbClr val="0070C0"/>
                </a:solidFill>
              </a:rPr>
              <a:t> 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</a:t>
            </a:r>
            <a:r>
              <a:rPr lang="en-US" altLang="zh-CN" b="1" dirty="0" smtClean="0">
                <a:solidFill>
                  <a:srgbClr val="0070C0"/>
                </a:solidFill>
              </a:rPr>
              <a:t>public static void main(String[]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args</a:t>
            </a:r>
            <a:r>
              <a:rPr lang="en-US" altLang="zh-CN" b="1" dirty="0" smtClean="0">
                <a:solidFill>
                  <a:srgbClr val="0070C0"/>
                </a:solidFill>
              </a:rPr>
              <a:t>) throws Exception {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创建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个线程</a:t>
            </a:r>
            <a:r>
              <a:rPr lang="en-US" altLang="zh-CN" dirty="0" smtClean="0">
                <a:solidFill>
                  <a:srgbClr val="00B050"/>
                </a:solidFill>
              </a:rPr>
              <a:t>,</a:t>
            </a:r>
            <a:r>
              <a:rPr lang="zh-CN" altLang="en-US" dirty="0" smtClean="0">
                <a:solidFill>
                  <a:srgbClr val="00B050"/>
                </a:solidFill>
              </a:rPr>
              <a:t>每个线程每隔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秒输出一次</a:t>
            </a:r>
            <a:r>
              <a:rPr lang="en-US" altLang="zh-CN" dirty="0" smtClean="0">
                <a:solidFill>
                  <a:srgbClr val="00B050"/>
                </a:solidFill>
              </a:rPr>
              <a:t>hello,</a:t>
            </a:r>
            <a:r>
              <a:rPr lang="zh-CN" altLang="en-US" dirty="0" smtClean="0">
                <a:solidFill>
                  <a:srgbClr val="00B050"/>
                </a:solidFill>
              </a:rPr>
              <a:t>共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次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Thread[] </a:t>
            </a:r>
            <a:r>
              <a:rPr lang="en-US" altLang="zh-CN" dirty="0" err="1" smtClean="0">
                <a:solidFill>
                  <a:srgbClr val="0070C0"/>
                </a:solidFill>
              </a:rPr>
              <a:t>tArray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b="1" dirty="0" smtClean="0">
                <a:solidFill>
                  <a:srgbClr val="0070C0"/>
                </a:solidFill>
              </a:rPr>
              <a:t>new Thread[3];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for(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b="1" dirty="0" smtClean="0">
                <a:solidFill>
                  <a:srgbClr val="0070C0"/>
                </a:solidFill>
              </a:rPr>
              <a:t>=0;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b="1" dirty="0" smtClean="0">
                <a:solidFill>
                  <a:srgbClr val="0070C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70C0"/>
                </a:solidFill>
              </a:rPr>
              <a:t>tArray.length</a:t>
            </a:r>
            <a:r>
              <a:rPr lang="en-US" altLang="zh-CN" b="1" dirty="0" smtClean="0">
                <a:solidFill>
                  <a:srgbClr val="0070C0"/>
                </a:solidFill>
              </a:rPr>
              <a:t>;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b="1" dirty="0" smtClean="0">
                <a:solidFill>
                  <a:srgbClr val="0070C0"/>
                </a:solidFill>
              </a:rPr>
              <a:t>++) 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tArray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 = </a:t>
            </a:r>
            <a:r>
              <a:rPr lang="en-US" altLang="zh-CN" b="1" dirty="0" smtClean="0">
                <a:solidFill>
                  <a:srgbClr val="0070C0"/>
                </a:solidFill>
              </a:rPr>
              <a:t>new Thread(new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Runnable</a:t>
            </a:r>
            <a:r>
              <a:rPr lang="en-US" altLang="zh-CN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           </a:t>
            </a:r>
            <a:r>
              <a:rPr lang="en-US" altLang="zh-CN" b="1" dirty="0" smtClean="0">
                <a:solidFill>
                  <a:srgbClr val="0070C0"/>
                </a:solidFill>
              </a:rPr>
              <a:t>public void run() 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               </a:t>
            </a:r>
            <a:r>
              <a:rPr lang="en-US" altLang="zh-CN" b="1" dirty="0" smtClean="0">
                <a:solidFill>
                  <a:srgbClr val="0070C0"/>
                </a:solidFill>
              </a:rPr>
              <a:t>for(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CN" b="1" dirty="0" smtClean="0">
                <a:solidFill>
                  <a:srgbClr val="0070C0"/>
                </a:solidFill>
              </a:rPr>
              <a:t> j=0;j&lt;3;j++) 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out.println</a:t>
            </a:r>
            <a:r>
              <a:rPr lang="en-US" altLang="zh-CN" i="1" dirty="0" smtClean="0">
                <a:solidFill>
                  <a:srgbClr val="0070C0"/>
                </a:solidFill>
              </a:rPr>
              <a:t>("hello"+j);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                   </a:t>
            </a:r>
            <a:r>
              <a:rPr lang="en-US" altLang="zh-CN" b="1" dirty="0" smtClean="0">
                <a:solidFill>
                  <a:srgbClr val="0070C0"/>
                </a:solidFill>
              </a:rPr>
              <a:t>try{</a:t>
            </a:r>
            <a:r>
              <a:rPr lang="en-US" altLang="zh-CN" b="1" dirty="0" err="1" smtClean="0">
                <a:solidFill>
                  <a:srgbClr val="0070C0"/>
                </a:solidFill>
              </a:rPr>
              <a:t>Thread.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sleep</a:t>
            </a:r>
            <a:r>
              <a:rPr lang="en-US" altLang="zh-CN" b="1" i="1" dirty="0" smtClean="0">
                <a:solidFill>
                  <a:srgbClr val="0070C0"/>
                </a:solidFill>
              </a:rPr>
              <a:t>(1000); </a:t>
            </a:r>
            <a:r>
              <a:rPr lang="en-US" altLang="zh-CN" b="1" i="1" dirty="0" smtClean="0">
                <a:solidFill>
                  <a:srgbClr val="00B050"/>
                </a:solidFill>
              </a:rPr>
              <a:t>/*</a:t>
            </a:r>
            <a:r>
              <a:rPr lang="zh-CN" altLang="en-US" b="1" i="1" dirty="0" smtClean="0">
                <a:solidFill>
                  <a:srgbClr val="00B050"/>
                </a:solidFill>
              </a:rPr>
              <a:t>休眠</a:t>
            </a:r>
            <a:r>
              <a:rPr lang="en-US" altLang="zh-CN" b="1" i="1" dirty="0" smtClean="0">
                <a:solidFill>
                  <a:srgbClr val="00B050"/>
                </a:solidFill>
              </a:rPr>
              <a:t>1</a:t>
            </a:r>
            <a:r>
              <a:rPr lang="zh-CN" altLang="en-US" b="1" i="1" dirty="0" smtClean="0">
                <a:solidFill>
                  <a:srgbClr val="00B050"/>
                </a:solidFill>
              </a:rPr>
              <a:t>秒*</a:t>
            </a:r>
            <a:r>
              <a:rPr lang="en-US" altLang="zh-CN" b="1" i="1" dirty="0" smtClean="0">
                <a:solidFill>
                  <a:srgbClr val="00B050"/>
                </a:solidFill>
              </a:rPr>
              <a:t>/</a:t>
            </a:r>
            <a:r>
              <a:rPr lang="en-US" altLang="zh-CN" b="1" i="1" dirty="0" smtClean="0">
                <a:solidFill>
                  <a:srgbClr val="0070C0"/>
                </a:solidFill>
              </a:rPr>
              <a:t>} catch(Exception e) {}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            </a:t>
            </a:r>
            <a:r>
              <a:rPr lang="en-US" altLang="zh-CN" dirty="0" smtClean="0">
                <a:solidFill>
                  <a:srgbClr val="0070C0"/>
                </a:solidFill>
              </a:rPr>
              <a:t>}});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启动线程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tArray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].start();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等待子线程结束*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for(Thread t :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tArray</a:t>
            </a:r>
            <a:r>
              <a:rPr lang="en-US" altLang="zh-CN" b="1" dirty="0" smtClean="0">
                <a:solidFill>
                  <a:srgbClr val="0070C0"/>
                </a:solidFill>
              </a:rPr>
              <a:t>) {</a:t>
            </a:r>
            <a:r>
              <a:rPr lang="en-US" altLang="zh-CN" dirty="0" err="1" smtClean="0">
                <a:solidFill>
                  <a:srgbClr val="0070C0"/>
                </a:solidFill>
              </a:rPr>
              <a:t>t.join</a:t>
            </a:r>
            <a:r>
              <a:rPr lang="en-US" altLang="zh-CN" dirty="0" smtClean="0">
                <a:solidFill>
                  <a:srgbClr val="0070C0"/>
                </a:solidFill>
              </a:rPr>
              <a:t>();}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out.println</a:t>
            </a:r>
            <a:r>
              <a:rPr lang="en-US" altLang="zh-CN" i="1" dirty="0" smtClean="0">
                <a:solidFill>
                  <a:srgbClr val="0070C0"/>
                </a:solidFill>
              </a:rPr>
              <a:t>("done!");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线程间的数据共享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非线程安全的因素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不安全的“</a:t>
            </a:r>
            <a:r>
              <a:rPr lang="en-US" altLang="zh-CN" dirty="0" smtClean="0"/>
              <a:t>++</a:t>
            </a:r>
            <a:r>
              <a:rPr lang="zh-CN" altLang="en-US" dirty="0" smtClean="0"/>
              <a:t>”</a:t>
            </a:r>
            <a:r>
              <a:rPr lang="en-US" altLang="zh-CN" sz="1800" dirty="0" smtClean="0"/>
              <a:t>(demo2-1)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		class 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                 public static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value=0;</a:t>
            </a:r>
          </a:p>
          <a:p>
            <a:pPr>
              <a:buNone/>
            </a:pPr>
            <a:r>
              <a:rPr lang="en-US" altLang="zh-CN" sz="2400" dirty="0" smtClean="0"/>
              <a:t>             }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Foo.i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可以被拆分成多个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29289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571472" y="2928934"/>
            <a:ext cx="1428760" cy="17859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285860"/>
            <a:ext cx="3714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err="1" smtClean="0"/>
              <a:t>java.net.ConnectException</a:t>
            </a:r>
            <a:r>
              <a:rPr lang="en-US" altLang="zh-CN" sz="900" b="1" dirty="0" smtClean="0"/>
              <a:t>: Connection refused</a:t>
            </a:r>
          </a:p>
          <a:p>
            <a:r>
              <a:rPr lang="en-US" altLang="zh-CN" sz="900" b="1" dirty="0" smtClean="0"/>
              <a:t> at </a:t>
            </a:r>
            <a:r>
              <a:rPr lang="en-US" altLang="zh-CN" sz="900" b="1" dirty="0" err="1" smtClean="0"/>
              <a:t>java.net.PlainSocketImpl.socketConnect</a:t>
            </a:r>
            <a:r>
              <a:rPr lang="en-US" altLang="zh-CN" sz="900" b="1" dirty="0" smtClean="0"/>
              <a:t>(Native Method)</a:t>
            </a:r>
          </a:p>
          <a:p>
            <a:r>
              <a:rPr lang="en-US" altLang="zh-CN" sz="900" b="1" dirty="0" smtClean="0"/>
              <a:t> at </a:t>
            </a:r>
            <a:r>
              <a:rPr lang="en-US" altLang="zh-CN" sz="900" b="1" dirty="0" err="1" smtClean="0"/>
              <a:t>java.net.PlainSocketImpl.doConnect</a:t>
            </a:r>
            <a:r>
              <a:rPr lang="en-US" altLang="zh-CN" sz="900" b="1" dirty="0" smtClean="0"/>
              <a:t>(PlainSocketImpl.java:333)</a:t>
            </a:r>
          </a:p>
          <a:p>
            <a:r>
              <a:rPr lang="en-US" altLang="zh-CN" sz="900" b="1" dirty="0" smtClean="0"/>
              <a:t> at </a:t>
            </a:r>
            <a:r>
              <a:rPr lang="en-US" altLang="zh-CN" sz="900" b="1" dirty="0" err="1" smtClean="0"/>
              <a:t>java.net.PlainSocketImpl.connectToAddress</a:t>
            </a:r>
            <a:r>
              <a:rPr lang="en-US" altLang="zh-CN" sz="900" b="1" dirty="0" smtClean="0"/>
              <a:t>(PlainSocketImpl.java:195)</a:t>
            </a:r>
          </a:p>
          <a:p>
            <a:r>
              <a:rPr lang="en-US" altLang="zh-CN" sz="900" b="1" dirty="0" smtClean="0"/>
              <a:t> at </a:t>
            </a:r>
            <a:r>
              <a:rPr lang="en-US" altLang="zh-CN" sz="900" b="1" dirty="0" err="1" smtClean="0"/>
              <a:t>java.net.PlainSocketImpl.connect</a:t>
            </a:r>
            <a:r>
              <a:rPr lang="en-US" altLang="zh-CN" sz="900" b="1" dirty="0" smtClean="0"/>
              <a:t>(PlainSocketImpl.java:182)</a:t>
            </a:r>
          </a:p>
          <a:p>
            <a:r>
              <a:rPr lang="en-US" altLang="zh-CN" sz="900" b="1" dirty="0" smtClean="0"/>
              <a:t> at </a:t>
            </a:r>
            <a:r>
              <a:rPr lang="en-US" altLang="zh-CN" sz="900" b="1" dirty="0" err="1" smtClean="0"/>
              <a:t>java.net.Socket.connect</a:t>
            </a:r>
            <a:r>
              <a:rPr lang="en-US" altLang="zh-CN" sz="900" b="1" dirty="0" smtClean="0"/>
              <a:t>(Socket.java:519)</a:t>
            </a:r>
          </a:p>
          <a:p>
            <a:r>
              <a:rPr lang="en-US" altLang="zh-CN" sz="900" b="1" dirty="0" smtClean="0"/>
              <a:t> at </a:t>
            </a:r>
            <a:r>
              <a:rPr lang="en-US" altLang="zh-CN" sz="900" b="1" dirty="0" err="1" smtClean="0"/>
              <a:t>java.net.Socket.connect</a:t>
            </a:r>
            <a:r>
              <a:rPr lang="en-US" altLang="zh-CN" sz="900" b="1" dirty="0" smtClean="0"/>
              <a:t>(Socket.java:469)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488" y="2357430"/>
            <a:ext cx="5572164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方法帧</a:t>
            </a:r>
            <a:r>
              <a:rPr lang="en-US" altLang="zh-CN" dirty="0" smtClean="0"/>
              <a:t>-Frame</a:t>
            </a:r>
            <a:r>
              <a:rPr lang="en-US" altLang="zh-CN" sz="1400" dirty="0" smtClean="0"/>
              <a:t>(demo2-2)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-public void bar(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en-US" altLang="zh-CN" sz="1600" i="1" dirty="0" smtClean="0">
                <a:solidFill>
                  <a:srgbClr val="002060"/>
                </a:solidFill>
              </a:rPr>
              <a:t>Stack=2, Locals=2, </a:t>
            </a:r>
            <a:r>
              <a:rPr lang="en-US" altLang="zh-CN" sz="1600" i="1" dirty="0" err="1" smtClean="0">
                <a:solidFill>
                  <a:srgbClr val="002060"/>
                </a:solidFill>
              </a:rPr>
              <a:t>Args_size</a:t>
            </a:r>
            <a:r>
              <a:rPr lang="en-US" altLang="zh-CN" sz="1600" i="1" dirty="0" smtClean="0">
                <a:solidFill>
                  <a:srgbClr val="002060"/>
                </a:solidFill>
              </a:rPr>
              <a:t>=2</a:t>
            </a:r>
          </a:p>
          <a:p>
            <a:pPr lvl="1"/>
            <a:r>
              <a:rPr lang="en-US" altLang="zh-CN" sz="1600" i="1" dirty="0" smtClean="0">
                <a:solidFill>
                  <a:srgbClr val="002060"/>
                </a:solidFill>
              </a:rPr>
              <a:t>0:   </a:t>
            </a:r>
            <a:r>
              <a:rPr lang="en-US" altLang="zh-CN" sz="1600" i="1" dirty="0" err="1" smtClean="0">
                <a:solidFill>
                  <a:srgbClr val="002060"/>
                </a:solidFill>
              </a:rPr>
              <a:t>getstatic</a:t>
            </a:r>
            <a:r>
              <a:rPr lang="en-US" altLang="zh-CN" sz="1600" i="1" dirty="0" smtClean="0">
                <a:solidFill>
                  <a:srgbClr val="002060"/>
                </a:solidFill>
              </a:rPr>
              <a:t>       #2; //Field </a:t>
            </a:r>
            <a:r>
              <a:rPr lang="en-US" altLang="zh-CN" sz="1600" i="1" dirty="0" err="1" smtClean="0">
                <a:solidFill>
                  <a:srgbClr val="002060"/>
                </a:solidFill>
              </a:rPr>
              <a:t>value:I</a:t>
            </a:r>
            <a:endParaRPr lang="en-US" altLang="zh-CN" sz="1600" i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1600" i="1" dirty="0" smtClean="0">
                <a:solidFill>
                  <a:srgbClr val="002060"/>
                </a:solidFill>
              </a:rPr>
              <a:t>3:   iload_1</a:t>
            </a:r>
          </a:p>
          <a:p>
            <a:pPr lvl="1"/>
            <a:r>
              <a:rPr lang="en-US" altLang="zh-CN" sz="1600" i="1" dirty="0" smtClean="0">
                <a:solidFill>
                  <a:srgbClr val="002060"/>
                </a:solidFill>
              </a:rPr>
              <a:t>4:   </a:t>
            </a:r>
            <a:r>
              <a:rPr lang="en-US" altLang="zh-CN" sz="1600" i="1" dirty="0" err="1" smtClean="0">
                <a:solidFill>
                  <a:srgbClr val="002060"/>
                </a:solidFill>
              </a:rPr>
              <a:t>iadd</a:t>
            </a:r>
            <a:endParaRPr lang="en-US" altLang="zh-CN" sz="1600" i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1600" i="1" dirty="0" smtClean="0">
                <a:solidFill>
                  <a:srgbClr val="002060"/>
                </a:solidFill>
              </a:rPr>
              <a:t>5:   </a:t>
            </a:r>
            <a:r>
              <a:rPr lang="en-US" altLang="zh-CN" sz="1600" i="1" dirty="0" err="1" smtClean="0">
                <a:solidFill>
                  <a:srgbClr val="002060"/>
                </a:solidFill>
              </a:rPr>
              <a:t>putstatic</a:t>
            </a:r>
            <a:r>
              <a:rPr lang="en-US" altLang="zh-CN" sz="1600" i="1" dirty="0" smtClean="0">
                <a:solidFill>
                  <a:srgbClr val="002060"/>
                </a:solidFill>
              </a:rPr>
              <a:t>       #2; //Field </a:t>
            </a:r>
            <a:r>
              <a:rPr lang="en-US" altLang="zh-CN" sz="1600" i="1" dirty="0" err="1" smtClean="0">
                <a:solidFill>
                  <a:srgbClr val="002060"/>
                </a:solidFill>
              </a:rPr>
              <a:t>value:I</a:t>
            </a:r>
            <a:endParaRPr lang="en-US" altLang="zh-CN" sz="1600" i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1600" i="1" dirty="0" smtClean="0">
                <a:solidFill>
                  <a:srgbClr val="002060"/>
                </a:solidFill>
              </a:rPr>
              <a:t>8:   return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>
          <a:xfrm rot="16200000" flipH="1">
            <a:off x="977810" y="2522599"/>
            <a:ext cx="571502" cy="241167"/>
          </a:xfrm>
          <a:prstGeom prst="straightConnector1">
            <a:avLst/>
          </a:prstGeom>
          <a:ln w="41275" cap="rnd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28926" y="2857496"/>
            <a:ext cx="257176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本地寄存器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4810" y="2857496"/>
            <a:ext cx="28575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00562" y="2857496"/>
            <a:ext cx="28575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43570" y="2857496"/>
            <a:ext cx="2571768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运算栈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00826" y="2857496"/>
            <a:ext cx="285752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86578" y="2857496"/>
            <a:ext cx="285752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7" name="形状 36"/>
          <p:cNvCxnSpPr>
            <a:stCxn id="5" idx="2"/>
            <a:endCxn id="9" idx="1"/>
          </p:cNvCxnSpPr>
          <p:nvPr/>
        </p:nvCxnSpPr>
        <p:spPr>
          <a:xfrm rot="5400000" flipH="1" flipV="1">
            <a:off x="1770059" y="3559821"/>
            <a:ext cx="503869" cy="1670988"/>
          </a:xfrm>
          <a:prstGeom prst="bentConnector4">
            <a:avLst>
              <a:gd name="adj1" fmla="val -45369"/>
              <a:gd name="adj2" fmla="val 74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非线程安全的因素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多个线程访问同一个对象</a:t>
            </a:r>
            <a:endParaRPr lang="en-US" altLang="zh-CN" dirty="0" smtClean="0"/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		</a:t>
            </a:r>
            <a:r>
              <a:rPr lang="zh-CN" altLang="en-US" sz="2400" dirty="0" smtClean="0">
                <a:latin typeface="+mn-ea"/>
              </a:rPr>
              <a:t>使用对象的成员变量进行计算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   </a:t>
            </a:r>
            <a:r>
              <a:rPr lang="zh-CN" altLang="en-US" sz="2400" dirty="0" smtClean="0">
                <a:latin typeface="+mn-ea"/>
              </a:rPr>
              <a:t>调用对象方法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zh-CN" altLang="en-US" sz="2400" dirty="0" smtClean="0">
                <a:latin typeface="+mn-ea"/>
              </a:rPr>
              <a:t>方法被重复调用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非线程安全的容器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java.util.HashMap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Java.util.LinkedList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在链表尾部添加记录</a:t>
            </a: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142976" y="5714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928794" y="4000504"/>
            <a:ext cx="4786346" cy="357190"/>
            <a:chOff x="1928794" y="4000504"/>
            <a:chExt cx="4786346" cy="357190"/>
          </a:xfrm>
        </p:grpSpPr>
        <p:sp>
          <p:nvSpPr>
            <p:cNvPr id="6" name="矩形 5"/>
            <p:cNvSpPr/>
            <p:nvPr/>
          </p:nvSpPr>
          <p:spPr>
            <a:xfrm>
              <a:off x="1928794" y="4000504"/>
              <a:ext cx="4786346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Hash</a:t>
              </a:r>
              <a:r>
                <a:rPr lang="zh-CN" altLang="en-US" dirty="0" smtClean="0"/>
                <a:t>表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28926" y="400050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86116" y="400050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643306" y="400050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357950" y="400050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00760" y="400050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00496" y="4000504"/>
              <a:ext cx="2000264" cy="3571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 - - - - </a:t>
              </a:r>
              <a:endParaRPr lang="zh-CN" altLang="en-US" dirty="0"/>
            </a:p>
          </p:txBody>
        </p:sp>
      </p:grpSp>
      <p:sp>
        <p:nvSpPr>
          <p:cNvPr id="13" name="下箭头 12"/>
          <p:cNvSpPr/>
          <p:nvPr/>
        </p:nvSpPr>
        <p:spPr>
          <a:xfrm>
            <a:off x="6286512" y="3071810"/>
            <a:ext cx="285752" cy="857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7" idx="0"/>
          </p:cNvCxnSpPr>
          <p:nvPr/>
        </p:nvCxnSpPr>
        <p:spPr>
          <a:xfrm rot="5400000">
            <a:off x="2946786" y="3232546"/>
            <a:ext cx="928694" cy="60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607588" y="3250408"/>
            <a:ext cx="857255" cy="500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1934" y="335756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rehash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14612" y="3214686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Hash</a:t>
            </a:r>
            <a:r>
              <a:rPr lang="zh-CN" altLang="en-US" sz="1400" dirty="0" smtClean="0"/>
              <a:t>重复？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可见性原则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数据的修改在其他线程中可以反映出来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机制</a:t>
            </a:r>
            <a:r>
              <a:rPr lang="en-US" altLang="zh-CN" dirty="0" smtClean="0"/>
              <a:t>-volatile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保证把变量值存入主存而不是缓存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*</a:t>
            </a:r>
            <a:r>
              <a:rPr lang="zh-CN" altLang="en-US" dirty="0" smtClean="0"/>
              <a:t>尝试解决之前</a:t>
            </a:r>
            <a:r>
              <a:rPr lang="en-US" altLang="zh-CN" dirty="0" smtClean="0"/>
              <a:t>”++”</a:t>
            </a:r>
            <a:r>
              <a:rPr lang="zh-CN" altLang="en-US" dirty="0" smtClean="0"/>
              <a:t>的问题</a:t>
            </a:r>
            <a:r>
              <a:rPr lang="en-US" altLang="zh-CN" dirty="0" smtClean="0"/>
              <a:t>(demo2-3)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互斥性原则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一个资源被访问时其他线程不能访问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阻止资源被多线程并发访问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-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线程访问资源必须获得资源的锁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如果无法获得则线程进入阻塞</a:t>
            </a:r>
            <a:r>
              <a:rPr lang="en-US" altLang="zh-CN" dirty="0" smtClean="0"/>
              <a:t>-BLOCK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访问资源结束后释放资源锁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其他阻塞的线程竞争锁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互斥性原则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方法锁和同步代码锁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解决之前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的问题</a:t>
            </a:r>
            <a:r>
              <a:rPr lang="en-US" altLang="zh-CN" sz="2000" dirty="0" smtClean="0"/>
              <a:t>-demo2-4)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714348" y="1928802"/>
          <a:ext cx="3357586" cy="399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4643438" y="1857364"/>
          <a:ext cx="3357586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86" y="592933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Tips</a:t>
            </a:r>
            <a:r>
              <a:rPr lang="zh-CN" altLang="en-US" dirty="0" smtClean="0">
                <a:solidFill>
                  <a:srgbClr val="C00000"/>
                </a:solidFill>
              </a:rPr>
              <a:t>：尽量缩小锁的范围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5643602" cy="868346"/>
          </a:xfrm>
        </p:spPr>
        <p:txBody>
          <a:bodyPr/>
          <a:lstStyle/>
          <a:p>
            <a:r>
              <a:rPr lang="en-US" altLang="zh-CN" dirty="0" smtClean="0"/>
              <a:t>Briefing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1571612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线程安全的单例模式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多线程的场景下单例的创建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857364"/>
            <a:ext cx="70723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public class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{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private static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private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(){}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public static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getFoo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if(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==null) {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第一次检查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            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对下面的代码块加锁，只允许一个线程创建实例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    synchronized(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Foo.class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){</a:t>
            </a:r>
            <a:r>
              <a:rPr lang="en-US" altLang="zh-CN" sz="2000" b="1" dirty="0" smtClean="0"/>
              <a:t>                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        if(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==null) {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第二次检查防止线程唤醒后重复创建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           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= new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        }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    }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    return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线程间的协作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基于事件触发的程序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实例：邮件到达自动分类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对锁的操作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wait() wait(long timeout)--</a:t>
            </a:r>
            <a:r>
              <a:rPr lang="zh-CN" altLang="en-US" dirty="0" smtClean="0"/>
              <a:t>线程的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notify()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()—</a:t>
            </a:r>
            <a:r>
              <a:rPr lang="zh-CN" altLang="en-US" dirty="0" smtClean="0"/>
              <a:t>唤醒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的线程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生产者消费者模型</a:t>
            </a:r>
            <a:endParaRPr lang="zh-CN" altLang="en-US" dirty="0"/>
          </a:p>
        </p:txBody>
      </p:sp>
      <p:graphicFrame>
        <p:nvGraphicFramePr>
          <p:cNvPr id="20" name="内容占位符 19"/>
          <p:cNvGraphicFramePr>
            <a:graphicFrameLocks noGrp="1"/>
          </p:cNvGraphicFramePr>
          <p:nvPr>
            <p:ph idx="1"/>
          </p:nvPr>
        </p:nvGraphicFramePr>
        <p:xfrm>
          <a:off x="714348" y="2143116"/>
          <a:ext cx="1643074" cy="276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>
          <a:xfrm>
            <a:off x="857224" y="1428736"/>
            <a:ext cx="1428760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生产者线程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643702" y="1428736"/>
            <a:ext cx="1428760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消费者线程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1928802"/>
            <a:ext cx="461665" cy="2571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         队列</a:t>
            </a:r>
            <a:endParaRPr lang="zh-CN" altLang="en-US" dirty="0"/>
          </a:p>
        </p:txBody>
      </p:sp>
      <p:sp>
        <p:nvSpPr>
          <p:cNvPr id="24" name="流程图: 决策 23"/>
          <p:cNvSpPr/>
          <p:nvPr/>
        </p:nvSpPr>
        <p:spPr>
          <a:xfrm>
            <a:off x="6429388" y="2857496"/>
            <a:ext cx="1857388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队列为空</a:t>
            </a:r>
            <a:endParaRPr lang="zh-CN" altLang="en-US" sz="1400" dirty="0"/>
          </a:p>
        </p:txBody>
      </p:sp>
      <p:sp>
        <p:nvSpPr>
          <p:cNvPr id="25" name="流程图: 过程 24"/>
          <p:cNvSpPr/>
          <p:nvPr/>
        </p:nvSpPr>
        <p:spPr>
          <a:xfrm>
            <a:off x="6786578" y="2143116"/>
            <a:ext cx="1143008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获取队列锁</a:t>
            </a:r>
            <a:endParaRPr lang="zh-CN" altLang="en-US" sz="1400" dirty="0"/>
          </a:p>
        </p:txBody>
      </p:sp>
      <p:cxnSp>
        <p:nvCxnSpPr>
          <p:cNvPr id="27" name="直接箭头连接符 26"/>
          <p:cNvCxnSpPr>
            <a:stCxn id="25" idx="2"/>
            <a:endCxn id="24" idx="0"/>
          </p:cNvCxnSpPr>
          <p:nvPr/>
        </p:nvCxnSpPr>
        <p:spPr>
          <a:xfrm rot="5400000">
            <a:off x="7179487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/>
          <p:cNvSpPr/>
          <p:nvPr/>
        </p:nvSpPr>
        <p:spPr>
          <a:xfrm>
            <a:off x="6617824" y="3786190"/>
            <a:ext cx="150019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队列</a:t>
            </a:r>
            <a:r>
              <a:rPr lang="en-US" altLang="zh-CN" sz="1400" dirty="0" smtClean="0"/>
              <a:t>.fetch(data)</a:t>
            </a:r>
          </a:p>
          <a:p>
            <a:pPr algn="ctr"/>
            <a:r>
              <a:rPr lang="zh-CN" altLang="en-US" sz="1400" dirty="0" smtClean="0"/>
              <a:t>释放锁</a:t>
            </a:r>
            <a:endParaRPr lang="zh-CN" altLang="en-US" sz="1400" dirty="0"/>
          </a:p>
        </p:txBody>
      </p:sp>
      <p:cxnSp>
        <p:nvCxnSpPr>
          <p:cNvPr id="31" name="直接箭头连接符 30"/>
          <p:cNvCxnSpPr>
            <a:endCxn id="23" idx="1"/>
          </p:cNvCxnSpPr>
          <p:nvPr/>
        </p:nvCxnSpPr>
        <p:spPr>
          <a:xfrm flipV="1">
            <a:off x="2143108" y="3214686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  <a:endCxn id="29" idx="0"/>
          </p:cNvCxnSpPr>
          <p:nvPr/>
        </p:nvCxnSpPr>
        <p:spPr>
          <a:xfrm rot="16200000" flipH="1">
            <a:off x="7148688" y="3566955"/>
            <a:ext cx="428628" cy="9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58082" y="342900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37" name="流程图: 过程 36"/>
          <p:cNvSpPr/>
          <p:nvPr/>
        </p:nvSpPr>
        <p:spPr>
          <a:xfrm>
            <a:off x="4857752" y="4071942"/>
            <a:ext cx="1143008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队列</a:t>
            </a:r>
            <a:r>
              <a:rPr lang="en-US" altLang="zh-CN" sz="1400" dirty="0" smtClean="0"/>
              <a:t>.wait()</a:t>
            </a:r>
            <a:endParaRPr lang="zh-CN" altLang="en-US" sz="1400" dirty="0"/>
          </a:p>
        </p:txBody>
      </p:sp>
      <p:cxnSp>
        <p:nvCxnSpPr>
          <p:cNvPr id="39" name="形状 38"/>
          <p:cNvCxnSpPr>
            <a:stCxn id="24" idx="1"/>
            <a:endCxn id="37" idx="0"/>
          </p:cNvCxnSpPr>
          <p:nvPr/>
        </p:nvCxnSpPr>
        <p:spPr>
          <a:xfrm rot="10800000" flipV="1">
            <a:off x="5429256" y="3107528"/>
            <a:ext cx="1000132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43570" y="283547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1" name="流程图: 过程 40"/>
          <p:cNvSpPr/>
          <p:nvPr/>
        </p:nvSpPr>
        <p:spPr>
          <a:xfrm>
            <a:off x="4857752" y="4929198"/>
            <a:ext cx="1143008" cy="35719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消费者被唤醒</a:t>
            </a:r>
            <a:endParaRPr lang="zh-CN" altLang="en-US" sz="1200" dirty="0"/>
          </a:p>
        </p:txBody>
      </p:sp>
      <p:sp>
        <p:nvSpPr>
          <p:cNvPr id="46" name="流程图: 过程 45"/>
          <p:cNvSpPr/>
          <p:nvPr/>
        </p:nvSpPr>
        <p:spPr>
          <a:xfrm>
            <a:off x="6643702" y="4786322"/>
            <a:ext cx="1500198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处理</a:t>
            </a:r>
            <a:r>
              <a:rPr lang="en-US" altLang="zh-CN" sz="1400" dirty="0" smtClean="0"/>
              <a:t>data</a:t>
            </a:r>
            <a:endParaRPr lang="zh-CN" altLang="en-US" sz="1400" dirty="0"/>
          </a:p>
        </p:txBody>
      </p:sp>
      <p:cxnSp>
        <p:nvCxnSpPr>
          <p:cNvPr id="48" name="直接箭头连接符 47"/>
          <p:cNvCxnSpPr>
            <a:stCxn id="29" idx="2"/>
            <a:endCxn id="46" idx="0"/>
          </p:cNvCxnSpPr>
          <p:nvPr/>
        </p:nvCxnSpPr>
        <p:spPr>
          <a:xfrm rot="16200000" flipH="1">
            <a:off x="7130829" y="4523350"/>
            <a:ext cx="500066" cy="25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46" idx="2"/>
            <a:endCxn id="25" idx="3"/>
          </p:cNvCxnSpPr>
          <p:nvPr/>
        </p:nvCxnSpPr>
        <p:spPr>
          <a:xfrm rot="5400000" flipH="1" flipV="1">
            <a:off x="6250792" y="3464719"/>
            <a:ext cx="2821801" cy="535785"/>
          </a:xfrm>
          <a:prstGeom prst="bentConnector4">
            <a:avLst>
              <a:gd name="adj1" fmla="val -12992"/>
              <a:gd name="adj2" fmla="val 235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3"/>
            <a:endCxn id="29" idx="1"/>
          </p:cNvCxnSpPr>
          <p:nvPr/>
        </p:nvCxnSpPr>
        <p:spPr>
          <a:xfrm>
            <a:off x="4033533" y="3214686"/>
            <a:ext cx="2584291" cy="821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41" idx="0"/>
          </p:cNvCxnSpPr>
          <p:nvPr/>
        </p:nvCxnSpPr>
        <p:spPr>
          <a:xfrm rot="5400000">
            <a:off x="5179223" y="4679165"/>
            <a:ext cx="500066" cy="1588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1" idx="1"/>
          </p:cNvCxnSpPr>
          <p:nvPr/>
        </p:nvCxnSpPr>
        <p:spPr>
          <a:xfrm>
            <a:off x="2143108" y="4572008"/>
            <a:ext cx="2714644" cy="535785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形状 64"/>
          <p:cNvCxnSpPr>
            <a:stCxn id="41" idx="2"/>
            <a:endCxn id="25" idx="3"/>
          </p:cNvCxnSpPr>
          <p:nvPr/>
        </p:nvCxnSpPr>
        <p:spPr>
          <a:xfrm rot="5400000" flipH="1" flipV="1">
            <a:off x="5197082" y="2553885"/>
            <a:ext cx="2964677" cy="2500330"/>
          </a:xfrm>
          <a:prstGeom prst="bentConnector4">
            <a:avLst>
              <a:gd name="adj1" fmla="val -7711"/>
              <a:gd name="adj2" fmla="val 1288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28926" y="535782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demo2-5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两个线程互相持有对方需要的锁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数据库的死锁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锁表造成的死锁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可以检测到死锁并让其中一个失败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2214546" y="2143116"/>
          <a:ext cx="4286280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2285984" y="3071810"/>
          <a:ext cx="4286280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矩形 5"/>
          <p:cNvSpPr/>
          <p:nvPr/>
        </p:nvSpPr>
        <p:spPr>
          <a:xfrm>
            <a:off x="785786" y="264318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5786" y="3571876"/>
            <a:ext cx="128588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64" y="3071810"/>
            <a:ext cx="257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无法解决，无限等待。。。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JDK</a:t>
            </a:r>
            <a:r>
              <a:rPr lang="zh-CN" altLang="en-US" dirty="0" smtClean="0"/>
              <a:t>并发库简介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CAS</a:t>
            </a:r>
            <a:r>
              <a:rPr lang="zh-CN" altLang="en-US" dirty="0" smtClean="0"/>
              <a:t>和原子类型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CAS--Compare And Set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compareAndSet</a:t>
            </a:r>
            <a:r>
              <a:rPr lang="en-US" altLang="zh-CN" dirty="0" smtClean="0"/>
              <a:t>(expect, update)</a:t>
            </a:r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具有原子性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AtomicInteger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原子整型计数器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指令更新计数器</a:t>
            </a:r>
            <a:endParaRPr lang="en-US" altLang="zh-CN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JDK</a:t>
            </a:r>
            <a:r>
              <a:rPr lang="zh-CN" altLang="en-US" dirty="0" smtClean="0"/>
              <a:t>并发库简介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并发容器</a:t>
            </a:r>
            <a:r>
              <a:rPr lang="en-US" altLang="zh-CN" dirty="0" smtClean="0"/>
              <a:t>—</a:t>
            </a:r>
            <a:r>
              <a:rPr lang="en-US" altLang="zh-CN" b="1" dirty="0" err="1" smtClean="0"/>
              <a:t>ConcurrentLinkedQueue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enqueue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无锁、非阻塞队列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会产生自旋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消耗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JDK</a:t>
            </a:r>
            <a:r>
              <a:rPr lang="zh-CN" altLang="en-US" dirty="0" smtClean="0"/>
              <a:t>并发库简介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线程池管理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Executor --void execute(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command)</a:t>
            </a:r>
          </a:p>
          <a:p>
            <a:pPr lvl="1"/>
            <a:r>
              <a:rPr lang="en-US" altLang="zh-CN" dirty="0" smtClean="0"/>
              <a:t>Executors--</a:t>
            </a:r>
            <a:r>
              <a:rPr lang="en-US" altLang="zh-CN" dirty="0" err="1" smtClean="0"/>
              <a:t>newFixedThreadPool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nThreads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demo3-2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代码下载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 git://github.com/frozen007/thread-demo.git</a:t>
            </a:r>
          </a:p>
          <a:p>
            <a:pPr lvl="1"/>
            <a:r>
              <a:rPr lang="en-US" altLang="zh-CN" sz="2400" dirty="0" smtClean="0"/>
              <a:t>http://github.com/frozen007/thread-demo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Java SE 6 Documentation</a:t>
            </a:r>
          </a:p>
          <a:p>
            <a:pPr lvl="1"/>
            <a:r>
              <a:rPr lang="en-US" altLang="zh-CN" sz="2400" dirty="0" smtClean="0"/>
              <a:t>《</a:t>
            </a:r>
            <a:r>
              <a:rPr lang="zh-CN" altLang="en-US" sz="2400" dirty="0" smtClean="0"/>
              <a:t>深入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》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857628"/>
            <a:ext cx="3733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00298" y="2219918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KyoMadoka" pitchFamily="49" charset="-128"/>
              </a:rPr>
              <a:t>THANKS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KyoMadoka" pitchFamily="49" charset="-128"/>
              </a:rPr>
              <a:t>！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KyoMadoka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：单线程的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数据导入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857224" y="2786058"/>
            <a:ext cx="128588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读取记录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2786050" y="2786058"/>
            <a:ext cx="128588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导入数据表中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2143108" y="309238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7143768" y="2571744"/>
            <a:ext cx="1357322" cy="1000132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7" name="左右箭头标注 16"/>
          <p:cNvSpPr/>
          <p:nvPr/>
        </p:nvSpPr>
        <p:spPr>
          <a:xfrm>
            <a:off x="4143372" y="2714620"/>
            <a:ext cx="2928958" cy="785818"/>
          </a:xfrm>
          <a:prstGeom prst="left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网络通信耗时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DB</a:t>
            </a:r>
            <a:r>
              <a:rPr lang="zh-CN" altLang="en-US" sz="1400" dirty="0" smtClean="0"/>
              <a:t>写磁盘耗时</a:t>
            </a:r>
            <a:endParaRPr lang="zh-CN" altLang="en-US" sz="1400" dirty="0"/>
          </a:p>
        </p:txBody>
      </p:sp>
      <p:cxnSp>
        <p:nvCxnSpPr>
          <p:cNvPr id="19" name="肘形连接符 18"/>
          <p:cNvCxnSpPr>
            <a:stCxn id="7" idx="2"/>
            <a:endCxn id="6" idx="1"/>
          </p:cNvCxnSpPr>
          <p:nvPr/>
        </p:nvCxnSpPr>
        <p:spPr>
          <a:xfrm rot="5400000" flipH="1">
            <a:off x="1989946" y="1959660"/>
            <a:ext cx="306324" cy="2571768"/>
          </a:xfrm>
          <a:prstGeom prst="bentConnector4">
            <a:avLst>
              <a:gd name="adj1" fmla="val -195451"/>
              <a:gd name="adj2" fmla="val 1203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8662" y="428625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总耗时</a:t>
            </a:r>
            <a:r>
              <a:rPr lang="en-US" altLang="zh-CN" dirty="0" smtClean="0"/>
              <a:t>= </a:t>
            </a:r>
            <a:r>
              <a:rPr lang="zh-CN" altLang="en-US" dirty="0" smtClean="0"/>
              <a:t>记录个数 </a:t>
            </a:r>
            <a:r>
              <a:rPr lang="en-US" altLang="zh-CN" dirty="0" smtClean="0"/>
              <a:t>x (</a:t>
            </a:r>
            <a:r>
              <a:rPr lang="zh-CN" altLang="en-US" dirty="0" smtClean="0"/>
              <a:t>网络通信耗时</a:t>
            </a:r>
            <a:r>
              <a:rPr lang="en-US" altLang="zh-CN" dirty="0" smtClean="0"/>
              <a:t>+DB</a:t>
            </a:r>
            <a:r>
              <a:rPr lang="zh-CN" altLang="en-US" dirty="0" smtClean="0"/>
              <a:t>写磁盘耗时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的多线程版本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785786" y="2428868"/>
            <a:ext cx="200026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1     </a:t>
            </a:r>
            <a:r>
              <a:rPr lang="zh-CN" altLang="en-US" dirty="0" smtClean="0"/>
              <a:t>读取记录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428992" y="2428868"/>
            <a:ext cx="128588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导入数据表中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786050" y="273519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流程图: 磁盘 6"/>
          <p:cNvSpPr/>
          <p:nvPr/>
        </p:nvSpPr>
        <p:spPr>
          <a:xfrm>
            <a:off x="6929454" y="3165020"/>
            <a:ext cx="1357322" cy="1000132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785786" y="3357562"/>
            <a:ext cx="2000264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2     </a:t>
            </a:r>
            <a:r>
              <a:rPr lang="zh-CN" altLang="en-US" dirty="0" smtClean="0"/>
              <a:t>读取记录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3428992" y="3357562"/>
            <a:ext cx="1285884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导入数据表中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3"/>
            <a:endCxn id="11" idx="1"/>
          </p:cNvCxnSpPr>
          <p:nvPr/>
        </p:nvCxnSpPr>
        <p:spPr>
          <a:xfrm>
            <a:off x="2786050" y="366388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785786" y="4316550"/>
            <a:ext cx="2000264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3     </a:t>
            </a:r>
            <a:r>
              <a:rPr lang="zh-CN" altLang="en-US" dirty="0" smtClean="0"/>
              <a:t>读取记录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3428992" y="4316550"/>
            <a:ext cx="1285884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导入数据表中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2786050" y="462287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1538" y="521495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总耗时</a:t>
            </a:r>
            <a:r>
              <a:rPr lang="en-US" altLang="zh-CN" dirty="0" smtClean="0"/>
              <a:t>= </a:t>
            </a:r>
            <a:r>
              <a:rPr lang="zh-CN" altLang="en-US" dirty="0" smtClean="0"/>
              <a:t>记录个数 </a:t>
            </a:r>
            <a:r>
              <a:rPr lang="en-US" altLang="zh-CN" dirty="0" smtClean="0"/>
              <a:t>x (</a:t>
            </a:r>
            <a:r>
              <a:rPr lang="zh-CN" altLang="en-US" dirty="0" smtClean="0"/>
              <a:t>网络通信耗时</a:t>
            </a:r>
            <a:r>
              <a:rPr lang="en-US" altLang="zh-CN" dirty="0" smtClean="0"/>
              <a:t>+DB</a:t>
            </a:r>
            <a:r>
              <a:rPr lang="zh-CN" altLang="en-US" dirty="0" smtClean="0"/>
              <a:t>写磁盘耗时</a:t>
            </a:r>
            <a:r>
              <a:rPr lang="en-US" altLang="zh-CN" dirty="0" smtClean="0"/>
              <a:t>)  / </a:t>
            </a:r>
            <a:r>
              <a:rPr lang="zh-CN" altLang="en-US" dirty="0" smtClean="0"/>
              <a:t>线程个数</a:t>
            </a:r>
            <a:endParaRPr lang="zh-CN" altLang="en-US" dirty="0"/>
          </a:p>
        </p:txBody>
      </p:sp>
      <p:cxnSp>
        <p:nvCxnSpPr>
          <p:cNvPr id="22" name="形状 21"/>
          <p:cNvCxnSpPr>
            <a:stCxn id="5" idx="3"/>
            <a:endCxn id="7" idx="1"/>
          </p:cNvCxnSpPr>
          <p:nvPr/>
        </p:nvCxnSpPr>
        <p:spPr>
          <a:xfrm>
            <a:off x="4714876" y="2735192"/>
            <a:ext cx="2893239" cy="4298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16" idx="3"/>
            <a:endCxn id="7" idx="3"/>
          </p:cNvCxnSpPr>
          <p:nvPr/>
        </p:nvCxnSpPr>
        <p:spPr>
          <a:xfrm flipV="1">
            <a:off x="4714876" y="4165152"/>
            <a:ext cx="2893239" cy="4577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3"/>
            <a:endCxn id="7" idx="2"/>
          </p:cNvCxnSpPr>
          <p:nvPr/>
        </p:nvCxnSpPr>
        <p:spPr>
          <a:xfrm>
            <a:off x="4714876" y="3663886"/>
            <a:ext cx="2214578" cy="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：下载工具</a:t>
            </a:r>
            <a:endParaRPr lang="en-US" altLang="zh-CN" dirty="0" smtClean="0"/>
          </a:p>
        </p:txBody>
      </p:sp>
      <p:sp>
        <p:nvSpPr>
          <p:cNvPr id="4" name="流程图: 过程 3"/>
          <p:cNvSpPr/>
          <p:nvPr/>
        </p:nvSpPr>
        <p:spPr>
          <a:xfrm>
            <a:off x="1643042" y="2571744"/>
            <a:ext cx="200026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文件下载线程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643042" y="4000504"/>
            <a:ext cx="2000264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进度更新线程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4786314" y="3286124"/>
            <a:ext cx="1143008" cy="57150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0" name="形状 9"/>
          <p:cNvCxnSpPr>
            <a:stCxn id="4" idx="3"/>
            <a:endCxn id="6" idx="1"/>
          </p:cNvCxnSpPr>
          <p:nvPr/>
        </p:nvCxnSpPr>
        <p:spPr>
          <a:xfrm>
            <a:off x="3643306" y="2878068"/>
            <a:ext cx="1714512" cy="408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形状 11"/>
          <p:cNvCxnSpPr>
            <a:stCxn id="6" idx="3"/>
            <a:endCxn id="5" idx="3"/>
          </p:cNvCxnSpPr>
          <p:nvPr/>
        </p:nvCxnSpPr>
        <p:spPr>
          <a:xfrm rot="5400000">
            <a:off x="4275962" y="3224972"/>
            <a:ext cx="449200" cy="171451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71934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写入文件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43576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读取文件大小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214554"/>
            <a:ext cx="4976823" cy="38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多线程场景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怎么用线程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</p:nvPr>
        </p:nvGraphicFramePr>
        <p:xfrm>
          <a:off x="-928726" y="135729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86380" y="2928934"/>
            <a:ext cx="350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r>
              <a:rPr lang="en-US" altLang="zh-CN" dirty="0" smtClean="0"/>
              <a:t>Thread(String r)</a:t>
            </a:r>
          </a:p>
          <a:p>
            <a:r>
              <a:rPr lang="en-US" altLang="zh-CN" dirty="0" smtClean="0"/>
              <a:t>Thread(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r)</a:t>
            </a:r>
          </a:p>
          <a:p>
            <a:r>
              <a:rPr lang="en-US" altLang="zh-CN" dirty="0" smtClean="0"/>
              <a:t>Thread(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r, String name)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子线程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在一个线程中另外创建的线程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主线程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执行主类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方法的线程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等待子线程执行结束或调用</a:t>
            </a:r>
            <a:r>
              <a:rPr lang="en-US" altLang="zh-CN" dirty="0" err="1" smtClean="0"/>
              <a:t>System.exit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子线程全部为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线程则直接结束</a:t>
            </a:r>
            <a:endParaRPr lang="en-US" altLang="zh-CN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1071538" y="15001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1151</Words>
  <Application>Microsoft Office PowerPoint</Application>
  <PresentationFormat>全屏显示(4:3)</PresentationFormat>
  <Paragraphs>310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Java并发多线程 </vt:lpstr>
      <vt:lpstr>Briefing</vt:lpstr>
      <vt:lpstr>为什么要多线程</vt:lpstr>
      <vt:lpstr>为什么要多线程</vt:lpstr>
      <vt:lpstr>为什么要多线程</vt:lpstr>
      <vt:lpstr>为什么要多线程</vt:lpstr>
      <vt:lpstr>多线程场景</vt:lpstr>
      <vt:lpstr>怎么用线程</vt:lpstr>
      <vt:lpstr>怎么用线程</vt:lpstr>
      <vt:lpstr>怎么用线程</vt:lpstr>
      <vt:lpstr>父线程与子线程(demo1)</vt:lpstr>
      <vt:lpstr>线程间的数据共享</vt:lpstr>
      <vt:lpstr>非线程安全的因素</vt:lpstr>
      <vt:lpstr>JVM线程模型</vt:lpstr>
      <vt:lpstr>非线程安全的因素</vt:lpstr>
      <vt:lpstr>非线程安全的容器</vt:lpstr>
      <vt:lpstr>可见性原则</vt:lpstr>
      <vt:lpstr>互斥性原则</vt:lpstr>
      <vt:lpstr>互斥性原则</vt:lpstr>
      <vt:lpstr>线程安全的单例模式</vt:lpstr>
      <vt:lpstr>线程间的协作</vt:lpstr>
      <vt:lpstr>生产者消费者模型</vt:lpstr>
      <vt:lpstr>线程的死锁</vt:lpstr>
      <vt:lpstr>JDK并发库简介</vt:lpstr>
      <vt:lpstr>JDK并发库简介</vt:lpstr>
      <vt:lpstr>JDK并发库简介</vt:lpstr>
      <vt:lpstr>Ending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zhaomingyu</cp:lastModifiedBy>
  <cp:revision>1449</cp:revision>
  <dcterms:modified xsi:type="dcterms:W3CDTF">2012-11-23T06:32:59Z</dcterms:modified>
</cp:coreProperties>
</file>