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88" r:id="rId6"/>
    <p:sldId id="261" r:id="rId7"/>
    <p:sldId id="264" r:id="rId8"/>
    <p:sldId id="262" r:id="rId9"/>
    <p:sldId id="265" r:id="rId10"/>
    <p:sldId id="266" r:id="rId11"/>
    <p:sldId id="286" r:id="rId12"/>
    <p:sldId id="282" r:id="rId13"/>
    <p:sldId id="289" r:id="rId14"/>
    <p:sldId id="284" r:id="rId15"/>
    <p:sldId id="292" r:id="rId16"/>
    <p:sldId id="283" r:id="rId17"/>
    <p:sldId id="291" r:id="rId18"/>
    <p:sldId id="279" r:id="rId19"/>
    <p:sldId id="268" r:id="rId20"/>
    <p:sldId id="273" r:id="rId21"/>
    <p:sldId id="276" r:id="rId22"/>
    <p:sldId id="287" r:id="rId23"/>
    <p:sldId id="281" r:id="rId24"/>
    <p:sldId id="274" r:id="rId25"/>
    <p:sldId id="280" r:id="rId26"/>
    <p:sldId id="293" r:id="rId27"/>
    <p:sldId id="258" r:id="rId28"/>
    <p:sldId id="29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330"/>
    <a:srgbClr val="B52F31"/>
    <a:srgbClr val="06070A"/>
    <a:srgbClr val="D9D9D9"/>
    <a:srgbClr val="CFD1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2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324" y="114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03F9-2D6F-4D2A-9FD9-0E43055A7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B131E-D386-4CE9-9754-767B0FD74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BDE3C-C190-4675-8457-1B0E79E5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1457-F7BC-4664-AAAD-5C53A9F4881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F5FE7-C5BC-4373-BDD7-AA838EC1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A6A1E-474F-4B7A-A611-74147B49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A597-7A11-4B56-AFE3-4B3FC392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5DEA0-A833-4D80-A846-936412FA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17E3F-F745-46C7-BAFE-A467860CF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D836B-3723-46B5-89CF-4406A9AC0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1457-F7BC-4664-AAAD-5C53A9F4881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1E0CD-60D8-449B-948B-80A2A920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E69E9-4E9E-478A-A477-DDB7DD82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A597-7A11-4B56-AFE3-4B3FC392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7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B4C4C-E75B-4C5F-817D-D64521962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9560C-68EA-48D0-85F2-CA43ECCF6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80FDD-7205-4385-A512-4188482D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1457-F7BC-4664-AAAD-5C53A9F4881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2E958-E4B4-4652-97EB-E54016BB3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0B80F-A063-421B-987E-16798171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A597-7A11-4B56-AFE3-4B3FC392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5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B3304-026B-4007-81FF-410BC09C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114E0-346E-4958-9B82-20D9C1B8A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F3E05-A9AC-45BF-A585-4BD96D2EE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1457-F7BC-4664-AAAD-5C53A9F4881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99B4B-90FA-441F-9FE3-E2C6A4E46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A44B4-57AC-49FA-B84D-205F5045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A597-7A11-4B56-AFE3-4B3FC392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7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BA0D-93C8-4CF0-8CF3-7F34864D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1AFAD-33B8-4087-8BC3-0020F0357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C671A-C478-4EF1-9DF0-328E0EA81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1457-F7BC-4664-AAAD-5C53A9F4881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0AB90-41CD-4691-8917-4A73DB87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A4716-7DC8-4EE8-B423-63881647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A597-7A11-4B56-AFE3-4B3FC392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0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9A30E-D3FD-4DD5-A29A-D1116AFF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8E69D-BC5A-4430-A095-821D00B06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F6CF6-1EC4-4557-8911-05FCCD37D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D8B83-F4C2-4E29-B8E0-2B5186B0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1457-F7BC-4664-AAAD-5C53A9F4881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04CE0-4101-45E4-A0A7-38F15B85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51144-7A60-44E1-AA62-5D34437F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A597-7A11-4B56-AFE3-4B3FC392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3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806CC-0242-4974-83A9-B0578D6EB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C8FCC-EF4B-41C6-BB94-479579F6F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04D69-4D4A-459F-9261-00EFE68CF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D3643E-725C-44D3-B11D-CDEB331A2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69A266-B14A-438C-9C76-DB26CC126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CE9B61-849E-4F3E-892D-9096224D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1457-F7BC-4664-AAAD-5C53A9F4881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8F230-1377-4573-9EB1-199F2F5A1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F0335-BA12-413C-AC2D-F1946EB39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A597-7A11-4B56-AFE3-4B3FC392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4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48C8C-16C5-4B01-B20A-3A6B98E88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24CFB-7CAD-4534-9E27-ADDDA9CF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1457-F7BC-4664-AAAD-5C53A9F4881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2E087-2522-44B3-A218-6BDF64A2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95492-2982-48A3-8F94-BB5A730B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A597-7A11-4B56-AFE3-4B3FC392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63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EBB4C9-D891-4391-9EBA-3F2D77764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1457-F7BC-4664-AAAD-5C53A9F4881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3FC041-32F2-4FB9-8935-14245662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0E2D5-C2B8-4029-96A4-7C8A5E14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A597-7A11-4B56-AFE3-4B3FC392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9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AAAD-0943-48E7-95DF-25A79318F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96DB3-8710-4DA1-BECD-63DD45B61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9CED2-5004-4CC2-B80C-08A2153B5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84027-ACBC-4486-BFA9-655568000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1457-F7BC-4664-AAAD-5C53A9F4881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AFBDE-ED71-4CDA-88DA-95168474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9880F-802A-4378-B942-B63DEFFD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A597-7A11-4B56-AFE3-4B3FC392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8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0256B-CA72-4216-9AD5-C3A3D93DF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9722BD-0015-4BBD-A4FA-C15B150E2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E3846-AB1C-4CA7-8118-D1A8FF3D8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891BD-897F-4DAE-BED8-7ECF3C1DA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1457-F7BC-4664-AAAD-5C53A9F4881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BD627-6779-4B83-84A8-128E01D8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93939-D467-43AB-8BF8-43A888E43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A597-7A11-4B56-AFE3-4B3FC392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9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1FFC9D-B942-40D4-97C2-D3DA0238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D0871-92A7-4248-97B2-6F11322D5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1BA04-17C0-4D2E-B23A-A34900CFA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F1457-F7BC-4664-AAAD-5C53A9F4881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5FA36-B5CB-42E1-A3F5-0B9D6214F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FA9B-DC11-4405-96E2-4E38B17E1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FA597-7A11-4B56-AFE3-4B3FC392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EA71059-0CB1-40A4-ADA9-AD0A5682A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35" y="2826443"/>
            <a:ext cx="8492464" cy="14997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93C930-B26B-49DC-AF51-A37BE7CEDDE2}"/>
              </a:ext>
            </a:extLst>
          </p:cNvPr>
          <p:cNvSpPr txBox="1"/>
          <p:nvPr/>
        </p:nvSpPr>
        <p:spPr>
          <a:xfrm>
            <a:off x="1665649" y="2660213"/>
            <a:ext cx="364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106213076 Wei-Cheng HUANG</a:t>
            </a:r>
            <a:endParaRPr lang="en-US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263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551656-D6AA-497B-8667-EB6D3754F9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61"/>
          <a:stretch/>
        </p:blipFill>
        <p:spPr>
          <a:xfrm>
            <a:off x="1628990" y="4750078"/>
            <a:ext cx="10563010" cy="11573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8BF7CB-CC41-40CF-B294-0F4F3A535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34" y="822831"/>
            <a:ext cx="3686689" cy="3153215"/>
          </a:xfrm>
          <a:prstGeom prst="round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71A3D945-ADE0-4C48-BA1A-ED27DDCF17E3}"/>
              </a:ext>
            </a:extLst>
          </p:cNvPr>
          <p:cNvSpPr/>
          <p:nvPr/>
        </p:nvSpPr>
        <p:spPr>
          <a:xfrm>
            <a:off x="182491" y="575351"/>
            <a:ext cx="904672" cy="90467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endParaRPr lang="en-US" sz="2400" b="1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A47D6EB-C8C9-432F-8757-79BBA33A8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57980" cy="575351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44C4328B-0F1F-4902-B700-C95EAE3E6106}"/>
              </a:ext>
            </a:extLst>
          </p:cNvPr>
          <p:cNvSpPr/>
          <p:nvPr/>
        </p:nvSpPr>
        <p:spPr>
          <a:xfrm>
            <a:off x="8651585" y="5455057"/>
            <a:ext cx="2144235" cy="9046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RESULT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88E51E-F08F-440A-ABCD-159B5F8A5A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066" y="822831"/>
            <a:ext cx="3896269" cy="3153215"/>
          </a:xfrm>
          <a:prstGeom prst="round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4F3E456-DC38-4A73-BDBF-6F31CB9AE10B}"/>
              </a:ext>
            </a:extLst>
          </p:cNvPr>
          <p:cNvSpPr/>
          <p:nvPr/>
        </p:nvSpPr>
        <p:spPr>
          <a:xfrm>
            <a:off x="1512305" y="3919081"/>
            <a:ext cx="60024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B52F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ERROR</a:t>
            </a:r>
            <a:r>
              <a:rPr lang="en-US" altLang="zh-TW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HANDLED:</a:t>
            </a:r>
          </a:p>
          <a:p>
            <a:r>
              <a:rPr lang="en-US" altLang="zh-TW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No you can't have operand for RSUB</a:t>
            </a:r>
          </a:p>
        </p:txBody>
      </p:sp>
    </p:spTree>
    <p:extLst>
      <p:ext uri="{BB962C8B-B14F-4D97-AF65-F5344CB8AC3E}">
        <p14:creationId xmlns:p14="http://schemas.microsoft.com/office/powerpoint/2010/main" val="1906194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Word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4C362B-1B5F-41E3-BF54-6225D453C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61"/>
          <a:stretch/>
        </p:blipFill>
        <p:spPr>
          <a:xfrm>
            <a:off x="1628990" y="4430723"/>
            <a:ext cx="10563010" cy="147667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4A16F5C-8472-4FA4-885F-362A74952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69" y="860310"/>
            <a:ext cx="3439005" cy="2267266"/>
          </a:xfrm>
          <a:prstGeom prst="round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71A3D945-ADE0-4C48-BA1A-ED27DDCF17E3}"/>
              </a:ext>
            </a:extLst>
          </p:cNvPr>
          <p:cNvSpPr/>
          <p:nvPr/>
        </p:nvSpPr>
        <p:spPr>
          <a:xfrm>
            <a:off x="182491" y="575351"/>
            <a:ext cx="904672" cy="90467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endParaRPr lang="en-US" sz="2400" b="1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A47D6EB-C8C9-432F-8757-79BBA33A8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57980" cy="575351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44C4328B-0F1F-4902-B700-C95EAE3E6106}"/>
              </a:ext>
            </a:extLst>
          </p:cNvPr>
          <p:cNvSpPr/>
          <p:nvPr/>
        </p:nvSpPr>
        <p:spPr>
          <a:xfrm>
            <a:off x="8651585" y="5455057"/>
            <a:ext cx="2144235" cy="9046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RESULT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2A2BA7-0349-4689-A55C-1F483FEDB6CF}"/>
              </a:ext>
            </a:extLst>
          </p:cNvPr>
          <p:cNvSpPr/>
          <p:nvPr/>
        </p:nvSpPr>
        <p:spPr>
          <a:xfrm>
            <a:off x="5705874" y="2143118"/>
            <a:ext cx="39741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B52F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ERROR</a:t>
            </a:r>
            <a:r>
              <a:rPr lang="en-US" altLang="zh-TW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HANDLED:</a:t>
            </a:r>
          </a:p>
          <a:p>
            <a:r>
              <a:rPr lang="en-US" altLang="zh-TW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Undefined mnemonic </a:t>
            </a:r>
          </a:p>
        </p:txBody>
      </p:sp>
    </p:spTree>
    <p:extLst>
      <p:ext uri="{BB962C8B-B14F-4D97-AF65-F5344CB8AC3E}">
        <p14:creationId xmlns:p14="http://schemas.microsoft.com/office/powerpoint/2010/main" val="3837239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Word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4573DD-443C-4D8A-AB90-7F5361895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460" y="4392707"/>
            <a:ext cx="9783540" cy="15146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C14AB0-EB8B-4464-A0B0-BD16A2F37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42" y="921741"/>
            <a:ext cx="4163006" cy="2267266"/>
          </a:xfrm>
          <a:prstGeom prst="round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71A3D945-ADE0-4C48-BA1A-ED27DDCF17E3}"/>
              </a:ext>
            </a:extLst>
          </p:cNvPr>
          <p:cNvSpPr/>
          <p:nvPr/>
        </p:nvSpPr>
        <p:spPr>
          <a:xfrm>
            <a:off x="182491" y="575351"/>
            <a:ext cx="904672" cy="90467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endParaRPr lang="en-US" sz="2400" b="1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A47D6EB-C8C9-432F-8757-79BBA33A8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57980" cy="575351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44C4328B-0F1F-4902-B700-C95EAE3E6106}"/>
              </a:ext>
            </a:extLst>
          </p:cNvPr>
          <p:cNvSpPr/>
          <p:nvPr/>
        </p:nvSpPr>
        <p:spPr>
          <a:xfrm>
            <a:off x="8651585" y="5455057"/>
            <a:ext cx="2144235" cy="9046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RESULT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2A2BA7-0349-4689-A55C-1F483FEDB6CF}"/>
              </a:ext>
            </a:extLst>
          </p:cNvPr>
          <p:cNvSpPr/>
          <p:nvPr/>
        </p:nvSpPr>
        <p:spPr>
          <a:xfrm>
            <a:off x="5705874" y="2143118"/>
            <a:ext cx="34756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B52F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ERROR</a:t>
            </a:r>
            <a:r>
              <a:rPr lang="en-US" altLang="zh-TW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HANDLED:</a:t>
            </a:r>
          </a:p>
          <a:p>
            <a:r>
              <a:rPr lang="en-US" altLang="zh-TW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Undefined symbol</a:t>
            </a:r>
          </a:p>
        </p:txBody>
      </p:sp>
    </p:spTree>
    <p:extLst>
      <p:ext uri="{BB962C8B-B14F-4D97-AF65-F5344CB8AC3E}">
        <p14:creationId xmlns:p14="http://schemas.microsoft.com/office/powerpoint/2010/main" val="4234599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Word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02B2C7B-7939-47F0-A1FD-019CF6E49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58" y="4335549"/>
            <a:ext cx="11231542" cy="15718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A12B50-1051-4ADC-9A1B-A8364CE13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42" y="921741"/>
            <a:ext cx="3219899" cy="2238687"/>
          </a:xfrm>
          <a:prstGeom prst="round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71A3D945-ADE0-4C48-BA1A-ED27DDCF17E3}"/>
              </a:ext>
            </a:extLst>
          </p:cNvPr>
          <p:cNvSpPr/>
          <p:nvPr/>
        </p:nvSpPr>
        <p:spPr>
          <a:xfrm>
            <a:off x="182491" y="575351"/>
            <a:ext cx="904672" cy="90467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endParaRPr lang="en-US" sz="2400" b="1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A47D6EB-C8C9-432F-8757-79BBA33A8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57980" cy="575351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44C4328B-0F1F-4902-B700-C95EAE3E6106}"/>
              </a:ext>
            </a:extLst>
          </p:cNvPr>
          <p:cNvSpPr/>
          <p:nvPr/>
        </p:nvSpPr>
        <p:spPr>
          <a:xfrm>
            <a:off x="8651585" y="5455057"/>
            <a:ext cx="2144235" cy="9046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RESULT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2A2BA7-0349-4689-A55C-1F483FEDB6CF}"/>
              </a:ext>
            </a:extLst>
          </p:cNvPr>
          <p:cNvSpPr/>
          <p:nvPr/>
        </p:nvSpPr>
        <p:spPr>
          <a:xfrm>
            <a:off x="5705874" y="2143118"/>
            <a:ext cx="34317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B52F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ERROR</a:t>
            </a:r>
            <a:r>
              <a:rPr lang="en-US" altLang="zh-TW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HANDLED:</a:t>
            </a:r>
          </a:p>
          <a:p>
            <a:r>
              <a:rPr lang="en-US" altLang="zh-TW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Redefined symbol</a:t>
            </a:r>
          </a:p>
        </p:txBody>
      </p:sp>
    </p:spTree>
    <p:extLst>
      <p:ext uri="{BB962C8B-B14F-4D97-AF65-F5344CB8AC3E}">
        <p14:creationId xmlns:p14="http://schemas.microsoft.com/office/powerpoint/2010/main" val="2904263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Word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C945ED-EC87-47E6-9650-C13C5367D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58" y="931267"/>
            <a:ext cx="4201111" cy="2248214"/>
          </a:xfrm>
          <a:prstGeom prst="round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2564AD-B3B7-4A96-B951-35145B540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216" y="3716337"/>
            <a:ext cx="6601746" cy="2191056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71A3D945-ADE0-4C48-BA1A-ED27DDCF17E3}"/>
              </a:ext>
            </a:extLst>
          </p:cNvPr>
          <p:cNvSpPr/>
          <p:nvPr/>
        </p:nvSpPr>
        <p:spPr>
          <a:xfrm>
            <a:off x="182491" y="575351"/>
            <a:ext cx="904672" cy="90467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endParaRPr lang="en-US" sz="2400" b="1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A47D6EB-C8C9-432F-8757-79BBA33A8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57980" cy="575351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44C4328B-0F1F-4902-B700-C95EAE3E6106}"/>
              </a:ext>
            </a:extLst>
          </p:cNvPr>
          <p:cNvSpPr/>
          <p:nvPr/>
        </p:nvSpPr>
        <p:spPr>
          <a:xfrm>
            <a:off x="8651585" y="5455057"/>
            <a:ext cx="2144235" cy="9046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RESULT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2A2BA7-0349-4689-A55C-1F483FEDB6CF}"/>
              </a:ext>
            </a:extLst>
          </p:cNvPr>
          <p:cNvSpPr/>
          <p:nvPr/>
        </p:nvSpPr>
        <p:spPr>
          <a:xfrm>
            <a:off x="5705874" y="2143118"/>
            <a:ext cx="48013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B52F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ERROR</a:t>
            </a:r>
            <a:r>
              <a:rPr lang="en-US" altLang="zh-TW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HANDLED:</a:t>
            </a:r>
          </a:p>
          <a:p>
            <a:r>
              <a:rPr lang="en-US" altLang="zh-TW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Instruction </a:t>
            </a:r>
            <a:r>
              <a:rPr lang="en-US" altLang="zh-TW" sz="20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unaddressable</a:t>
            </a:r>
            <a:r>
              <a:rPr lang="en-US" altLang="zh-TW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0049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Word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91BE29-45AF-48A4-9C45-E60357A6B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829" y="4383180"/>
            <a:ext cx="9288171" cy="15242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B9A14B-F37B-42F8-BD37-6DFFD168E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58" y="950320"/>
            <a:ext cx="3086531" cy="2210108"/>
          </a:xfrm>
          <a:prstGeom prst="round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71A3D945-ADE0-4C48-BA1A-ED27DDCF17E3}"/>
              </a:ext>
            </a:extLst>
          </p:cNvPr>
          <p:cNvSpPr/>
          <p:nvPr/>
        </p:nvSpPr>
        <p:spPr>
          <a:xfrm>
            <a:off x="182491" y="575351"/>
            <a:ext cx="904672" cy="90467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endParaRPr lang="en-US" sz="2400" b="1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A47D6EB-C8C9-432F-8757-79BBA33A8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57980" cy="575351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44C4328B-0F1F-4902-B700-C95EAE3E6106}"/>
              </a:ext>
            </a:extLst>
          </p:cNvPr>
          <p:cNvSpPr/>
          <p:nvPr/>
        </p:nvSpPr>
        <p:spPr>
          <a:xfrm>
            <a:off x="8651585" y="5455057"/>
            <a:ext cx="2144235" cy="9046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RESULT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2A2BA7-0349-4689-A55C-1F483FEDB6CF}"/>
              </a:ext>
            </a:extLst>
          </p:cNvPr>
          <p:cNvSpPr/>
          <p:nvPr/>
        </p:nvSpPr>
        <p:spPr>
          <a:xfrm>
            <a:off x="5705874" y="2143118"/>
            <a:ext cx="48013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B52F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ERROR</a:t>
            </a:r>
            <a:r>
              <a:rPr lang="en-US" altLang="zh-TW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HANDLED:</a:t>
            </a:r>
          </a:p>
          <a:p>
            <a:r>
              <a:rPr lang="en-US" altLang="zh-TW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Instruction </a:t>
            </a:r>
            <a:r>
              <a:rPr lang="en-US" altLang="zh-TW" sz="20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unaddressable</a:t>
            </a:r>
            <a:r>
              <a:rPr lang="en-US" altLang="zh-TW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21596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Word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0667759-0EED-4FDA-B926-BF40BAB63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95" y="3525811"/>
            <a:ext cx="11145805" cy="23815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E89F04-2E1F-480C-A76A-B0549235D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80" y="872649"/>
            <a:ext cx="2181195" cy="2384097"/>
          </a:xfrm>
          <a:prstGeom prst="round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71A3D945-ADE0-4C48-BA1A-ED27DDCF17E3}"/>
              </a:ext>
            </a:extLst>
          </p:cNvPr>
          <p:cNvSpPr/>
          <p:nvPr/>
        </p:nvSpPr>
        <p:spPr>
          <a:xfrm>
            <a:off x="182491" y="575351"/>
            <a:ext cx="904672" cy="90467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endParaRPr lang="en-US" sz="2400" b="1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A47D6EB-C8C9-432F-8757-79BBA33A8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57980" cy="575351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44C4328B-0F1F-4902-B700-C95EAE3E6106}"/>
              </a:ext>
            </a:extLst>
          </p:cNvPr>
          <p:cNvSpPr/>
          <p:nvPr/>
        </p:nvSpPr>
        <p:spPr>
          <a:xfrm>
            <a:off x="8651585" y="5455057"/>
            <a:ext cx="2144235" cy="9046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RESULT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2A2BA7-0349-4689-A55C-1F483FEDB6CF}"/>
              </a:ext>
            </a:extLst>
          </p:cNvPr>
          <p:cNvSpPr/>
          <p:nvPr/>
        </p:nvSpPr>
        <p:spPr>
          <a:xfrm>
            <a:off x="4194782" y="1221454"/>
            <a:ext cx="660103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B52F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ERROR</a:t>
            </a:r>
            <a:r>
              <a:rPr lang="en-US" altLang="zh-TW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HANDLED:</a:t>
            </a:r>
          </a:p>
          <a:p>
            <a:r>
              <a:rPr lang="en-US" altLang="zh-TW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For format 2 and indexed addressing, </a:t>
            </a:r>
          </a:p>
          <a:p>
            <a:pPr lvl="2"/>
            <a:r>
              <a:rPr lang="en-US" altLang="zh-TW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operand must be added with register only.</a:t>
            </a:r>
          </a:p>
          <a:p>
            <a:endParaRPr lang="en-US" altLang="zh-TW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5857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Word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DBCA63-B2B5-4CCC-8CA8-6CEDEE7B1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24" y="3156489"/>
            <a:ext cx="7798676" cy="275090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C07F1AF-3A67-4E39-AD7F-36DD7CC5F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73" y="1027687"/>
            <a:ext cx="3715268" cy="2305372"/>
          </a:xfrm>
          <a:prstGeom prst="round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71A3D945-ADE0-4C48-BA1A-ED27DDCF17E3}"/>
              </a:ext>
            </a:extLst>
          </p:cNvPr>
          <p:cNvSpPr/>
          <p:nvPr/>
        </p:nvSpPr>
        <p:spPr>
          <a:xfrm>
            <a:off x="182491" y="575351"/>
            <a:ext cx="904672" cy="90467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endParaRPr lang="en-US" sz="2400" b="1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A47D6EB-C8C9-432F-8757-79BBA33A8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57980" cy="575351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44C4328B-0F1F-4902-B700-C95EAE3E6106}"/>
              </a:ext>
            </a:extLst>
          </p:cNvPr>
          <p:cNvSpPr/>
          <p:nvPr/>
        </p:nvSpPr>
        <p:spPr>
          <a:xfrm>
            <a:off x="8651585" y="5455057"/>
            <a:ext cx="2144235" cy="9046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RESULT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E1F9C1-CA49-450A-8132-47FE32B0EC99}"/>
              </a:ext>
            </a:extLst>
          </p:cNvPr>
          <p:cNvSpPr/>
          <p:nvPr/>
        </p:nvSpPr>
        <p:spPr>
          <a:xfrm>
            <a:off x="4194782" y="1221454"/>
            <a:ext cx="75324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B52F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ERROR</a:t>
            </a:r>
            <a:r>
              <a:rPr lang="en-US" altLang="zh-TW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HANDLED:</a:t>
            </a:r>
          </a:p>
          <a:p>
            <a:r>
              <a:rPr lang="en-US" altLang="zh-TW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WORD, RESW,  and RESB only allow decimal input</a:t>
            </a:r>
          </a:p>
        </p:txBody>
      </p:sp>
    </p:spTree>
    <p:extLst>
      <p:ext uri="{BB962C8B-B14F-4D97-AF65-F5344CB8AC3E}">
        <p14:creationId xmlns:p14="http://schemas.microsoft.com/office/powerpoint/2010/main" val="704327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Word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2A47D6EB-C8C9-432F-8757-79BBA33A8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57980" cy="57535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4E1BE12-D4CF-46F5-9835-EF19D60056C6}"/>
              </a:ext>
            </a:extLst>
          </p:cNvPr>
          <p:cNvSpPr/>
          <p:nvPr/>
        </p:nvSpPr>
        <p:spPr>
          <a:xfrm>
            <a:off x="2379015" y="575351"/>
            <a:ext cx="75324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B52F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ERROR</a:t>
            </a:r>
            <a:r>
              <a:rPr lang="en-US" altLang="zh-TW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HANDLED:</a:t>
            </a:r>
          </a:p>
          <a:p>
            <a:r>
              <a:rPr lang="en-US" altLang="zh-TW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WORD, RESW,  and RESB only allow decimal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9F9415-6E79-4885-AE68-083594A5C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230" y="1406348"/>
            <a:ext cx="8697539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49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Word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2A47D6EB-C8C9-432F-8757-79BBA33A8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57980" cy="5753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B28D41-8520-40F7-8BE1-2A62B0019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284" y="1406348"/>
            <a:ext cx="7211431" cy="510611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4E1BE12-D4CF-46F5-9835-EF19D60056C6}"/>
              </a:ext>
            </a:extLst>
          </p:cNvPr>
          <p:cNvSpPr/>
          <p:nvPr/>
        </p:nvSpPr>
        <p:spPr>
          <a:xfrm>
            <a:off x="2379015" y="575351"/>
            <a:ext cx="58532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B52F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ERROR</a:t>
            </a:r>
            <a:r>
              <a:rPr lang="en-US" altLang="zh-TW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HANDLED:</a:t>
            </a:r>
          </a:p>
          <a:p>
            <a:r>
              <a:rPr lang="en-US" altLang="zh-TW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BYTE must be given with an operand</a:t>
            </a:r>
          </a:p>
        </p:txBody>
      </p:sp>
    </p:spTree>
    <p:extLst>
      <p:ext uri="{BB962C8B-B14F-4D97-AF65-F5344CB8AC3E}">
        <p14:creationId xmlns:p14="http://schemas.microsoft.com/office/powerpoint/2010/main" val="8184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Word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28D3E2A-8ADC-4595-8DB9-97E7E07C6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020" y="6282649"/>
            <a:ext cx="3257980" cy="5753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D36164-D78F-4ACF-856D-36A1055F8F6D}"/>
              </a:ext>
            </a:extLst>
          </p:cNvPr>
          <p:cNvSpPr txBox="1"/>
          <p:nvPr/>
        </p:nvSpPr>
        <p:spPr>
          <a:xfrm>
            <a:off x="3035162" y="2934384"/>
            <a:ext cx="6122830" cy="8744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Converts user's source program into object program.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Shows error when anything considered wrong occur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3242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53AC78-5B63-4C87-A564-470DE5552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796" y="1406348"/>
            <a:ext cx="8021169" cy="522042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A47D6EB-C8C9-432F-8757-79BBA33A8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57980" cy="57535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4E1BE12-D4CF-46F5-9835-EF19D60056C6}"/>
              </a:ext>
            </a:extLst>
          </p:cNvPr>
          <p:cNvSpPr/>
          <p:nvPr/>
        </p:nvSpPr>
        <p:spPr>
          <a:xfrm>
            <a:off x="2379015" y="575351"/>
            <a:ext cx="74547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B52F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ERROR</a:t>
            </a:r>
            <a:r>
              <a:rPr lang="en-US" altLang="zh-TW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HANDLED:</a:t>
            </a:r>
          </a:p>
          <a:p>
            <a:r>
              <a:rPr lang="en-US" altLang="zh-TW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BYTE wouldn't accept format other then X''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or C''</a:t>
            </a:r>
          </a:p>
        </p:txBody>
      </p:sp>
    </p:spTree>
    <p:extLst>
      <p:ext uri="{BB962C8B-B14F-4D97-AF65-F5344CB8AC3E}">
        <p14:creationId xmlns:p14="http://schemas.microsoft.com/office/powerpoint/2010/main" val="1611914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Word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93940C-3F41-439A-9DDF-80EE29A65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458" y="4497496"/>
            <a:ext cx="10869542" cy="14098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167433-85CE-4996-91F2-05961E7D2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13" y="931267"/>
            <a:ext cx="3753374" cy="2248214"/>
          </a:xfrm>
          <a:prstGeom prst="round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71A3D945-ADE0-4C48-BA1A-ED27DDCF17E3}"/>
              </a:ext>
            </a:extLst>
          </p:cNvPr>
          <p:cNvSpPr/>
          <p:nvPr/>
        </p:nvSpPr>
        <p:spPr>
          <a:xfrm>
            <a:off x="182491" y="575351"/>
            <a:ext cx="904672" cy="90467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endParaRPr lang="en-US" sz="2400" b="1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A47D6EB-C8C9-432F-8757-79BBA33A8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57980" cy="575351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44C4328B-0F1F-4902-B700-C95EAE3E6106}"/>
              </a:ext>
            </a:extLst>
          </p:cNvPr>
          <p:cNvSpPr/>
          <p:nvPr/>
        </p:nvSpPr>
        <p:spPr>
          <a:xfrm>
            <a:off x="8651585" y="5455057"/>
            <a:ext cx="2144235" cy="9046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RESULT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2A2BA7-0349-4689-A55C-1F483FEDB6CF}"/>
              </a:ext>
            </a:extLst>
          </p:cNvPr>
          <p:cNvSpPr/>
          <p:nvPr/>
        </p:nvSpPr>
        <p:spPr>
          <a:xfrm>
            <a:off x="5705874" y="2143118"/>
            <a:ext cx="49512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B52F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ERROR</a:t>
            </a:r>
            <a:r>
              <a:rPr lang="en-US" altLang="zh-TW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HANDLED:</a:t>
            </a:r>
          </a:p>
          <a:p>
            <a:r>
              <a:rPr lang="en-US" altLang="zh-TW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X or C must have content in it</a:t>
            </a:r>
          </a:p>
        </p:txBody>
      </p:sp>
    </p:spTree>
    <p:extLst>
      <p:ext uri="{BB962C8B-B14F-4D97-AF65-F5344CB8AC3E}">
        <p14:creationId xmlns:p14="http://schemas.microsoft.com/office/powerpoint/2010/main" val="1813024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Word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786C85-3C61-44AD-914C-F2D58AE9D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880" y="4097388"/>
            <a:ext cx="10355120" cy="182905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6C6FF19-4D68-4399-BB98-1AF683C51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16" y="818786"/>
            <a:ext cx="4239217" cy="2610214"/>
          </a:xfrm>
          <a:prstGeom prst="round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71A3D945-ADE0-4C48-BA1A-ED27DDCF17E3}"/>
              </a:ext>
            </a:extLst>
          </p:cNvPr>
          <p:cNvSpPr/>
          <p:nvPr/>
        </p:nvSpPr>
        <p:spPr>
          <a:xfrm>
            <a:off x="182491" y="575351"/>
            <a:ext cx="904672" cy="90467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endParaRPr lang="en-US" sz="2400" b="1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A47D6EB-C8C9-432F-8757-79BBA33A8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57980" cy="575351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44C4328B-0F1F-4902-B700-C95EAE3E6106}"/>
              </a:ext>
            </a:extLst>
          </p:cNvPr>
          <p:cNvSpPr/>
          <p:nvPr/>
        </p:nvSpPr>
        <p:spPr>
          <a:xfrm>
            <a:off x="8651585" y="5455057"/>
            <a:ext cx="2144235" cy="9046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RESULT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2A2BA7-0349-4689-A55C-1F483FEDB6CF}"/>
              </a:ext>
            </a:extLst>
          </p:cNvPr>
          <p:cNvSpPr/>
          <p:nvPr/>
        </p:nvSpPr>
        <p:spPr>
          <a:xfrm>
            <a:off x="5705874" y="2143118"/>
            <a:ext cx="51504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B52F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ERROR</a:t>
            </a:r>
            <a:r>
              <a:rPr lang="en-US" altLang="zh-TW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HANDLED:</a:t>
            </a:r>
          </a:p>
          <a:p>
            <a:r>
              <a:rPr lang="en-US" altLang="zh-TW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X format only allows HEX value</a:t>
            </a:r>
          </a:p>
        </p:txBody>
      </p:sp>
    </p:spTree>
    <p:extLst>
      <p:ext uri="{BB962C8B-B14F-4D97-AF65-F5344CB8AC3E}">
        <p14:creationId xmlns:p14="http://schemas.microsoft.com/office/powerpoint/2010/main" val="3364717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Word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303A88-63A0-4B59-85AF-58C4CB8F3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1838"/>
            <a:ext cx="12192000" cy="197555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871C14-F5A8-4B93-A1AD-A752F0B98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31" y="893162"/>
            <a:ext cx="3448531" cy="2324424"/>
          </a:xfrm>
          <a:prstGeom prst="round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71A3D945-ADE0-4C48-BA1A-ED27DDCF17E3}"/>
              </a:ext>
            </a:extLst>
          </p:cNvPr>
          <p:cNvSpPr/>
          <p:nvPr/>
        </p:nvSpPr>
        <p:spPr>
          <a:xfrm>
            <a:off x="182491" y="575351"/>
            <a:ext cx="904672" cy="90467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endParaRPr lang="en-US" sz="2400" b="1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A47D6EB-C8C9-432F-8757-79BBA33A8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57980" cy="575351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44C4328B-0F1F-4902-B700-C95EAE3E6106}"/>
              </a:ext>
            </a:extLst>
          </p:cNvPr>
          <p:cNvSpPr/>
          <p:nvPr/>
        </p:nvSpPr>
        <p:spPr>
          <a:xfrm>
            <a:off x="8651585" y="5455057"/>
            <a:ext cx="2144235" cy="9046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RESULT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2A2BA7-0349-4689-A55C-1F483FEDB6CF}"/>
              </a:ext>
            </a:extLst>
          </p:cNvPr>
          <p:cNvSpPr/>
          <p:nvPr/>
        </p:nvSpPr>
        <p:spPr>
          <a:xfrm>
            <a:off x="5705874" y="2143118"/>
            <a:ext cx="61893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B52F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ERROR</a:t>
            </a:r>
            <a:r>
              <a:rPr lang="en-US" altLang="zh-TW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HANDLED:</a:t>
            </a:r>
          </a:p>
          <a:p>
            <a:r>
              <a:rPr lang="en-US" altLang="zh-TW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Wrong use of format X or C under BYTE</a:t>
            </a:r>
          </a:p>
        </p:txBody>
      </p:sp>
    </p:spTree>
    <p:extLst>
      <p:ext uri="{BB962C8B-B14F-4D97-AF65-F5344CB8AC3E}">
        <p14:creationId xmlns:p14="http://schemas.microsoft.com/office/powerpoint/2010/main" val="1806145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Word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2A47D6EB-C8C9-432F-8757-79BBA33A8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57980" cy="57535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4E1BE12-D4CF-46F5-9835-EF19D60056C6}"/>
              </a:ext>
            </a:extLst>
          </p:cNvPr>
          <p:cNvSpPr/>
          <p:nvPr/>
        </p:nvSpPr>
        <p:spPr>
          <a:xfrm>
            <a:off x="2379015" y="575351"/>
            <a:ext cx="73772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B52F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ERROR</a:t>
            </a:r>
            <a:r>
              <a:rPr lang="en-US" altLang="zh-TW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HANDLED:</a:t>
            </a:r>
          </a:p>
          <a:p>
            <a:r>
              <a:rPr lang="en-US" altLang="zh-TW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Format X must be "byte-sized" when using BYTE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D58957-BCD9-44D3-AD7E-832B02EC4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124" y="1618932"/>
            <a:ext cx="9859751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27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Word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2A47D6EB-C8C9-432F-8757-79BBA33A8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57980" cy="57535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4E1BE12-D4CF-46F5-9835-EF19D60056C6}"/>
              </a:ext>
            </a:extLst>
          </p:cNvPr>
          <p:cNvSpPr/>
          <p:nvPr/>
        </p:nvSpPr>
        <p:spPr>
          <a:xfrm>
            <a:off x="3828135" y="615541"/>
            <a:ext cx="45357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Extra</a:t>
            </a:r>
            <a:endParaRPr lang="en-US" altLang="zh-TW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TW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 length limit for BYTE C format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1912A9-5CE5-4FC1-8710-7ECBC411F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271" y="1513183"/>
            <a:ext cx="9061458" cy="534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42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Word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2A47D6EB-C8C9-432F-8757-79BBA33A8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57980" cy="5753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7C512A-C73C-46B2-B7D2-D9F583894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6289"/>
            <a:ext cx="12192000" cy="45872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0EEB46-8F7B-4979-A7A7-C1EEA9EBD4B4}"/>
              </a:ext>
            </a:extLst>
          </p:cNvPr>
          <p:cNvSpPr/>
          <p:nvPr/>
        </p:nvSpPr>
        <p:spPr>
          <a:xfrm>
            <a:off x="4572890" y="615541"/>
            <a:ext cx="3046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Extra</a:t>
            </a:r>
            <a:endParaRPr lang="en-US" altLang="zh-TW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TW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Multiple errors OK </a:t>
            </a:r>
            <a:r>
              <a:rPr lang="en-US" altLang="zh-TW" sz="20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OK</a:t>
            </a:r>
            <a:endParaRPr lang="en-US" altLang="zh-TW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3909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Word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28D3E2A-8ADC-4595-8DB9-97E7E07C6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57980" cy="5753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89B85D-A4F3-4D9B-9DC9-E170FD0C8E4E}"/>
              </a:ext>
            </a:extLst>
          </p:cNvPr>
          <p:cNvSpPr txBox="1"/>
          <p:nvPr/>
        </p:nvSpPr>
        <p:spPr>
          <a:xfrm>
            <a:off x="4301022" y="2686188"/>
            <a:ext cx="3589957" cy="119199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TW" sz="5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THAT'S IT</a:t>
            </a:r>
            <a:endParaRPr lang="en-US" sz="5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6894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28D3E2A-8ADC-4595-8DB9-97E7E07C6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57980" cy="5753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89B85D-A4F3-4D9B-9DC9-E170FD0C8E4E}"/>
              </a:ext>
            </a:extLst>
          </p:cNvPr>
          <p:cNvSpPr txBox="1"/>
          <p:nvPr/>
        </p:nvSpPr>
        <p:spPr>
          <a:xfrm>
            <a:off x="3838331" y="2686188"/>
            <a:ext cx="4515339" cy="119199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TW" sz="5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THANK YOU</a:t>
            </a:r>
            <a:endParaRPr lang="en-US" sz="5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2693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28D3E2A-8ADC-4595-8DB9-97E7E07C6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57980" cy="57535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79756B4-D3EB-463C-A06E-708288A2EB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84"/>
          <a:stretch/>
        </p:blipFill>
        <p:spPr>
          <a:xfrm>
            <a:off x="1066098" y="2290352"/>
            <a:ext cx="10059804" cy="32103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E44A882-7DC4-4202-A16A-F556A8C3F8D6}"/>
              </a:ext>
            </a:extLst>
          </p:cNvPr>
          <p:cNvSpPr/>
          <p:nvPr/>
        </p:nvSpPr>
        <p:spPr>
          <a:xfrm>
            <a:off x="4209644" y="1520444"/>
            <a:ext cx="3772711" cy="575352"/>
          </a:xfrm>
          <a:prstGeom prst="roundRect">
            <a:avLst/>
          </a:prstGeom>
          <a:solidFill>
            <a:srgbClr val="2023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Result of (test)SICXE.asm</a:t>
            </a: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1854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AFAF8D-2BCB-43F1-9E99-9CA620E3E3EB}"/>
              </a:ext>
            </a:extLst>
          </p:cNvPr>
          <p:cNvSpPr/>
          <p:nvPr/>
        </p:nvSpPr>
        <p:spPr>
          <a:xfrm>
            <a:off x="1583784" y="194553"/>
            <a:ext cx="9024431" cy="6468893"/>
          </a:xfrm>
          <a:prstGeom prst="roundRect">
            <a:avLst>
              <a:gd name="adj" fmla="val 9154"/>
            </a:avLst>
          </a:prstGeom>
          <a:solidFill>
            <a:srgbClr val="2023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1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Change log 6/3/2020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zh-TW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RED error shown.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zh-TW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Errors for undefined symbol/mnemonic can now be shown.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zh-TW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wrong use of format X or C under BYTE will be shown.</a:t>
            </a:r>
          </a:p>
          <a:p>
            <a:pPr lvl="1"/>
            <a:endParaRPr lang="en-US" altLang="zh-TW" sz="1400" b="1" dirty="0">
              <a:solidFill>
                <a:schemeClr val="accent4">
                  <a:lumMod val="40000"/>
                  <a:lumOff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TW" sz="1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Change log 6/2/2020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zh-TW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Everything above START and beneath END will be dumped.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zh-TW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PROG must starts with 'START'.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zh-TW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PROG must ends with 'END'.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zh-TW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START will only accept HEX value.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zh-TW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 operand for RSUB. Yes you can have label for RSUB.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zh-TW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WORD, RESW,  and RESB only allow decimal input.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zh-TW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BYTE's restriction handled.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altLang="zh-TW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must be given with an operand.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altLang="zh-TW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strange format other then C or F or blank.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altLang="zh-TW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full-byte required for format X.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altLang="zh-TW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 or C must have content in BYTE.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altLang="zh-TW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 length limit for BYTE C format.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zh-TW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Undefined mnemonic.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zh-TW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 format 2 and indexed addressing, operand must be added with register only.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zh-TW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Undefined symbol reworked.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zh-TW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Redefined worked.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zh-TW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Unformatted error.</a:t>
            </a:r>
          </a:p>
          <a:p>
            <a:pPr lvl="1"/>
            <a:endParaRPr lang="en-US" altLang="zh-TW" sz="1400" b="1" dirty="0">
              <a:solidFill>
                <a:schemeClr val="accent4">
                  <a:lumMod val="40000"/>
                  <a:lumOff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TW" sz="1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Change log 5/31/2020</a:t>
            </a:r>
          </a:p>
          <a:p>
            <a:pPr lvl="2"/>
            <a:r>
              <a:rPr lang="en-US" altLang="zh-TW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First release</a:t>
            </a:r>
            <a:endParaRPr lang="en-US" sz="1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A9E2B5-B4C5-473F-8E2C-D3A7A05E3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86144"/>
            <a:ext cx="2105670" cy="37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34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45B692F-9827-4935-9F52-05E2B299E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565" y="4011653"/>
            <a:ext cx="9926435" cy="18957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4DFD5F-1E3E-4C6F-86AC-3E9663981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81" y="832028"/>
            <a:ext cx="4838669" cy="2717719"/>
          </a:xfrm>
          <a:prstGeom prst="round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71A3D945-ADE0-4C48-BA1A-ED27DDCF17E3}"/>
              </a:ext>
            </a:extLst>
          </p:cNvPr>
          <p:cNvSpPr/>
          <p:nvPr/>
        </p:nvSpPr>
        <p:spPr>
          <a:xfrm>
            <a:off x="182491" y="575351"/>
            <a:ext cx="904672" cy="90467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endParaRPr lang="en-US" sz="2400" b="1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A47D6EB-C8C9-432F-8757-79BBA33A8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57980" cy="575351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44C4328B-0F1F-4902-B700-C95EAE3E6106}"/>
              </a:ext>
            </a:extLst>
          </p:cNvPr>
          <p:cNvSpPr/>
          <p:nvPr/>
        </p:nvSpPr>
        <p:spPr>
          <a:xfrm>
            <a:off x="8651585" y="5455057"/>
            <a:ext cx="2144235" cy="9046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RESULT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FD9084-B337-4EA4-8F00-3B4F963E2CA0}"/>
              </a:ext>
            </a:extLst>
          </p:cNvPr>
          <p:cNvSpPr/>
          <p:nvPr/>
        </p:nvSpPr>
        <p:spPr>
          <a:xfrm>
            <a:off x="5705874" y="2143118"/>
            <a:ext cx="436728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B52F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ERROR</a:t>
            </a:r>
            <a:r>
              <a:rPr lang="en-US" altLang="zh-TW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HANDLED:</a:t>
            </a:r>
          </a:p>
          <a:p>
            <a:r>
              <a:rPr lang="en-US" altLang="zh-TW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Strange-format tolerable.</a:t>
            </a:r>
          </a:p>
        </p:txBody>
      </p:sp>
    </p:spTree>
    <p:extLst>
      <p:ext uri="{BB962C8B-B14F-4D97-AF65-F5344CB8AC3E}">
        <p14:creationId xmlns:p14="http://schemas.microsoft.com/office/powerpoint/2010/main" val="150028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9CA3C44A-4CBA-4417-88A6-B031ECA59D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51"/>
          <a:stretch/>
        </p:blipFill>
        <p:spPr>
          <a:xfrm>
            <a:off x="1396180" y="4566816"/>
            <a:ext cx="10795820" cy="134057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A58B6B7-6607-4C09-A935-3EE315A53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23" y="950607"/>
            <a:ext cx="4189196" cy="3154465"/>
          </a:xfrm>
          <a:prstGeom prst="round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71A3D945-ADE0-4C48-BA1A-ED27DDCF17E3}"/>
              </a:ext>
            </a:extLst>
          </p:cNvPr>
          <p:cNvSpPr/>
          <p:nvPr/>
        </p:nvSpPr>
        <p:spPr>
          <a:xfrm>
            <a:off x="182491" y="575351"/>
            <a:ext cx="904672" cy="90467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endParaRPr lang="en-US" sz="2400" b="1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A47D6EB-C8C9-432F-8757-79BBA33A8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57980" cy="575351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44C4328B-0F1F-4902-B700-C95EAE3E6106}"/>
              </a:ext>
            </a:extLst>
          </p:cNvPr>
          <p:cNvSpPr/>
          <p:nvPr/>
        </p:nvSpPr>
        <p:spPr>
          <a:xfrm>
            <a:off x="8651585" y="5455057"/>
            <a:ext cx="2144235" cy="9046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RESULT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2F6CD6-64EB-499A-83C9-F8F13C94CC12}"/>
              </a:ext>
            </a:extLst>
          </p:cNvPr>
          <p:cNvSpPr/>
          <p:nvPr/>
        </p:nvSpPr>
        <p:spPr>
          <a:xfrm>
            <a:off x="5705874" y="2143118"/>
            <a:ext cx="50890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B52F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ERROR</a:t>
            </a:r>
            <a:r>
              <a:rPr lang="en-US" altLang="zh-TW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HANDLED:</a:t>
            </a:r>
          </a:p>
          <a:p>
            <a:r>
              <a:rPr lang="en-US" altLang="zh-TW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PROG must starts with 'START'</a:t>
            </a:r>
          </a:p>
        </p:txBody>
      </p:sp>
    </p:spTree>
    <p:extLst>
      <p:ext uri="{BB962C8B-B14F-4D97-AF65-F5344CB8AC3E}">
        <p14:creationId xmlns:p14="http://schemas.microsoft.com/office/powerpoint/2010/main" val="1408305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Word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9724F2E-7B06-4E09-80BC-AD45159BC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722" y="4621339"/>
            <a:ext cx="10593278" cy="1286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1616EF-E38E-4A5B-977D-3ED072BE7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23" y="950606"/>
            <a:ext cx="4189196" cy="2534529"/>
          </a:xfrm>
          <a:prstGeom prst="round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71A3D945-ADE0-4C48-BA1A-ED27DDCF17E3}"/>
              </a:ext>
            </a:extLst>
          </p:cNvPr>
          <p:cNvSpPr/>
          <p:nvPr/>
        </p:nvSpPr>
        <p:spPr>
          <a:xfrm>
            <a:off x="182491" y="575351"/>
            <a:ext cx="904672" cy="90467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endParaRPr lang="en-US" sz="2400" b="1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A47D6EB-C8C9-432F-8757-79BBA33A8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57980" cy="575351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44C4328B-0F1F-4902-B700-C95EAE3E6106}"/>
              </a:ext>
            </a:extLst>
          </p:cNvPr>
          <p:cNvSpPr/>
          <p:nvPr/>
        </p:nvSpPr>
        <p:spPr>
          <a:xfrm>
            <a:off x="8651585" y="5455057"/>
            <a:ext cx="2144235" cy="9046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RESULT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AF86A4-B0BA-429E-99D3-D15DC2498B1D}"/>
              </a:ext>
            </a:extLst>
          </p:cNvPr>
          <p:cNvSpPr/>
          <p:nvPr/>
        </p:nvSpPr>
        <p:spPr>
          <a:xfrm>
            <a:off x="5705874" y="2143118"/>
            <a:ext cx="54378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B52F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ERROR</a:t>
            </a:r>
            <a:r>
              <a:rPr lang="en-US" altLang="zh-TW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HANDLED:</a:t>
            </a:r>
          </a:p>
          <a:p>
            <a:r>
              <a:rPr lang="en-US" altLang="zh-TW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START will only accept HEX value</a:t>
            </a:r>
          </a:p>
        </p:txBody>
      </p:sp>
    </p:spTree>
    <p:extLst>
      <p:ext uri="{BB962C8B-B14F-4D97-AF65-F5344CB8AC3E}">
        <p14:creationId xmlns:p14="http://schemas.microsoft.com/office/powerpoint/2010/main" val="1233129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Word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79014B1-5960-4615-AD45-4FE5FCBB46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610"/>
          <a:stretch/>
        </p:blipFill>
        <p:spPr>
          <a:xfrm>
            <a:off x="1415477" y="4654747"/>
            <a:ext cx="10776523" cy="12539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D5BFF3-2F74-4F42-A59C-1ACDDBEA8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23" y="967573"/>
            <a:ext cx="4193086" cy="3059676"/>
          </a:xfrm>
          <a:prstGeom prst="round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71A3D945-ADE0-4C48-BA1A-ED27DDCF17E3}"/>
              </a:ext>
            </a:extLst>
          </p:cNvPr>
          <p:cNvSpPr/>
          <p:nvPr/>
        </p:nvSpPr>
        <p:spPr>
          <a:xfrm>
            <a:off x="182491" y="575351"/>
            <a:ext cx="904672" cy="90467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endParaRPr lang="en-US" sz="2400" b="1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4C4328B-0F1F-4902-B700-C95EAE3E6106}"/>
              </a:ext>
            </a:extLst>
          </p:cNvPr>
          <p:cNvSpPr/>
          <p:nvPr/>
        </p:nvSpPr>
        <p:spPr>
          <a:xfrm>
            <a:off x="8651585" y="5455057"/>
            <a:ext cx="2144235" cy="9046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RESULT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824A8F-ACCA-46D6-8EC7-E3EBFAB4C15C}"/>
              </a:ext>
            </a:extLst>
          </p:cNvPr>
          <p:cNvSpPr/>
          <p:nvPr/>
        </p:nvSpPr>
        <p:spPr>
          <a:xfrm>
            <a:off x="5705874" y="2143118"/>
            <a:ext cx="47952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B52F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ERROR</a:t>
            </a:r>
            <a:r>
              <a:rPr lang="en-US" altLang="zh-TW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HANDLED:</a:t>
            </a:r>
          </a:p>
          <a:p>
            <a:r>
              <a:rPr lang="en-US" altLang="zh-TW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PROG must ends with 'END'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6F81C30-D862-4842-821B-B5AD155188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57980" cy="57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17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Word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5B3C1B-AC5C-4C2F-AB4A-930F73E3B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348" y="3429000"/>
            <a:ext cx="5877745" cy="248637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F44CA05-E8EA-40DC-BF88-412263E9B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34" y="822832"/>
            <a:ext cx="3648584" cy="3048425"/>
          </a:xfrm>
          <a:prstGeom prst="round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71A3D945-ADE0-4C48-BA1A-ED27DDCF17E3}"/>
              </a:ext>
            </a:extLst>
          </p:cNvPr>
          <p:cNvSpPr/>
          <p:nvPr/>
        </p:nvSpPr>
        <p:spPr>
          <a:xfrm>
            <a:off x="182491" y="575351"/>
            <a:ext cx="904672" cy="90467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endParaRPr lang="en-US" sz="2400" b="1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A47D6EB-C8C9-432F-8757-79BBA33A8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57980" cy="575351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44C4328B-0F1F-4902-B700-C95EAE3E6106}"/>
              </a:ext>
            </a:extLst>
          </p:cNvPr>
          <p:cNvSpPr/>
          <p:nvPr/>
        </p:nvSpPr>
        <p:spPr>
          <a:xfrm>
            <a:off x="8651585" y="5455057"/>
            <a:ext cx="2144235" cy="9046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RESULT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2A2BA7-0349-4689-A55C-1F483FEDB6CF}"/>
              </a:ext>
            </a:extLst>
          </p:cNvPr>
          <p:cNvSpPr/>
          <p:nvPr/>
        </p:nvSpPr>
        <p:spPr>
          <a:xfrm>
            <a:off x="5705874" y="2143118"/>
            <a:ext cx="53767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B52F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ERROR</a:t>
            </a:r>
            <a:r>
              <a:rPr lang="en-US" altLang="zh-TW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HANDLED:</a:t>
            </a:r>
          </a:p>
          <a:p>
            <a:r>
              <a:rPr lang="en-US" altLang="zh-TW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Yes you can have label for RSUB</a:t>
            </a:r>
          </a:p>
        </p:txBody>
      </p:sp>
    </p:spTree>
    <p:extLst>
      <p:ext uri="{BB962C8B-B14F-4D97-AF65-F5344CB8AC3E}">
        <p14:creationId xmlns:p14="http://schemas.microsoft.com/office/powerpoint/2010/main" val="1832171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Word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454</Words>
  <Application>Microsoft Office PowerPoint</Application>
  <PresentationFormat>Widescreen</PresentationFormat>
  <Paragraphs>109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Microsoft YaHei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Huang</dc:creator>
  <cp:lastModifiedBy>Andy Huang</cp:lastModifiedBy>
  <cp:revision>111</cp:revision>
  <dcterms:created xsi:type="dcterms:W3CDTF">2020-06-05T06:17:28Z</dcterms:created>
  <dcterms:modified xsi:type="dcterms:W3CDTF">2020-06-10T08:04:40Z</dcterms:modified>
</cp:coreProperties>
</file>