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72D8B-C5EB-4AAF-924F-8441A87177B3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75DEE-A56D-4CD6-90C4-5BE8BB230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27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75DEE-A56D-4CD6-90C4-5BE8BB2304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63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F8305-D31D-0144-86A2-12E988B80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A70F77-E455-CD41-D6EF-1A3132FD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3AC44-8AC7-5114-EDF6-BAD4E23D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9A30C-DF07-856B-4104-436DAF5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BE3E5-15D8-B634-4B4A-41770A0D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1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36933-81E5-7BD1-152C-DE65B34D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5F5FD9-0BEE-C08C-620C-7B9C08344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B40D7-E927-2DC1-D908-6471C06C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1E71D-6F59-331D-1082-64D3EB8E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32C9A-1449-93DA-FC57-37934ACD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71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389A88-250B-CAFE-E49E-1B9B770F1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BF8122-3A51-C351-E368-438F4EA50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F4298-DCCF-DA6E-0EC0-C90E193B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71324-A5DB-25B5-E1B9-ECF65645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25B2D-BCE7-6CAE-40E5-2BB4D1D3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3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0581A-CD32-57C3-9381-E647D21B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6B77D-9024-ABAE-777D-A5B56739F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DE98A-39B1-155C-A9E6-8B07A0E0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83912B-F149-32FF-D8EC-89953289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E1C00-C50D-635B-C66B-163C724D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89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9FF38-E1A5-6658-DDBC-74C117FC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1B554-F8B8-7A9F-8596-53FA47490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53AA8-C955-1730-694C-FDE8BE59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E40A8-97B9-6C48-99E3-D61C4C21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08FDA-92B3-1D88-4C58-A09113C4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9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59F2B-00A6-CC69-A93D-2F257226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879AE-DBC3-B05F-2359-6C467C582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A95734-18E4-6363-3E74-0F8C9E061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A3D0D3-A914-6E65-D7B9-DC5B871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387550-4092-A448-5EA2-4118EF5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40D3C2-7F56-DB2D-EA2F-3BD4C76C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2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F3BDF-A923-99C5-3B85-E855069C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25EF9-0256-45BB-AA37-85F923C12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E1A926-B4CD-16C2-502A-E8FA92B74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3AEEBB-1661-C43F-870D-68D2DAD14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E647B6-DBBE-F116-D554-24B6CF754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52F399-270A-7D69-8786-2810C993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2F0D19-4A25-198B-AB18-CCDA7E30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1939C3-4E3E-50A7-96A8-501C1D0A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80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A0022-3416-F79D-C3C9-66C897F45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02BBF1-3640-FDB5-F56D-586E4B77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AFE80F-4810-B0B4-B4ED-CC7C8447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EAE580-9E5C-1C56-36E4-8746460F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8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707AEC-0E2D-4BE9-2E5A-6B579D86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34C181-A013-C102-82F9-60106E53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324CE6-7BF1-327A-D31A-8ACAECF1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86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3C840-5CD4-1763-BD07-16BAC745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6EE35-58BA-2BAE-057E-F89C183AB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A3A697-F341-A5BD-6FD6-531F9B2D2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AB9102-BC60-2231-D1BF-C1F2D667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86A7AC-0490-3710-1169-2C85E933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9543FD-9A6D-E0BD-9F4B-2A0B9A26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2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96BC6-EC6C-0837-76BC-83F30D6F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E3F7EE-2A86-8701-B0AE-C62E6DF8E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D6B9CD-B51D-A553-5BC8-0B9432F5C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0D5F89-C68A-DAE6-6460-0F62658F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27FD10-C83B-60D0-335C-CE595D90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D3FE72-C43C-730A-2FCF-C30EE218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77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C2CC5D-4AE3-9B98-B268-CB31ECBC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DDA138-44F8-1525-F8F0-7EC84BC8A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6DFF6B-4A2E-4131-D0F2-5C076C2DA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4BC7B-3B0A-403C-8E48-68B9B49F7758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7DAD3-4575-5ACE-E3BA-DFBC441A0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B4603-DAC5-1597-3C5A-A05E318AA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4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839C00-31E5-DD1E-A755-D244112C3B4C}"/>
              </a:ext>
            </a:extLst>
          </p:cNvPr>
          <p:cNvSpPr/>
          <p:nvPr/>
        </p:nvSpPr>
        <p:spPr>
          <a:xfrm>
            <a:off x="2021386" y="3634164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PSH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2A05D1-882A-82FD-D444-30E1D9E175E8}"/>
              </a:ext>
            </a:extLst>
          </p:cNvPr>
          <p:cNvSpPr/>
          <p:nvPr/>
        </p:nvSpPr>
        <p:spPr>
          <a:xfrm>
            <a:off x="2789249" y="3634164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PS system header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826AFD-6361-7476-6378-36B73599BF21}"/>
              </a:ext>
            </a:extLst>
          </p:cNvPr>
          <p:cNvSpPr/>
          <p:nvPr/>
        </p:nvSpPr>
        <p:spPr>
          <a:xfrm>
            <a:off x="3557112" y="3634164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PSM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70229E-B5A4-925D-98F9-0E5286F3DFD1}"/>
              </a:ext>
            </a:extLst>
          </p:cNvPr>
          <p:cNvSpPr/>
          <p:nvPr/>
        </p:nvSpPr>
        <p:spPr>
          <a:xfrm>
            <a:off x="4324975" y="3634164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A9C10B-4C7F-9006-EA7B-6A9168C14EAF}"/>
              </a:ext>
            </a:extLst>
          </p:cNvPr>
          <p:cNvSpPr/>
          <p:nvPr/>
        </p:nvSpPr>
        <p:spPr>
          <a:xfrm>
            <a:off x="5092838" y="3634164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32983C-5F9F-1633-506E-426554AB62B1}"/>
              </a:ext>
            </a:extLst>
          </p:cNvPr>
          <p:cNvSpPr/>
          <p:nvPr/>
        </p:nvSpPr>
        <p:spPr>
          <a:xfrm>
            <a:off x="5860701" y="3634164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6C7F6B-11C0-CDDE-082D-460365C07BA3}"/>
              </a:ext>
            </a:extLst>
          </p:cNvPr>
          <p:cNvSpPr/>
          <p:nvPr/>
        </p:nvSpPr>
        <p:spPr>
          <a:xfrm>
            <a:off x="6628564" y="3634164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CF90986-6DB0-0186-538F-8E75D0EE0AD8}"/>
              </a:ext>
            </a:extLst>
          </p:cNvPr>
          <p:cNvSpPr/>
          <p:nvPr/>
        </p:nvSpPr>
        <p:spPr>
          <a:xfrm>
            <a:off x="7396427" y="3634164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PSH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C8D8CA4-7EEB-B21D-84A9-6074DD870E1D}"/>
              </a:ext>
            </a:extLst>
          </p:cNvPr>
          <p:cNvSpPr/>
          <p:nvPr/>
        </p:nvSpPr>
        <p:spPr>
          <a:xfrm>
            <a:off x="8164290" y="3634164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6CFB92E-5FE1-068B-D4D4-A28F3E67E670}"/>
              </a:ext>
            </a:extLst>
          </p:cNvPr>
          <p:cNvCxnSpPr/>
          <p:nvPr/>
        </p:nvCxnSpPr>
        <p:spPr>
          <a:xfrm flipV="1">
            <a:off x="2021386" y="3302987"/>
            <a:ext cx="0" cy="392723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7126B02-A134-4E80-83D7-CE12D2D3A9EA}"/>
              </a:ext>
            </a:extLst>
          </p:cNvPr>
          <p:cNvCxnSpPr/>
          <p:nvPr/>
        </p:nvCxnSpPr>
        <p:spPr>
          <a:xfrm flipV="1">
            <a:off x="7390574" y="3302987"/>
            <a:ext cx="0" cy="392723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172486E-1F08-BDA9-DC27-752E536D4A8B}"/>
              </a:ext>
            </a:extLst>
          </p:cNvPr>
          <p:cNvSpPr/>
          <p:nvPr/>
        </p:nvSpPr>
        <p:spPr>
          <a:xfrm>
            <a:off x="8933147" y="3634164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PSH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7D613C4-F0D7-15F8-D813-871DAF473B0B}"/>
              </a:ext>
            </a:extLst>
          </p:cNvPr>
          <p:cNvSpPr/>
          <p:nvPr/>
        </p:nvSpPr>
        <p:spPr>
          <a:xfrm>
            <a:off x="9701010" y="3634164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1102FA-6F9B-CD0B-D0F2-57EE719F463B}"/>
              </a:ext>
            </a:extLst>
          </p:cNvPr>
          <p:cNvCxnSpPr/>
          <p:nvPr/>
        </p:nvCxnSpPr>
        <p:spPr>
          <a:xfrm flipV="1">
            <a:off x="8927294" y="3302987"/>
            <a:ext cx="0" cy="392723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C9E6FA6-9E93-50EA-B2B1-D7754788E379}"/>
              </a:ext>
            </a:extLst>
          </p:cNvPr>
          <p:cNvCxnSpPr/>
          <p:nvPr/>
        </p:nvCxnSpPr>
        <p:spPr>
          <a:xfrm flipV="1">
            <a:off x="10467933" y="3302987"/>
            <a:ext cx="0" cy="392723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22F98E6-1758-56A4-F0F2-16B38F218E75}"/>
              </a:ext>
            </a:extLst>
          </p:cNvPr>
          <p:cNvCxnSpPr/>
          <p:nvPr/>
        </p:nvCxnSpPr>
        <p:spPr>
          <a:xfrm>
            <a:off x="2021386" y="3467501"/>
            <a:ext cx="5369188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524389C-D6E4-328F-4B97-D54B6A5335B4}"/>
              </a:ext>
            </a:extLst>
          </p:cNvPr>
          <p:cNvCxnSpPr>
            <a:cxnSpLocks/>
          </p:cNvCxnSpPr>
          <p:nvPr/>
        </p:nvCxnSpPr>
        <p:spPr>
          <a:xfrm>
            <a:off x="7390574" y="3467501"/>
            <a:ext cx="153672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0D219B0-13C7-3DD5-0C0E-8BCEFB9A126F}"/>
              </a:ext>
            </a:extLst>
          </p:cNvPr>
          <p:cNvCxnSpPr>
            <a:cxnSpLocks/>
          </p:cNvCxnSpPr>
          <p:nvPr/>
        </p:nvCxnSpPr>
        <p:spPr>
          <a:xfrm>
            <a:off x="8932650" y="3467501"/>
            <a:ext cx="153672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E3182AB-70E3-E132-31A6-690F6DEFDF0E}"/>
              </a:ext>
            </a:extLst>
          </p:cNvPr>
          <p:cNvSpPr txBox="1"/>
          <p:nvPr/>
        </p:nvSpPr>
        <p:spPr>
          <a:xfrm>
            <a:off x="4613780" y="313001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r>
              <a:rPr lang="zh-CN" altLang="en-US" dirty="0"/>
              <a:t>帧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EDEE495-0A82-CB5C-59A2-62486E89842B}"/>
              </a:ext>
            </a:extLst>
          </p:cNvPr>
          <p:cNvSpPr txBox="1"/>
          <p:nvPr/>
        </p:nvSpPr>
        <p:spPr>
          <a:xfrm>
            <a:off x="7928157" y="313001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zh-CN" altLang="en-US" dirty="0"/>
              <a:t>帧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A94F0E8-2A71-B58C-EBCE-DE0C27B1EDC5}"/>
              </a:ext>
            </a:extLst>
          </p:cNvPr>
          <p:cNvSpPr txBox="1"/>
          <p:nvPr/>
        </p:nvSpPr>
        <p:spPr>
          <a:xfrm>
            <a:off x="9451707" y="313001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zh-CN" altLang="en-US" dirty="0"/>
              <a:t>帧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D05DFF3-DA76-6561-B70D-9A48A16DF4A9}"/>
              </a:ext>
            </a:extLst>
          </p:cNvPr>
          <p:cNvSpPr/>
          <p:nvPr/>
        </p:nvSpPr>
        <p:spPr>
          <a:xfrm>
            <a:off x="7396427" y="4690804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PES</a:t>
            </a:r>
            <a:r>
              <a:rPr lang="zh-CN" altLang="en-US" sz="1600" b="1" dirty="0">
                <a:solidFill>
                  <a:srgbClr val="FF0000"/>
                </a:solidFill>
              </a:rPr>
              <a:t>头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A8F7BF-1B3D-2BB7-218D-420AD3390153}"/>
              </a:ext>
            </a:extLst>
          </p:cNvPr>
          <p:cNvSpPr/>
          <p:nvPr/>
        </p:nvSpPr>
        <p:spPr>
          <a:xfrm>
            <a:off x="8164290" y="4690804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5EA5156-124C-0D92-02F9-8A3E4D8D49FC}"/>
              </a:ext>
            </a:extLst>
          </p:cNvPr>
          <p:cNvCxnSpPr>
            <a:cxnSpLocks/>
          </p:cNvCxnSpPr>
          <p:nvPr/>
        </p:nvCxnSpPr>
        <p:spPr>
          <a:xfrm flipV="1">
            <a:off x="7390574" y="4106018"/>
            <a:ext cx="774710" cy="584786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713BC51-42AD-F159-DD10-85AB781FA97B}"/>
              </a:ext>
            </a:extLst>
          </p:cNvPr>
          <p:cNvCxnSpPr>
            <a:cxnSpLocks/>
          </p:cNvCxnSpPr>
          <p:nvPr/>
        </p:nvCxnSpPr>
        <p:spPr>
          <a:xfrm flipV="1">
            <a:off x="8922628" y="4106018"/>
            <a:ext cx="3672" cy="584786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8CD5244F-7BD5-6991-E3CF-12AD4967E13C}"/>
              </a:ext>
            </a:extLst>
          </p:cNvPr>
          <p:cNvSpPr/>
          <p:nvPr/>
        </p:nvSpPr>
        <p:spPr>
          <a:xfrm>
            <a:off x="2367218" y="2217081"/>
            <a:ext cx="2468551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PS</a:t>
            </a:r>
            <a:r>
              <a:rPr lang="zh-CN" altLang="en-US" b="1" dirty="0">
                <a:solidFill>
                  <a:schemeClr val="tx1"/>
                </a:solidFill>
              </a:rPr>
              <a:t>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F929C8-6378-4F3C-975C-54F8F8E9493E}"/>
              </a:ext>
            </a:extLst>
          </p:cNvPr>
          <p:cNvSpPr/>
          <p:nvPr/>
        </p:nvSpPr>
        <p:spPr>
          <a:xfrm>
            <a:off x="4835769" y="2217081"/>
            <a:ext cx="2468551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……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8F817D-40F8-254F-2B6E-6D6111DBDA9A}"/>
              </a:ext>
            </a:extLst>
          </p:cNvPr>
          <p:cNvSpPr/>
          <p:nvPr/>
        </p:nvSpPr>
        <p:spPr>
          <a:xfrm>
            <a:off x="7304320" y="2217081"/>
            <a:ext cx="2468551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PS</a:t>
            </a:r>
            <a:r>
              <a:rPr lang="zh-CN" altLang="en-US" b="1" dirty="0">
                <a:solidFill>
                  <a:schemeClr val="tx1"/>
                </a:solidFill>
              </a:rPr>
              <a:t>包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D622723-31C5-DF5B-5D71-62FB22BBD23E}"/>
              </a:ext>
            </a:extLst>
          </p:cNvPr>
          <p:cNvSpPr/>
          <p:nvPr/>
        </p:nvSpPr>
        <p:spPr>
          <a:xfrm>
            <a:off x="4242493" y="1062358"/>
            <a:ext cx="3148081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PS</a:t>
            </a:r>
            <a:r>
              <a:rPr lang="zh-CN" altLang="en-US" b="1" dirty="0">
                <a:solidFill>
                  <a:schemeClr val="tx1"/>
                </a:solidFill>
              </a:rPr>
              <a:t>流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BBD21AE-9D39-D2E6-4D98-B039F6C96DCA}"/>
              </a:ext>
            </a:extLst>
          </p:cNvPr>
          <p:cNvCxnSpPr>
            <a:cxnSpLocks/>
          </p:cNvCxnSpPr>
          <p:nvPr/>
        </p:nvCxnSpPr>
        <p:spPr>
          <a:xfrm flipV="1">
            <a:off x="2367218" y="1534212"/>
            <a:ext cx="1875275" cy="682869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EA7A819-4093-2624-B7FF-EE239302090C}"/>
              </a:ext>
            </a:extLst>
          </p:cNvPr>
          <p:cNvCxnSpPr>
            <a:cxnSpLocks/>
          </p:cNvCxnSpPr>
          <p:nvPr/>
        </p:nvCxnSpPr>
        <p:spPr>
          <a:xfrm flipH="1" flipV="1">
            <a:off x="7390574" y="1534212"/>
            <a:ext cx="2382297" cy="682869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67059BE-9DAC-F5F6-6ED3-1124D1FBF497}"/>
              </a:ext>
            </a:extLst>
          </p:cNvPr>
          <p:cNvCxnSpPr>
            <a:cxnSpLocks/>
          </p:cNvCxnSpPr>
          <p:nvPr/>
        </p:nvCxnSpPr>
        <p:spPr>
          <a:xfrm flipV="1">
            <a:off x="2017792" y="2688935"/>
            <a:ext cx="343574" cy="943081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4E6E482-D476-6815-BAA6-735DC21F4B60}"/>
              </a:ext>
            </a:extLst>
          </p:cNvPr>
          <p:cNvCxnSpPr>
            <a:cxnSpLocks/>
          </p:cNvCxnSpPr>
          <p:nvPr/>
        </p:nvCxnSpPr>
        <p:spPr>
          <a:xfrm flipH="1" flipV="1">
            <a:off x="4829917" y="2686787"/>
            <a:ext cx="2554805" cy="945229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29473F16-C1EA-DFF0-25D0-BB4713FE80A2}"/>
              </a:ext>
            </a:extLst>
          </p:cNvPr>
          <p:cNvCxnSpPr>
            <a:cxnSpLocks/>
          </p:cNvCxnSpPr>
          <p:nvPr/>
        </p:nvCxnSpPr>
        <p:spPr>
          <a:xfrm flipH="1" flipV="1">
            <a:off x="9772871" y="2686787"/>
            <a:ext cx="693626" cy="945229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A338C74-99EA-D35E-5971-DDF31E72CE82}"/>
              </a:ext>
            </a:extLst>
          </p:cNvPr>
          <p:cNvCxnSpPr>
            <a:cxnSpLocks/>
          </p:cNvCxnSpPr>
          <p:nvPr/>
        </p:nvCxnSpPr>
        <p:spPr>
          <a:xfrm flipH="1" flipV="1">
            <a:off x="7300115" y="2691083"/>
            <a:ext cx="1628174" cy="940933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318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9638DBE4-EB59-30FA-8756-7153ADD9DCD4}"/>
              </a:ext>
            </a:extLst>
          </p:cNvPr>
          <p:cNvSpPr/>
          <p:nvPr/>
        </p:nvSpPr>
        <p:spPr>
          <a:xfrm>
            <a:off x="976917" y="78188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43FDF56-D5F6-0196-8402-97A117590E68}"/>
              </a:ext>
            </a:extLst>
          </p:cNvPr>
          <p:cNvSpPr/>
          <p:nvPr/>
        </p:nvSpPr>
        <p:spPr>
          <a:xfrm>
            <a:off x="1423155" y="78188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Y2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744CFB6-5037-45A3-EA41-3CCD520E2373}"/>
              </a:ext>
            </a:extLst>
          </p:cNvPr>
          <p:cNvSpPr/>
          <p:nvPr/>
        </p:nvSpPr>
        <p:spPr>
          <a:xfrm>
            <a:off x="1869393" y="78188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809855-D6B8-74F4-C739-B581CB35A6F4}"/>
              </a:ext>
            </a:extLst>
          </p:cNvPr>
          <p:cNvSpPr/>
          <p:nvPr/>
        </p:nvSpPr>
        <p:spPr>
          <a:xfrm>
            <a:off x="2315631" y="78188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Y4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28D4065-6927-AD97-0F8A-A55BE780A1E9}"/>
              </a:ext>
            </a:extLst>
          </p:cNvPr>
          <p:cNvSpPr/>
          <p:nvPr/>
        </p:nvSpPr>
        <p:spPr>
          <a:xfrm>
            <a:off x="530679" y="78188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59C64A5-45DF-D718-08C7-B2A904FFBF0D}"/>
              </a:ext>
            </a:extLst>
          </p:cNvPr>
          <p:cNvSpPr/>
          <p:nvPr/>
        </p:nvSpPr>
        <p:spPr>
          <a:xfrm>
            <a:off x="2749215" y="78188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82DDA87-35CB-E363-45C8-C7A61C914FDE}"/>
              </a:ext>
            </a:extLst>
          </p:cNvPr>
          <p:cNvSpPr/>
          <p:nvPr/>
        </p:nvSpPr>
        <p:spPr>
          <a:xfrm>
            <a:off x="3195453" y="78188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Y6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BCDEE7-1F0A-7C91-33FB-50F52A742336}"/>
              </a:ext>
            </a:extLst>
          </p:cNvPr>
          <p:cNvSpPr/>
          <p:nvPr/>
        </p:nvSpPr>
        <p:spPr>
          <a:xfrm>
            <a:off x="3641691" y="78188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Y7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A769904-7020-7F35-71EF-E93146CC2557}"/>
              </a:ext>
            </a:extLst>
          </p:cNvPr>
          <p:cNvSpPr/>
          <p:nvPr/>
        </p:nvSpPr>
        <p:spPr>
          <a:xfrm>
            <a:off x="1423155" y="1677761"/>
            <a:ext cx="446238" cy="4509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U2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26958DA-C0BA-D2C9-B8C7-71817C910FE3}"/>
              </a:ext>
            </a:extLst>
          </p:cNvPr>
          <p:cNvSpPr/>
          <p:nvPr/>
        </p:nvSpPr>
        <p:spPr>
          <a:xfrm>
            <a:off x="2315631" y="1683728"/>
            <a:ext cx="446238" cy="4509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U4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2377F7D-BF9D-A499-528D-29E7E8D6641D}"/>
              </a:ext>
            </a:extLst>
          </p:cNvPr>
          <p:cNvSpPr/>
          <p:nvPr/>
        </p:nvSpPr>
        <p:spPr>
          <a:xfrm>
            <a:off x="3182795" y="1683728"/>
            <a:ext cx="446238" cy="4509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U5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A2A61CE-C49E-9505-EB22-AE6043C9CC86}"/>
              </a:ext>
            </a:extLst>
          </p:cNvPr>
          <p:cNvSpPr/>
          <p:nvPr/>
        </p:nvSpPr>
        <p:spPr>
          <a:xfrm>
            <a:off x="530676" y="1683728"/>
            <a:ext cx="446238" cy="4509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U0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55B7B5B-1CF1-6B41-55CB-A342690E6E11}"/>
              </a:ext>
            </a:extLst>
          </p:cNvPr>
          <p:cNvSpPr txBox="1"/>
          <p:nvPr/>
        </p:nvSpPr>
        <p:spPr>
          <a:xfrm>
            <a:off x="4126843" y="104814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3E87E8F-4130-D1FD-E8AC-B705CE3937CA}"/>
              </a:ext>
            </a:extLst>
          </p:cNvPr>
          <p:cNvSpPr txBox="1"/>
          <p:nvPr/>
        </p:nvSpPr>
        <p:spPr>
          <a:xfrm>
            <a:off x="1949984" y="41035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width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223C0D8-8D79-7F67-AAC9-CE9FCA88A887}"/>
              </a:ext>
            </a:extLst>
          </p:cNvPr>
          <p:cNvSpPr txBox="1"/>
          <p:nvPr/>
        </p:nvSpPr>
        <p:spPr>
          <a:xfrm>
            <a:off x="4049959" y="171855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Height/2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5FBD664-241D-1583-4A59-E0B4CB31CE75}"/>
              </a:ext>
            </a:extLst>
          </p:cNvPr>
          <p:cNvSpPr/>
          <p:nvPr/>
        </p:nvSpPr>
        <p:spPr>
          <a:xfrm>
            <a:off x="1869391" y="1685925"/>
            <a:ext cx="446238" cy="4487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V10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F58D9F3-0AE0-9EB6-0F48-8CEF2D75625A}"/>
              </a:ext>
            </a:extLst>
          </p:cNvPr>
          <p:cNvSpPr/>
          <p:nvPr/>
        </p:nvSpPr>
        <p:spPr>
          <a:xfrm>
            <a:off x="2749213" y="1683728"/>
            <a:ext cx="446238" cy="45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V12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EB07C96-CBE4-660E-E6D5-EA94C6B0556E}"/>
              </a:ext>
            </a:extLst>
          </p:cNvPr>
          <p:cNvSpPr/>
          <p:nvPr/>
        </p:nvSpPr>
        <p:spPr>
          <a:xfrm>
            <a:off x="3641691" y="1683728"/>
            <a:ext cx="446238" cy="45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V14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80C1B8C-6844-0913-692A-671E9284A1A2}"/>
              </a:ext>
            </a:extLst>
          </p:cNvPr>
          <p:cNvSpPr/>
          <p:nvPr/>
        </p:nvSpPr>
        <p:spPr>
          <a:xfrm>
            <a:off x="976917" y="1683728"/>
            <a:ext cx="446238" cy="45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V8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CA0476B-DD42-7E7C-98AA-46254B6E37AB}"/>
              </a:ext>
            </a:extLst>
          </p:cNvPr>
          <p:cNvSpPr/>
          <p:nvPr/>
        </p:nvSpPr>
        <p:spPr>
          <a:xfrm>
            <a:off x="976917" y="123280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0305AD3-6C65-A4BC-1152-4B5C43CA1CBB}"/>
              </a:ext>
            </a:extLst>
          </p:cNvPr>
          <p:cNvSpPr/>
          <p:nvPr/>
        </p:nvSpPr>
        <p:spPr>
          <a:xfrm>
            <a:off x="1423155" y="123280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Y10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7012970-4CE0-C67E-C7F8-79C4595F55B0}"/>
              </a:ext>
            </a:extLst>
          </p:cNvPr>
          <p:cNvSpPr/>
          <p:nvPr/>
        </p:nvSpPr>
        <p:spPr>
          <a:xfrm>
            <a:off x="1869393" y="123280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Y11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3D9F29A-719B-526E-10CE-F2DAC1E96542}"/>
              </a:ext>
            </a:extLst>
          </p:cNvPr>
          <p:cNvSpPr/>
          <p:nvPr/>
        </p:nvSpPr>
        <p:spPr>
          <a:xfrm>
            <a:off x="2315631" y="123280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Y12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9F03914-65FA-4263-2963-7EB22553728B}"/>
              </a:ext>
            </a:extLst>
          </p:cNvPr>
          <p:cNvSpPr/>
          <p:nvPr/>
        </p:nvSpPr>
        <p:spPr>
          <a:xfrm>
            <a:off x="530679" y="123280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Y8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2E8905F-A037-E81D-941F-CB1312F9CE39}"/>
              </a:ext>
            </a:extLst>
          </p:cNvPr>
          <p:cNvSpPr/>
          <p:nvPr/>
        </p:nvSpPr>
        <p:spPr>
          <a:xfrm>
            <a:off x="2749215" y="123280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Y13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BA452E1-2E16-5495-1AFB-DC375242E0A7}"/>
              </a:ext>
            </a:extLst>
          </p:cNvPr>
          <p:cNvSpPr/>
          <p:nvPr/>
        </p:nvSpPr>
        <p:spPr>
          <a:xfrm>
            <a:off x="3195453" y="123280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Y14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217F34E-4669-B554-F8A0-A6F2DCC7DF54}"/>
              </a:ext>
            </a:extLst>
          </p:cNvPr>
          <p:cNvSpPr/>
          <p:nvPr/>
        </p:nvSpPr>
        <p:spPr>
          <a:xfrm>
            <a:off x="3641691" y="123280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Y15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63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5C33E4-ECDF-291C-4A3C-8DD8780C6E1B}"/>
              </a:ext>
            </a:extLst>
          </p:cNvPr>
          <p:cNvSpPr/>
          <p:nvPr/>
        </p:nvSpPr>
        <p:spPr>
          <a:xfrm>
            <a:off x="2069513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序列头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D832A8-E09A-BF24-89B7-8DE182B9144E}"/>
              </a:ext>
            </a:extLst>
          </p:cNvPr>
          <p:cNvSpPr/>
          <p:nvPr/>
        </p:nvSpPr>
        <p:spPr>
          <a:xfrm>
            <a:off x="2837376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GOP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C96A35-F021-2E6C-943E-B1BC4323C8DD}"/>
              </a:ext>
            </a:extLst>
          </p:cNvPr>
          <p:cNvSpPr/>
          <p:nvPr/>
        </p:nvSpPr>
        <p:spPr>
          <a:xfrm>
            <a:off x="3605239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GOP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E41B48-930A-2C94-B657-DFE2117F36C2}"/>
              </a:ext>
            </a:extLst>
          </p:cNvPr>
          <p:cNvSpPr/>
          <p:nvPr/>
        </p:nvSpPr>
        <p:spPr>
          <a:xfrm>
            <a:off x="4373102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F01C24-7F82-1CC6-9EDF-8108344B5596}"/>
              </a:ext>
            </a:extLst>
          </p:cNvPr>
          <p:cNvSpPr/>
          <p:nvPr/>
        </p:nvSpPr>
        <p:spPr>
          <a:xfrm>
            <a:off x="5140965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GOP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861C29-9377-BC77-45C4-4B0BB04750B4}"/>
              </a:ext>
            </a:extLst>
          </p:cNvPr>
          <p:cNvSpPr/>
          <p:nvPr/>
        </p:nvSpPr>
        <p:spPr>
          <a:xfrm>
            <a:off x="5908828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GOP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D36AB8-5CE4-2CE9-A604-8F0F24DBF2D9}"/>
              </a:ext>
            </a:extLst>
          </p:cNvPr>
          <p:cNvSpPr/>
          <p:nvPr/>
        </p:nvSpPr>
        <p:spPr>
          <a:xfrm>
            <a:off x="2069513" y="1990774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GOP</a:t>
            </a:r>
            <a:r>
              <a:rPr lang="zh-CN" altLang="en-US" sz="1400" b="1" dirty="0">
                <a:solidFill>
                  <a:schemeClr val="tx1"/>
                </a:solidFill>
              </a:rPr>
              <a:t>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855567-48BE-16D3-7751-3F66752A3CF6}"/>
              </a:ext>
            </a:extLst>
          </p:cNvPr>
          <p:cNvSpPr/>
          <p:nvPr/>
        </p:nvSpPr>
        <p:spPr>
          <a:xfrm>
            <a:off x="2837376" y="1990774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03BC7EB-1948-67B5-7FFB-D149408D4727}"/>
              </a:ext>
            </a:extLst>
          </p:cNvPr>
          <p:cNvSpPr/>
          <p:nvPr/>
        </p:nvSpPr>
        <p:spPr>
          <a:xfrm>
            <a:off x="3605239" y="1990774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43441B7-0D43-FAF6-40E0-7B738A0EC87F}"/>
              </a:ext>
            </a:extLst>
          </p:cNvPr>
          <p:cNvSpPr/>
          <p:nvPr/>
        </p:nvSpPr>
        <p:spPr>
          <a:xfrm>
            <a:off x="4373102" y="1990774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1DAEEF9-C751-06BD-F661-E2C3ABFFAFBB}"/>
              </a:ext>
            </a:extLst>
          </p:cNvPr>
          <p:cNvSpPr/>
          <p:nvPr/>
        </p:nvSpPr>
        <p:spPr>
          <a:xfrm>
            <a:off x="5140965" y="1990774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F76BEA-BFF3-218A-7751-8F65D034E7AB}"/>
              </a:ext>
            </a:extLst>
          </p:cNvPr>
          <p:cNvSpPr/>
          <p:nvPr/>
        </p:nvSpPr>
        <p:spPr>
          <a:xfrm>
            <a:off x="5908828" y="1990774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图像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47BB51F-252A-4800-A5F3-21D0AC339B91}"/>
              </a:ext>
            </a:extLst>
          </p:cNvPr>
          <p:cNvSpPr/>
          <p:nvPr/>
        </p:nvSpPr>
        <p:spPr>
          <a:xfrm>
            <a:off x="2069513" y="2957146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图像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头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DE33A0-69F7-E8D3-28CF-571BDC79E563}"/>
              </a:ext>
            </a:extLst>
          </p:cNvPr>
          <p:cNvSpPr/>
          <p:nvPr/>
        </p:nvSpPr>
        <p:spPr>
          <a:xfrm>
            <a:off x="2837376" y="2957146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slice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371F1F-F51B-5FB5-80AE-6BFC0713CEF5}"/>
              </a:ext>
            </a:extLst>
          </p:cNvPr>
          <p:cNvSpPr/>
          <p:nvPr/>
        </p:nvSpPr>
        <p:spPr>
          <a:xfrm>
            <a:off x="3605239" y="2957146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slice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F21DED-C6C1-A735-5788-B0489B49B060}"/>
              </a:ext>
            </a:extLst>
          </p:cNvPr>
          <p:cNvSpPr/>
          <p:nvPr/>
        </p:nvSpPr>
        <p:spPr>
          <a:xfrm>
            <a:off x="4373102" y="2957146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49EBDD7-1A56-790E-C4C3-1ED91B06EDBE}"/>
              </a:ext>
            </a:extLst>
          </p:cNvPr>
          <p:cNvSpPr/>
          <p:nvPr/>
        </p:nvSpPr>
        <p:spPr>
          <a:xfrm>
            <a:off x="5140965" y="2957146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slice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A087EB7-3A59-0560-7192-7D34B39A97DF}"/>
              </a:ext>
            </a:extLst>
          </p:cNvPr>
          <p:cNvSpPr/>
          <p:nvPr/>
        </p:nvSpPr>
        <p:spPr>
          <a:xfrm>
            <a:off x="5908828" y="2957146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slice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F4CE739-CC1F-E634-F522-6FDF3C2B2F54}"/>
              </a:ext>
            </a:extLst>
          </p:cNvPr>
          <p:cNvSpPr/>
          <p:nvPr/>
        </p:nvSpPr>
        <p:spPr>
          <a:xfrm>
            <a:off x="2069513" y="3923518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slice</a:t>
            </a:r>
            <a:endParaRPr lang="zh-CN" altLang="en-US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头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BCCE5D3-84D0-F809-17CC-FA0732C75501}"/>
              </a:ext>
            </a:extLst>
          </p:cNvPr>
          <p:cNvSpPr/>
          <p:nvPr/>
        </p:nvSpPr>
        <p:spPr>
          <a:xfrm>
            <a:off x="2837376" y="3923518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宏块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B55BC2A-A927-401B-799F-1A85B0851499}"/>
              </a:ext>
            </a:extLst>
          </p:cNvPr>
          <p:cNvSpPr/>
          <p:nvPr/>
        </p:nvSpPr>
        <p:spPr>
          <a:xfrm>
            <a:off x="3605239" y="3923518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宏块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DF9DBDD-00F5-1215-051E-A8C5ABC39D52}"/>
              </a:ext>
            </a:extLst>
          </p:cNvPr>
          <p:cNvSpPr/>
          <p:nvPr/>
        </p:nvSpPr>
        <p:spPr>
          <a:xfrm>
            <a:off x="4373102" y="3923518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C188DA1-B177-E0EB-A63D-FAA75BC4B50E}"/>
              </a:ext>
            </a:extLst>
          </p:cNvPr>
          <p:cNvSpPr/>
          <p:nvPr/>
        </p:nvSpPr>
        <p:spPr>
          <a:xfrm>
            <a:off x="5140965" y="3923518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宏块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C4001A-BA79-62DB-F3C1-5DFECC7FC9EE}"/>
              </a:ext>
            </a:extLst>
          </p:cNvPr>
          <p:cNvSpPr/>
          <p:nvPr/>
        </p:nvSpPr>
        <p:spPr>
          <a:xfrm>
            <a:off x="5908828" y="3923518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宏块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A2F29A-43A4-7BBE-A10B-FEE9A556A135}"/>
              </a:ext>
            </a:extLst>
          </p:cNvPr>
          <p:cNvSpPr/>
          <p:nvPr/>
        </p:nvSpPr>
        <p:spPr>
          <a:xfrm>
            <a:off x="2069513" y="4889890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宏块头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A1CA08D-25BE-CC46-EF34-7C855D661066}"/>
              </a:ext>
            </a:extLst>
          </p:cNvPr>
          <p:cNvSpPr/>
          <p:nvPr/>
        </p:nvSpPr>
        <p:spPr>
          <a:xfrm>
            <a:off x="2837377" y="4889890"/>
            <a:ext cx="638516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图块</a:t>
            </a:r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53B1C4C-72EE-81BB-2040-84EC0C6FF6AF}"/>
              </a:ext>
            </a:extLst>
          </p:cNvPr>
          <p:cNvSpPr/>
          <p:nvPr/>
        </p:nvSpPr>
        <p:spPr>
          <a:xfrm>
            <a:off x="3475894" y="4889890"/>
            <a:ext cx="638516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图块</a:t>
            </a:r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75654E0-0C10-57CF-F1D3-18B7437C4764}"/>
              </a:ext>
            </a:extLst>
          </p:cNvPr>
          <p:cNvSpPr/>
          <p:nvPr/>
        </p:nvSpPr>
        <p:spPr>
          <a:xfrm>
            <a:off x="4114410" y="4889890"/>
            <a:ext cx="638517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图块</a:t>
            </a:r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AB338A5-B77E-1D10-0080-D05FAB72B792}"/>
              </a:ext>
            </a:extLst>
          </p:cNvPr>
          <p:cNvSpPr/>
          <p:nvPr/>
        </p:nvSpPr>
        <p:spPr>
          <a:xfrm>
            <a:off x="4752927" y="4889890"/>
            <a:ext cx="638516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图块</a:t>
            </a:r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198B233-BB27-0566-3366-361640DB2B88}"/>
              </a:ext>
            </a:extLst>
          </p:cNvPr>
          <p:cNvSpPr/>
          <p:nvPr/>
        </p:nvSpPr>
        <p:spPr>
          <a:xfrm>
            <a:off x="6029959" y="4889890"/>
            <a:ext cx="646732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图块</a:t>
            </a:r>
            <a:r>
              <a:rPr lang="en-US" altLang="zh-CN" sz="1400" b="1" dirty="0">
                <a:solidFill>
                  <a:schemeClr val="tx1"/>
                </a:solidFill>
              </a:rPr>
              <a:t>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C6EE3BF-AF45-91DE-F502-68E9120A9374}"/>
              </a:ext>
            </a:extLst>
          </p:cNvPr>
          <p:cNvSpPr/>
          <p:nvPr/>
        </p:nvSpPr>
        <p:spPr>
          <a:xfrm>
            <a:off x="2069513" y="5856262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图块头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062C2B7-06CC-9407-366C-C57F39D8698D}"/>
              </a:ext>
            </a:extLst>
          </p:cNvPr>
          <p:cNvSpPr/>
          <p:nvPr/>
        </p:nvSpPr>
        <p:spPr>
          <a:xfrm>
            <a:off x="2837376" y="5856262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DC</a:t>
            </a:r>
            <a:r>
              <a:rPr lang="zh-CN" altLang="en-US" sz="1200" b="1" dirty="0">
                <a:solidFill>
                  <a:schemeClr val="tx1"/>
                </a:solidFill>
              </a:rPr>
              <a:t>系数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C504FB7-2F20-4D91-90BA-B1670244E50C}"/>
              </a:ext>
            </a:extLst>
          </p:cNvPr>
          <p:cNvSpPr/>
          <p:nvPr/>
        </p:nvSpPr>
        <p:spPr>
          <a:xfrm>
            <a:off x="3605239" y="5856262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VLC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89DA5C6-1CB6-FCDE-4225-8C5C754B3E4B}"/>
              </a:ext>
            </a:extLst>
          </p:cNvPr>
          <p:cNvSpPr/>
          <p:nvPr/>
        </p:nvSpPr>
        <p:spPr>
          <a:xfrm>
            <a:off x="4373102" y="5856262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8C41BCC-A3EF-DBB0-61DC-73C8BB772295}"/>
              </a:ext>
            </a:extLst>
          </p:cNvPr>
          <p:cNvSpPr/>
          <p:nvPr/>
        </p:nvSpPr>
        <p:spPr>
          <a:xfrm>
            <a:off x="5140965" y="5856262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VLC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530BBBE-6D59-82AF-FA00-86F9F4F11B0E}"/>
              </a:ext>
            </a:extLst>
          </p:cNvPr>
          <p:cNvSpPr/>
          <p:nvPr/>
        </p:nvSpPr>
        <p:spPr>
          <a:xfrm>
            <a:off x="5908828" y="5856262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块结束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5F1FAFA-5292-E3C4-D8EB-C7882BC31FCF}"/>
              </a:ext>
            </a:extLst>
          </p:cNvPr>
          <p:cNvSpPr/>
          <p:nvPr/>
        </p:nvSpPr>
        <p:spPr>
          <a:xfrm>
            <a:off x="5391443" y="4889890"/>
            <a:ext cx="638516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图块</a:t>
            </a:r>
            <a:r>
              <a:rPr lang="en-US" altLang="zh-CN" sz="1400" b="1" dirty="0">
                <a:solidFill>
                  <a:schemeClr val="tx1"/>
                </a:solidFill>
              </a:rPr>
              <a:t>4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4FA4596-0E03-D163-F3F9-6B7672E96737}"/>
              </a:ext>
            </a:extLst>
          </p:cNvPr>
          <p:cNvSpPr txBox="1"/>
          <p:nvPr/>
        </p:nvSpPr>
        <p:spPr>
          <a:xfrm>
            <a:off x="6992816" y="1117381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序列</a:t>
            </a:r>
            <a:r>
              <a:rPr lang="en-US" altLang="zh-CN" sz="1400" dirty="0"/>
              <a:t>sequence</a:t>
            </a:r>
            <a:r>
              <a:rPr lang="zh-CN" altLang="en-US" sz="1400" dirty="0"/>
              <a:t>层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AA9BB76-DC41-D80F-0269-23F5AECE2955}"/>
              </a:ext>
            </a:extLst>
          </p:cNvPr>
          <p:cNvSpPr txBox="1"/>
          <p:nvPr/>
        </p:nvSpPr>
        <p:spPr>
          <a:xfrm>
            <a:off x="6992816" y="2072812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GOP</a:t>
            </a:r>
            <a:r>
              <a:rPr lang="zh-CN" altLang="en-US" sz="1400" dirty="0"/>
              <a:t>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DE38CEA-8F83-C5CD-7824-86ABEB5904F5}"/>
              </a:ext>
            </a:extLst>
          </p:cNvPr>
          <p:cNvSpPr txBox="1"/>
          <p:nvPr/>
        </p:nvSpPr>
        <p:spPr>
          <a:xfrm>
            <a:off x="6992816" y="302824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图像</a:t>
            </a:r>
            <a:r>
              <a:rPr lang="en-US" altLang="zh-CN" sz="1400" dirty="0"/>
              <a:t>picture</a:t>
            </a:r>
            <a:r>
              <a:rPr lang="zh-CN" altLang="en-US" sz="1400" dirty="0"/>
              <a:t>层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4DDFEF4-3CA9-DBE9-4C09-9C747F6BE625}"/>
              </a:ext>
            </a:extLst>
          </p:cNvPr>
          <p:cNvSpPr txBox="1"/>
          <p:nvPr/>
        </p:nvSpPr>
        <p:spPr>
          <a:xfrm>
            <a:off x="6992816" y="3983674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slice</a:t>
            </a:r>
            <a:r>
              <a:rPr lang="zh-CN" altLang="en-US" sz="1400" dirty="0"/>
              <a:t>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3153178-4D99-83C2-B5FC-45A2982F7F77}"/>
              </a:ext>
            </a:extLst>
          </p:cNvPr>
          <p:cNvSpPr txBox="1"/>
          <p:nvPr/>
        </p:nvSpPr>
        <p:spPr>
          <a:xfrm>
            <a:off x="6992816" y="497192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宏块</a:t>
            </a:r>
            <a:r>
              <a:rPr lang="en-US" altLang="zh-CN" sz="1400" dirty="0"/>
              <a:t>macroblock</a:t>
            </a:r>
            <a:r>
              <a:rPr lang="zh-CN" altLang="en-US" sz="1400" dirty="0"/>
              <a:t>层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D57C1C7-95E1-3751-AE46-1F85B1C9CF44}"/>
              </a:ext>
            </a:extLst>
          </p:cNvPr>
          <p:cNvSpPr txBox="1"/>
          <p:nvPr/>
        </p:nvSpPr>
        <p:spPr>
          <a:xfrm>
            <a:off x="6992816" y="5938300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图块</a:t>
            </a:r>
            <a:r>
              <a:rPr lang="en-US" altLang="zh-CN" sz="1400" dirty="0"/>
              <a:t>block</a:t>
            </a:r>
            <a:r>
              <a:rPr lang="zh-CN" altLang="en-US" sz="1400" dirty="0"/>
              <a:t>层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0F111F-BC34-B0CF-0DEF-5E0BBA09F56A}"/>
              </a:ext>
            </a:extLst>
          </p:cNvPr>
          <p:cNvSpPr/>
          <p:nvPr/>
        </p:nvSpPr>
        <p:spPr>
          <a:xfrm>
            <a:off x="3306498" y="156112"/>
            <a:ext cx="2133207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视像序列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9852D99-487B-0EED-F5D4-0F5AA37BFBA7}"/>
              </a:ext>
            </a:extLst>
          </p:cNvPr>
          <p:cNvCxnSpPr/>
          <p:nvPr/>
        </p:nvCxnSpPr>
        <p:spPr>
          <a:xfrm flipH="1">
            <a:off x="2069513" y="627966"/>
            <a:ext cx="1236985" cy="4073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65A6A8D-3088-36F0-F4D1-E34FBF931616}"/>
              </a:ext>
            </a:extLst>
          </p:cNvPr>
          <p:cNvCxnSpPr>
            <a:cxnSpLocks/>
          </p:cNvCxnSpPr>
          <p:nvPr/>
        </p:nvCxnSpPr>
        <p:spPr>
          <a:xfrm>
            <a:off x="5429637" y="627966"/>
            <a:ext cx="1247053" cy="4073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9FD1F87-BB86-A505-EF6A-5FC84C80D51F}"/>
              </a:ext>
            </a:extLst>
          </p:cNvPr>
          <p:cNvCxnSpPr>
            <a:cxnSpLocks/>
          </p:cNvCxnSpPr>
          <p:nvPr/>
        </p:nvCxnSpPr>
        <p:spPr>
          <a:xfrm flipH="1">
            <a:off x="2069513" y="1518920"/>
            <a:ext cx="1535725" cy="4703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DBDBE70-A997-FA46-A894-FB5824C9AD08}"/>
              </a:ext>
            </a:extLst>
          </p:cNvPr>
          <p:cNvCxnSpPr>
            <a:cxnSpLocks/>
          </p:cNvCxnSpPr>
          <p:nvPr/>
        </p:nvCxnSpPr>
        <p:spPr>
          <a:xfrm>
            <a:off x="4373101" y="1496256"/>
            <a:ext cx="2303589" cy="493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342FA67-D4D8-499B-7CA6-5C791C692DDD}"/>
              </a:ext>
            </a:extLst>
          </p:cNvPr>
          <p:cNvCxnSpPr>
            <a:cxnSpLocks/>
          </p:cNvCxnSpPr>
          <p:nvPr/>
        </p:nvCxnSpPr>
        <p:spPr>
          <a:xfrm flipH="1">
            <a:off x="2069513" y="2472884"/>
            <a:ext cx="1535725" cy="4703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904A10B-6412-2F52-E048-977EA0CDB64E}"/>
              </a:ext>
            </a:extLst>
          </p:cNvPr>
          <p:cNvCxnSpPr>
            <a:cxnSpLocks/>
          </p:cNvCxnSpPr>
          <p:nvPr/>
        </p:nvCxnSpPr>
        <p:spPr>
          <a:xfrm>
            <a:off x="4373101" y="2450220"/>
            <a:ext cx="2303589" cy="493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5AD5F53-8D4A-F1AE-F4B5-45A1F00196FD}"/>
              </a:ext>
            </a:extLst>
          </p:cNvPr>
          <p:cNvCxnSpPr>
            <a:cxnSpLocks/>
          </p:cNvCxnSpPr>
          <p:nvPr/>
        </p:nvCxnSpPr>
        <p:spPr>
          <a:xfrm flipH="1">
            <a:off x="2069513" y="3453131"/>
            <a:ext cx="1535725" cy="4703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6C6D66E-01E5-8F13-D0E1-8564888AD602}"/>
              </a:ext>
            </a:extLst>
          </p:cNvPr>
          <p:cNvCxnSpPr>
            <a:cxnSpLocks/>
          </p:cNvCxnSpPr>
          <p:nvPr/>
        </p:nvCxnSpPr>
        <p:spPr>
          <a:xfrm>
            <a:off x="4373101" y="3430467"/>
            <a:ext cx="2303589" cy="493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63CD168-4A04-DFD3-CA5D-202B59FB4D28}"/>
              </a:ext>
            </a:extLst>
          </p:cNvPr>
          <p:cNvCxnSpPr>
            <a:cxnSpLocks/>
          </p:cNvCxnSpPr>
          <p:nvPr/>
        </p:nvCxnSpPr>
        <p:spPr>
          <a:xfrm flipH="1">
            <a:off x="2069513" y="4426825"/>
            <a:ext cx="1535725" cy="4703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3BF3BDFA-162E-DFC4-2939-616ADCFFB06C}"/>
              </a:ext>
            </a:extLst>
          </p:cNvPr>
          <p:cNvCxnSpPr>
            <a:cxnSpLocks/>
          </p:cNvCxnSpPr>
          <p:nvPr/>
        </p:nvCxnSpPr>
        <p:spPr>
          <a:xfrm>
            <a:off x="4373101" y="4404161"/>
            <a:ext cx="2303589" cy="493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2AF5C20-2B3F-7FAE-D61D-7713B51FB09A}"/>
              </a:ext>
            </a:extLst>
          </p:cNvPr>
          <p:cNvCxnSpPr>
            <a:cxnSpLocks/>
          </p:cNvCxnSpPr>
          <p:nvPr/>
        </p:nvCxnSpPr>
        <p:spPr>
          <a:xfrm flipH="1">
            <a:off x="2069513" y="5360277"/>
            <a:ext cx="1406380" cy="4945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A00C5E82-AC51-E209-9D69-F789F7EE91C5}"/>
              </a:ext>
            </a:extLst>
          </p:cNvPr>
          <p:cNvCxnSpPr>
            <a:cxnSpLocks/>
          </p:cNvCxnSpPr>
          <p:nvPr/>
        </p:nvCxnSpPr>
        <p:spPr>
          <a:xfrm>
            <a:off x="4114410" y="5354422"/>
            <a:ext cx="2562280" cy="5003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4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8B4C8B1F-955F-5BC2-1199-174D0FD23214}"/>
              </a:ext>
            </a:extLst>
          </p:cNvPr>
          <p:cNvSpPr/>
          <p:nvPr/>
        </p:nvSpPr>
        <p:spPr>
          <a:xfrm>
            <a:off x="4313767" y="1680633"/>
            <a:ext cx="643466" cy="2057400"/>
          </a:xfrm>
          <a:custGeom>
            <a:avLst/>
            <a:gdLst>
              <a:gd name="connsiteX0" fmla="*/ 643466 w 681566"/>
              <a:gd name="connsiteY0" fmla="*/ 0 h 2057400"/>
              <a:gd name="connsiteX1" fmla="*/ 0 w 681566"/>
              <a:gd name="connsiteY1" fmla="*/ 508000 h 2057400"/>
              <a:gd name="connsiteX2" fmla="*/ 0 w 681566"/>
              <a:gd name="connsiteY2" fmla="*/ 2057400 h 2057400"/>
              <a:gd name="connsiteX3" fmla="*/ 681566 w 681566"/>
              <a:gd name="connsiteY3" fmla="*/ 1401234 h 2057400"/>
              <a:gd name="connsiteX4" fmla="*/ 643466 w 6815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01132 w 643466"/>
              <a:gd name="connsiteY3" fmla="*/ 1401234 h 2057400"/>
              <a:gd name="connsiteX4" fmla="*/ 643466 w 6434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43465 w 643466"/>
              <a:gd name="connsiteY3" fmla="*/ 1401234 h 2057400"/>
              <a:gd name="connsiteX4" fmla="*/ 643466 w 643466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66" h="2057400">
                <a:moveTo>
                  <a:pt x="643466" y="0"/>
                </a:moveTo>
                <a:lnTo>
                  <a:pt x="0" y="508000"/>
                </a:lnTo>
                <a:lnTo>
                  <a:pt x="0" y="2057400"/>
                </a:lnTo>
                <a:lnTo>
                  <a:pt x="643465" y="1401234"/>
                </a:lnTo>
                <a:cubicBezTo>
                  <a:pt x="643465" y="934156"/>
                  <a:pt x="643466" y="467078"/>
                  <a:pt x="64346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16E95FC8-A075-9CAD-2636-2BECA328E084}"/>
              </a:ext>
            </a:extLst>
          </p:cNvPr>
          <p:cNvSpPr/>
          <p:nvPr/>
        </p:nvSpPr>
        <p:spPr>
          <a:xfrm>
            <a:off x="4597400" y="1680633"/>
            <a:ext cx="643466" cy="2057400"/>
          </a:xfrm>
          <a:custGeom>
            <a:avLst/>
            <a:gdLst>
              <a:gd name="connsiteX0" fmla="*/ 643466 w 681566"/>
              <a:gd name="connsiteY0" fmla="*/ 0 h 2057400"/>
              <a:gd name="connsiteX1" fmla="*/ 0 w 681566"/>
              <a:gd name="connsiteY1" fmla="*/ 508000 h 2057400"/>
              <a:gd name="connsiteX2" fmla="*/ 0 w 681566"/>
              <a:gd name="connsiteY2" fmla="*/ 2057400 h 2057400"/>
              <a:gd name="connsiteX3" fmla="*/ 681566 w 681566"/>
              <a:gd name="connsiteY3" fmla="*/ 1401234 h 2057400"/>
              <a:gd name="connsiteX4" fmla="*/ 643466 w 6815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01132 w 643466"/>
              <a:gd name="connsiteY3" fmla="*/ 1401234 h 2057400"/>
              <a:gd name="connsiteX4" fmla="*/ 643466 w 6434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43465 w 643466"/>
              <a:gd name="connsiteY3" fmla="*/ 1401234 h 2057400"/>
              <a:gd name="connsiteX4" fmla="*/ 643466 w 643466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66" h="2057400">
                <a:moveTo>
                  <a:pt x="643466" y="0"/>
                </a:moveTo>
                <a:lnTo>
                  <a:pt x="0" y="508000"/>
                </a:lnTo>
                <a:lnTo>
                  <a:pt x="0" y="2057400"/>
                </a:lnTo>
                <a:lnTo>
                  <a:pt x="643465" y="1401234"/>
                </a:lnTo>
                <a:cubicBezTo>
                  <a:pt x="643465" y="934156"/>
                  <a:pt x="643466" y="467078"/>
                  <a:pt x="64346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78B1F722-7CF5-8AAB-AFAF-254AE6BCDC6F}"/>
              </a:ext>
            </a:extLst>
          </p:cNvPr>
          <p:cNvSpPr/>
          <p:nvPr/>
        </p:nvSpPr>
        <p:spPr>
          <a:xfrm>
            <a:off x="4919133" y="1680633"/>
            <a:ext cx="643466" cy="2057400"/>
          </a:xfrm>
          <a:custGeom>
            <a:avLst/>
            <a:gdLst>
              <a:gd name="connsiteX0" fmla="*/ 643466 w 681566"/>
              <a:gd name="connsiteY0" fmla="*/ 0 h 2057400"/>
              <a:gd name="connsiteX1" fmla="*/ 0 w 681566"/>
              <a:gd name="connsiteY1" fmla="*/ 508000 h 2057400"/>
              <a:gd name="connsiteX2" fmla="*/ 0 w 681566"/>
              <a:gd name="connsiteY2" fmla="*/ 2057400 h 2057400"/>
              <a:gd name="connsiteX3" fmla="*/ 681566 w 681566"/>
              <a:gd name="connsiteY3" fmla="*/ 1401234 h 2057400"/>
              <a:gd name="connsiteX4" fmla="*/ 643466 w 6815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01132 w 643466"/>
              <a:gd name="connsiteY3" fmla="*/ 1401234 h 2057400"/>
              <a:gd name="connsiteX4" fmla="*/ 643466 w 6434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43465 w 643466"/>
              <a:gd name="connsiteY3" fmla="*/ 1401234 h 2057400"/>
              <a:gd name="connsiteX4" fmla="*/ 643466 w 643466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66" h="2057400">
                <a:moveTo>
                  <a:pt x="643466" y="0"/>
                </a:moveTo>
                <a:lnTo>
                  <a:pt x="0" y="508000"/>
                </a:lnTo>
                <a:lnTo>
                  <a:pt x="0" y="2057400"/>
                </a:lnTo>
                <a:lnTo>
                  <a:pt x="643465" y="1401234"/>
                </a:lnTo>
                <a:cubicBezTo>
                  <a:pt x="643465" y="934156"/>
                  <a:pt x="643466" y="467078"/>
                  <a:pt x="64346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42037871-52DE-23E0-342A-9D382F00FB69}"/>
              </a:ext>
            </a:extLst>
          </p:cNvPr>
          <p:cNvSpPr/>
          <p:nvPr/>
        </p:nvSpPr>
        <p:spPr>
          <a:xfrm>
            <a:off x="5232399" y="1680633"/>
            <a:ext cx="643466" cy="2057400"/>
          </a:xfrm>
          <a:custGeom>
            <a:avLst/>
            <a:gdLst>
              <a:gd name="connsiteX0" fmla="*/ 643466 w 681566"/>
              <a:gd name="connsiteY0" fmla="*/ 0 h 2057400"/>
              <a:gd name="connsiteX1" fmla="*/ 0 w 681566"/>
              <a:gd name="connsiteY1" fmla="*/ 508000 h 2057400"/>
              <a:gd name="connsiteX2" fmla="*/ 0 w 681566"/>
              <a:gd name="connsiteY2" fmla="*/ 2057400 h 2057400"/>
              <a:gd name="connsiteX3" fmla="*/ 681566 w 681566"/>
              <a:gd name="connsiteY3" fmla="*/ 1401234 h 2057400"/>
              <a:gd name="connsiteX4" fmla="*/ 643466 w 6815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01132 w 643466"/>
              <a:gd name="connsiteY3" fmla="*/ 1401234 h 2057400"/>
              <a:gd name="connsiteX4" fmla="*/ 643466 w 6434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43465 w 643466"/>
              <a:gd name="connsiteY3" fmla="*/ 1401234 h 2057400"/>
              <a:gd name="connsiteX4" fmla="*/ 643466 w 643466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66" h="2057400">
                <a:moveTo>
                  <a:pt x="643466" y="0"/>
                </a:moveTo>
                <a:lnTo>
                  <a:pt x="0" y="508000"/>
                </a:lnTo>
                <a:lnTo>
                  <a:pt x="0" y="2057400"/>
                </a:lnTo>
                <a:lnTo>
                  <a:pt x="643465" y="1401234"/>
                </a:lnTo>
                <a:cubicBezTo>
                  <a:pt x="643465" y="934156"/>
                  <a:pt x="643466" y="467078"/>
                  <a:pt x="643466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1D42FD97-C68D-B8B8-36AD-A1FD0D1BCC9F}"/>
              </a:ext>
            </a:extLst>
          </p:cNvPr>
          <p:cNvSpPr/>
          <p:nvPr/>
        </p:nvSpPr>
        <p:spPr>
          <a:xfrm>
            <a:off x="5524499" y="1680633"/>
            <a:ext cx="643466" cy="2057400"/>
          </a:xfrm>
          <a:custGeom>
            <a:avLst/>
            <a:gdLst>
              <a:gd name="connsiteX0" fmla="*/ 643466 w 681566"/>
              <a:gd name="connsiteY0" fmla="*/ 0 h 2057400"/>
              <a:gd name="connsiteX1" fmla="*/ 0 w 681566"/>
              <a:gd name="connsiteY1" fmla="*/ 508000 h 2057400"/>
              <a:gd name="connsiteX2" fmla="*/ 0 w 681566"/>
              <a:gd name="connsiteY2" fmla="*/ 2057400 h 2057400"/>
              <a:gd name="connsiteX3" fmla="*/ 681566 w 681566"/>
              <a:gd name="connsiteY3" fmla="*/ 1401234 h 2057400"/>
              <a:gd name="connsiteX4" fmla="*/ 643466 w 6815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01132 w 643466"/>
              <a:gd name="connsiteY3" fmla="*/ 1401234 h 2057400"/>
              <a:gd name="connsiteX4" fmla="*/ 643466 w 6434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43465 w 643466"/>
              <a:gd name="connsiteY3" fmla="*/ 1401234 h 2057400"/>
              <a:gd name="connsiteX4" fmla="*/ 643466 w 643466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66" h="2057400">
                <a:moveTo>
                  <a:pt x="643466" y="0"/>
                </a:moveTo>
                <a:lnTo>
                  <a:pt x="0" y="508000"/>
                </a:lnTo>
                <a:lnTo>
                  <a:pt x="0" y="2057400"/>
                </a:lnTo>
                <a:lnTo>
                  <a:pt x="643465" y="1401234"/>
                </a:lnTo>
                <a:cubicBezTo>
                  <a:pt x="643465" y="934156"/>
                  <a:pt x="643466" y="467078"/>
                  <a:pt x="64346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5C0958DF-06D5-780B-8245-7A52F09B7CD3}"/>
              </a:ext>
            </a:extLst>
          </p:cNvPr>
          <p:cNvSpPr/>
          <p:nvPr/>
        </p:nvSpPr>
        <p:spPr>
          <a:xfrm>
            <a:off x="5846232" y="1680633"/>
            <a:ext cx="643466" cy="2057400"/>
          </a:xfrm>
          <a:custGeom>
            <a:avLst/>
            <a:gdLst>
              <a:gd name="connsiteX0" fmla="*/ 643466 w 681566"/>
              <a:gd name="connsiteY0" fmla="*/ 0 h 2057400"/>
              <a:gd name="connsiteX1" fmla="*/ 0 w 681566"/>
              <a:gd name="connsiteY1" fmla="*/ 508000 h 2057400"/>
              <a:gd name="connsiteX2" fmla="*/ 0 w 681566"/>
              <a:gd name="connsiteY2" fmla="*/ 2057400 h 2057400"/>
              <a:gd name="connsiteX3" fmla="*/ 681566 w 681566"/>
              <a:gd name="connsiteY3" fmla="*/ 1401234 h 2057400"/>
              <a:gd name="connsiteX4" fmla="*/ 643466 w 6815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01132 w 643466"/>
              <a:gd name="connsiteY3" fmla="*/ 1401234 h 2057400"/>
              <a:gd name="connsiteX4" fmla="*/ 643466 w 6434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43465 w 643466"/>
              <a:gd name="connsiteY3" fmla="*/ 1401234 h 2057400"/>
              <a:gd name="connsiteX4" fmla="*/ 643466 w 643466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66" h="2057400">
                <a:moveTo>
                  <a:pt x="643466" y="0"/>
                </a:moveTo>
                <a:lnTo>
                  <a:pt x="0" y="508000"/>
                </a:lnTo>
                <a:lnTo>
                  <a:pt x="0" y="2057400"/>
                </a:lnTo>
                <a:lnTo>
                  <a:pt x="643465" y="1401234"/>
                </a:lnTo>
                <a:cubicBezTo>
                  <a:pt x="643465" y="934156"/>
                  <a:pt x="643466" y="467078"/>
                  <a:pt x="64346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DBB9CC68-131A-FBF5-898B-3A696C48886F}"/>
              </a:ext>
            </a:extLst>
          </p:cNvPr>
          <p:cNvSpPr/>
          <p:nvPr/>
        </p:nvSpPr>
        <p:spPr>
          <a:xfrm>
            <a:off x="6129865" y="1680633"/>
            <a:ext cx="643466" cy="2057400"/>
          </a:xfrm>
          <a:custGeom>
            <a:avLst/>
            <a:gdLst>
              <a:gd name="connsiteX0" fmla="*/ 643466 w 681566"/>
              <a:gd name="connsiteY0" fmla="*/ 0 h 2057400"/>
              <a:gd name="connsiteX1" fmla="*/ 0 w 681566"/>
              <a:gd name="connsiteY1" fmla="*/ 508000 h 2057400"/>
              <a:gd name="connsiteX2" fmla="*/ 0 w 681566"/>
              <a:gd name="connsiteY2" fmla="*/ 2057400 h 2057400"/>
              <a:gd name="connsiteX3" fmla="*/ 681566 w 681566"/>
              <a:gd name="connsiteY3" fmla="*/ 1401234 h 2057400"/>
              <a:gd name="connsiteX4" fmla="*/ 643466 w 6815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01132 w 643466"/>
              <a:gd name="connsiteY3" fmla="*/ 1401234 h 2057400"/>
              <a:gd name="connsiteX4" fmla="*/ 643466 w 6434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43465 w 643466"/>
              <a:gd name="connsiteY3" fmla="*/ 1401234 h 2057400"/>
              <a:gd name="connsiteX4" fmla="*/ 643466 w 643466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66" h="2057400">
                <a:moveTo>
                  <a:pt x="643466" y="0"/>
                </a:moveTo>
                <a:lnTo>
                  <a:pt x="0" y="508000"/>
                </a:lnTo>
                <a:lnTo>
                  <a:pt x="0" y="2057400"/>
                </a:lnTo>
                <a:lnTo>
                  <a:pt x="643465" y="1401234"/>
                </a:lnTo>
                <a:cubicBezTo>
                  <a:pt x="643465" y="934156"/>
                  <a:pt x="643466" y="467078"/>
                  <a:pt x="643466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32235E83-C790-EB11-5CB5-50255EA0A974}"/>
              </a:ext>
            </a:extLst>
          </p:cNvPr>
          <p:cNvSpPr/>
          <p:nvPr/>
        </p:nvSpPr>
        <p:spPr>
          <a:xfrm>
            <a:off x="6434130" y="1680633"/>
            <a:ext cx="643466" cy="2057400"/>
          </a:xfrm>
          <a:custGeom>
            <a:avLst/>
            <a:gdLst>
              <a:gd name="connsiteX0" fmla="*/ 643466 w 681566"/>
              <a:gd name="connsiteY0" fmla="*/ 0 h 2057400"/>
              <a:gd name="connsiteX1" fmla="*/ 0 w 681566"/>
              <a:gd name="connsiteY1" fmla="*/ 508000 h 2057400"/>
              <a:gd name="connsiteX2" fmla="*/ 0 w 681566"/>
              <a:gd name="connsiteY2" fmla="*/ 2057400 h 2057400"/>
              <a:gd name="connsiteX3" fmla="*/ 681566 w 681566"/>
              <a:gd name="connsiteY3" fmla="*/ 1401234 h 2057400"/>
              <a:gd name="connsiteX4" fmla="*/ 643466 w 6815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01132 w 643466"/>
              <a:gd name="connsiteY3" fmla="*/ 1401234 h 2057400"/>
              <a:gd name="connsiteX4" fmla="*/ 643466 w 6434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43465 w 643466"/>
              <a:gd name="connsiteY3" fmla="*/ 1401234 h 2057400"/>
              <a:gd name="connsiteX4" fmla="*/ 643466 w 643466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66" h="2057400">
                <a:moveTo>
                  <a:pt x="643466" y="0"/>
                </a:moveTo>
                <a:lnTo>
                  <a:pt x="0" y="508000"/>
                </a:lnTo>
                <a:lnTo>
                  <a:pt x="0" y="2057400"/>
                </a:lnTo>
                <a:lnTo>
                  <a:pt x="643465" y="1401234"/>
                </a:lnTo>
                <a:cubicBezTo>
                  <a:pt x="643465" y="934156"/>
                  <a:pt x="643466" y="467078"/>
                  <a:pt x="64346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BFD4E04D-BAE5-27DE-8C40-A02A512F1892}"/>
              </a:ext>
            </a:extLst>
          </p:cNvPr>
          <p:cNvSpPr/>
          <p:nvPr/>
        </p:nvSpPr>
        <p:spPr>
          <a:xfrm>
            <a:off x="6743159" y="1680633"/>
            <a:ext cx="643466" cy="2057400"/>
          </a:xfrm>
          <a:custGeom>
            <a:avLst/>
            <a:gdLst>
              <a:gd name="connsiteX0" fmla="*/ 643466 w 681566"/>
              <a:gd name="connsiteY0" fmla="*/ 0 h 2057400"/>
              <a:gd name="connsiteX1" fmla="*/ 0 w 681566"/>
              <a:gd name="connsiteY1" fmla="*/ 508000 h 2057400"/>
              <a:gd name="connsiteX2" fmla="*/ 0 w 681566"/>
              <a:gd name="connsiteY2" fmla="*/ 2057400 h 2057400"/>
              <a:gd name="connsiteX3" fmla="*/ 681566 w 681566"/>
              <a:gd name="connsiteY3" fmla="*/ 1401234 h 2057400"/>
              <a:gd name="connsiteX4" fmla="*/ 643466 w 6815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01132 w 643466"/>
              <a:gd name="connsiteY3" fmla="*/ 1401234 h 2057400"/>
              <a:gd name="connsiteX4" fmla="*/ 643466 w 6434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43465 w 643466"/>
              <a:gd name="connsiteY3" fmla="*/ 1401234 h 2057400"/>
              <a:gd name="connsiteX4" fmla="*/ 643466 w 643466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66" h="2057400">
                <a:moveTo>
                  <a:pt x="643466" y="0"/>
                </a:moveTo>
                <a:lnTo>
                  <a:pt x="0" y="508000"/>
                </a:lnTo>
                <a:lnTo>
                  <a:pt x="0" y="2057400"/>
                </a:lnTo>
                <a:lnTo>
                  <a:pt x="643465" y="1401234"/>
                </a:lnTo>
                <a:cubicBezTo>
                  <a:pt x="643465" y="934156"/>
                  <a:pt x="643466" y="467078"/>
                  <a:pt x="64346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824B5E8D-E2BC-7076-4BA4-FD104F6B0E38}"/>
              </a:ext>
            </a:extLst>
          </p:cNvPr>
          <p:cNvSpPr/>
          <p:nvPr/>
        </p:nvSpPr>
        <p:spPr>
          <a:xfrm>
            <a:off x="7028386" y="1680633"/>
            <a:ext cx="643466" cy="2057400"/>
          </a:xfrm>
          <a:custGeom>
            <a:avLst/>
            <a:gdLst>
              <a:gd name="connsiteX0" fmla="*/ 643466 w 681566"/>
              <a:gd name="connsiteY0" fmla="*/ 0 h 2057400"/>
              <a:gd name="connsiteX1" fmla="*/ 0 w 681566"/>
              <a:gd name="connsiteY1" fmla="*/ 508000 h 2057400"/>
              <a:gd name="connsiteX2" fmla="*/ 0 w 681566"/>
              <a:gd name="connsiteY2" fmla="*/ 2057400 h 2057400"/>
              <a:gd name="connsiteX3" fmla="*/ 681566 w 681566"/>
              <a:gd name="connsiteY3" fmla="*/ 1401234 h 2057400"/>
              <a:gd name="connsiteX4" fmla="*/ 643466 w 6815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01132 w 643466"/>
              <a:gd name="connsiteY3" fmla="*/ 1401234 h 2057400"/>
              <a:gd name="connsiteX4" fmla="*/ 643466 w 6434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43465 w 643466"/>
              <a:gd name="connsiteY3" fmla="*/ 1401234 h 2057400"/>
              <a:gd name="connsiteX4" fmla="*/ 643466 w 643466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66" h="2057400">
                <a:moveTo>
                  <a:pt x="643466" y="0"/>
                </a:moveTo>
                <a:lnTo>
                  <a:pt x="0" y="508000"/>
                </a:lnTo>
                <a:lnTo>
                  <a:pt x="0" y="2057400"/>
                </a:lnTo>
                <a:lnTo>
                  <a:pt x="643465" y="1401234"/>
                </a:lnTo>
                <a:cubicBezTo>
                  <a:pt x="643465" y="934156"/>
                  <a:pt x="643466" y="467078"/>
                  <a:pt x="643466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9C02393-C28A-39D9-9030-104882E941EA}"/>
              </a:ext>
            </a:extLst>
          </p:cNvPr>
          <p:cNvSpPr txBox="1"/>
          <p:nvPr/>
        </p:nvSpPr>
        <p:spPr>
          <a:xfrm>
            <a:off x="4329012" y="264583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DF6F8EB-C585-2058-697B-FB29D5739129}"/>
              </a:ext>
            </a:extLst>
          </p:cNvPr>
          <p:cNvSpPr txBox="1"/>
          <p:nvPr/>
        </p:nvSpPr>
        <p:spPr>
          <a:xfrm>
            <a:off x="4631267" y="26458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BBDE4A8-C8A0-4A42-CB17-6BF973CACD74}"/>
              </a:ext>
            </a:extLst>
          </p:cNvPr>
          <p:cNvSpPr txBox="1"/>
          <p:nvPr/>
        </p:nvSpPr>
        <p:spPr>
          <a:xfrm>
            <a:off x="4948766" y="26458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84FBEE-62D4-6FFF-7D69-C913D831DBA3}"/>
              </a:ext>
            </a:extLst>
          </p:cNvPr>
          <p:cNvSpPr txBox="1"/>
          <p:nvPr/>
        </p:nvSpPr>
        <p:spPr>
          <a:xfrm>
            <a:off x="5263720" y="2645833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F0740B2-B65E-4511-C6E0-5CC465A1EDCD}"/>
              </a:ext>
            </a:extLst>
          </p:cNvPr>
          <p:cNvSpPr txBox="1"/>
          <p:nvPr/>
        </p:nvSpPr>
        <p:spPr>
          <a:xfrm>
            <a:off x="5535512" y="26458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DA7182E-B040-F043-42CC-B5567BCBDF88}"/>
              </a:ext>
            </a:extLst>
          </p:cNvPr>
          <p:cNvSpPr txBox="1"/>
          <p:nvPr/>
        </p:nvSpPr>
        <p:spPr>
          <a:xfrm>
            <a:off x="5853011" y="26458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74961CB-36C9-C186-B795-5ADDF1EF83FD}"/>
              </a:ext>
            </a:extLst>
          </p:cNvPr>
          <p:cNvSpPr txBox="1"/>
          <p:nvPr/>
        </p:nvSpPr>
        <p:spPr>
          <a:xfrm>
            <a:off x="6167965" y="2645833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BB07906-9EF5-0F6C-C587-089660ECFDB7}"/>
              </a:ext>
            </a:extLst>
          </p:cNvPr>
          <p:cNvSpPr txBox="1"/>
          <p:nvPr/>
        </p:nvSpPr>
        <p:spPr>
          <a:xfrm>
            <a:off x="6432242" y="26458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31E27ED-6D10-8A4B-9FEE-AC1621F3A8C1}"/>
              </a:ext>
            </a:extLst>
          </p:cNvPr>
          <p:cNvSpPr txBox="1"/>
          <p:nvPr/>
        </p:nvSpPr>
        <p:spPr>
          <a:xfrm>
            <a:off x="6749741" y="26458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9BFD891-DA2A-88D4-0CDF-847B876EC936}"/>
              </a:ext>
            </a:extLst>
          </p:cNvPr>
          <p:cNvSpPr txBox="1"/>
          <p:nvPr/>
        </p:nvSpPr>
        <p:spPr>
          <a:xfrm>
            <a:off x="7064695" y="2645833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弧形 51">
            <a:extLst>
              <a:ext uri="{FF2B5EF4-FFF2-40B4-BE49-F238E27FC236}">
                <a16:creationId xmlns:a16="http://schemas.microsoft.com/office/drawing/2014/main" id="{6ADE4B48-9E14-7CDA-9831-C631A3860D10}"/>
              </a:ext>
            </a:extLst>
          </p:cNvPr>
          <p:cNvSpPr/>
          <p:nvPr/>
        </p:nvSpPr>
        <p:spPr>
          <a:xfrm rot="7884869">
            <a:off x="4203700" y="3307319"/>
            <a:ext cx="558912" cy="474134"/>
          </a:xfrm>
          <a:prstGeom prst="arc">
            <a:avLst>
              <a:gd name="adj1" fmla="val 17288766"/>
              <a:gd name="adj2" fmla="val 0"/>
            </a:avLst>
          </a:prstGeom>
          <a:ln w="158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3" name="弧形 52">
            <a:extLst>
              <a:ext uri="{FF2B5EF4-FFF2-40B4-BE49-F238E27FC236}">
                <a16:creationId xmlns:a16="http://schemas.microsoft.com/office/drawing/2014/main" id="{B92C9E5D-4662-57EF-D1A4-36964EC89194}"/>
              </a:ext>
            </a:extLst>
          </p:cNvPr>
          <p:cNvSpPr/>
          <p:nvPr/>
        </p:nvSpPr>
        <p:spPr>
          <a:xfrm rot="13715131" flipH="1">
            <a:off x="4266255" y="2813577"/>
            <a:ext cx="1168101" cy="990918"/>
          </a:xfrm>
          <a:prstGeom prst="arc">
            <a:avLst>
              <a:gd name="adj1" fmla="val 17288766"/>
              <a:gd name="adj2" fmla="val 0"/>
            </a:avLst>
          </a:prstGeom>
          <a:ln w="158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4" name="弧形 53">
            <a:extLst>
              <a:ext uri="{FF2B5EF4-FFF2-40B4-BE49-F238E27FC236}">
                <a16:creationId xmlns:a16="http://schemas.microsoft.com/office/drawing/2014/main" id="{E242B8F0-D1CF-6459-C5D4-DFD96516E79B}"/>
              </a:ext>
            </a:extLst>
          </p:cNvPr>
          <p:cNvSpPr/>
          <p:nvPr/>
        </p:nvSpPr>
        <p:spPr>
          <a:xfrm rot="7884869">
            <a:off x="5133770" y="3307317"/>
            <a:ext cx="558912" cy="474134"/>
          </a:xfrm>
          <a:prstGeom prst="arc">
            <a:avLst>
              <a:gd name="adj1" fmla="val 17288766"/>
              <a:gd name="adj2" fmla="val 0"/>
            </a:avLst>
          </a:prstGeom>
          <a:ln w="158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5" name="弧形 54">
            <a:extLst>
              <a:ext uri="{FF2B5EF4-FFF2-40B4-BE49-F238E27FC236}">
                <a16:creationId xmlns:a16="http://schemas.microsoft.com/office/drawing/2014/main" id="{FBBC4469-3B1E-18A7-EE86-E01A3F72EB34}"/>
              </a:ext>
            </a:extLst>
          </p:cNvPr>
          <p:cNvSpPr/>
          <p:nvPr/>
        </p:nvSpPr>
        <p:spPr>
          <a:xfrm rot="13715131" flipH="1">
            <a:off x="5186436" y="2851451"/>
            <a:ext cx="1133023" cy="961161"/>
          </a:xfrm>
          <a:prstGeom prst="arc">
            <a:avLst>
              <a:gd name="adj1" fmla="val 17288766"/>
              <a:gd name="adj2" fmla="val 0"/>
            </a:avLst>
          </a:prstGeom>
          <a:ln w="158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6" name="弧形 55">
            <a:extLst>
              <a:ext uri="{FF2B5EF4-FFF2-40B4-BE49-F238E27FC236}">
                <a16:creationId xmlns:a16="http://schemas.microsoft.com/office/drawing/2014/main" id="{C9F308E9-F4E9-3A7C-A5FC-3482E99C92AB}"/>
              </a:ext>
            </a:extLst>
          </p:cNvPr>
          <p:cNvSpPr/>
          <p:nvPr/>
        </p:nvSpPr>
        <p:spPr>
          <a:xfrm rot="7884869">
            <a:off x="6040913" y="3307316"/>
            <a:ext cx="558912" cy="474134"/>
          </a:xfrm>
          <a:prstGeom prst="arc">
            <a:avLst>
              <a:gd name="adj1" fmla="val 17288766"/>
              <a:gd name="adj2" fmla="val 0"/>
            </a:avLst>
          </a:prstGeom>
          <a:ln w="158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7" name="弧形 56">
            <a:extLst>
              <a:ext uri="{FF2B5EF4-FFF2-40B4-BE49-F238E27FC236}">
                <a16:creationId xmlns:a16="http://schemas.microsoft.com/office/drawing/2014/main" id="{B5D88E8C-1602-6E17-CA7D-175A92954ECE}"/>
              </a:ext>
            </a:extLst>
          </p:cNvPr>
          <p:cNvSpPr/>
          <p:nvPr/>
        </p:nvSpPr>
        <p:spPr>
          <a:xfrm rot="13715131" flipH="1">
            <a:off x="6093579" y="2851450"/>
            <a:ext cx="1133023" cy="961161"/>
          </a:xfrm>
          <a:prstGeom prst="arc">
            <a:avLst>
              <a:gd name="adj1" fmla="val 17288766"/>
              <a:gd name="adj2" fmla="val 0"/>
            </a:avLst>
          </a:prstGeom>
          <a:ln w="158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E12AE47-912A-09E8-B0F1-6514FE5EA52A}"/>
              </a:ext>
            </a:extLst>
          </p:cNvPr>
          <p:cNvGrpSpPr/>
          <p:nvPr/>
        </p:nvGrpSpPr>
        <p:grpSpPr>
          <a:xfrm flipH="1" flipV="1">
            <a:off x="4216647" y="3590558"/>
            <a:ext cx="2894582" cy="1173558"/>
            <a:chOff x="4398489" y="2877385"/>
            <a:chExt cx="2894582" cy="1173558"/>
          </a:xfrm>
        </p:grpSpPr>
        <p:sp>
          <p:nvSpPr>
            <p:cNvPr id="58" name="弧形 57">
              <a:extLst>
                <a:ext uri="{FF2B5EF4-FFF2-40B4-BE49-F238E27FC236}">
                  <a16:creationId xmlns:a16="http://schemas.microsoft.com/office/drawing/2014/main" id="{11418854-02EF-5871-E178-EF036BBEBA0E}"/>
                </a:ext>
              </a:extLst>
            </p:cNvPr>
            <p:cNvSpPr/>
            <p:nvPr/>
          </p:nvSpPr>
          <p:spPr>
            <a:xfrm rot="7884869">
              <a:off x="4356100" y="3459719"/>
              <a:ext cx="558912" cy="474134"/>
            </a:xfrm>
            <a:prstGeom prst="arc">
              <a:avLst>
                <a:gd name="adj1" fmla="val 17288766"/>
                <a:gd name="adj2" fmla="val 0"/>
              </a:avLst>
            </a:prstGeom>
            <a:ln w="15875">
              <a:solidFill>
                <a:schemeClr val="accent2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9" name="弧形 58">
              <a:extLst>
                <a:ext uri="{FF2B5EF4-FFF2-40B4-BE49-F238E27FC236}">
                  <a16:creationId xmlns:a16="http://schemas.microsoft.com/office/drawing/2014/main" id="{06A6AE71-F2DF-7EFC-C95D-21AA51D66888}"/>
                </a:ext>
              </a:extLst>
            </p:cNvPr>
            <p:cNvSpPr/>
            <p:nvPr/>
          </p:nvSpPr>
          <p:spPr>
            <a:xfrm rot="13715131" flipH="1">
              <a:off x="4418655" y="2965977"/>
              <a:ext cx="1168101" cy="990918"/>
            </a:xfrm>
            <a:prstGeom prst="arc">
              <a:avLst>
                <a:gd name="adj1" fmla="val 17288766"/>
                <a:gd name="adj2" fmla="val 0"/>
              </a:avLst>
            </a:prstGeom>
            <a:ln w="15875">
              <a:solidFill>
                <a:schemeClr val="accent2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0" name="弧形 59">
              <a:extLst>
                <a:ext uri="{FF2B5EF4-FFF2-40B4-BE49-F238E27FC236}">
                  <a16:creationId xmlns:a16="http://schemas.microsoft.com/office/drawing/2014/main" id="{E3A25A4E-8F7A-8F7D-F43C-93D30EE2687A}"/>
                </a:ext>
              </a:extLst>
            </p:cNvPr>
            <p:cNvSpPr/>
            <p:nvPr/>
          </p:nvSpPr>
          <p:spPr>
            <a:xfrm rot="7884869">
              <a:off x="5286170" y="3459717"/>
              <a:ext cx="558912" cy="474134"/>
            </a:xfrm>
            <a:prstGeom prst="arc">
              <a:avLst>
                <a:gd name="adj1" fmla="val 17288766"/>
                <a:gd name="adj2" fmla="val 0"/>
              </a:avLst>
            </a:prstGeom>
            <a:ln w="15875">
              <a:solidFill>
                <a:schemeClr val="accent2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1" name="弧形 60">
              <a:extLst>
                <a:ext uri="{FF2B5EF4-FFF2-40B4-BE49-F238E27FC236}">
                  <a16:creationId xmlns:a16="http://schemas.microsoft.com/office/drawing/2014/main" id="{B05F482F-CF8D-F42B-8633-2BBB179D0A92}"/>
                </a:ext>
              </a:extLst>
            </p:cNvPr>
            <p:cNvSpPr/>
            <p:nvPr/>
          </p:nvSpPr>
          <p:spPr>
            <a:xfrm rot="13715131" flipH="1">
              <a:off x="5338836" y="3003851"/>
              <a:ext cx="1133023" cy="961161"/>
            </a:xfrm>
            <a:prstGeom prst="arc">
              <a:avLst>
                <a:gd name="adj1" fmla="val 17288766"/>
                <a:gd name="adj2" fmla="val 0"/>
              </a:avLst>
            </a:prstGeom>
            <a:ln w="15875">
              <a:solidFill>
                <a:schemeClr val="accent2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2" name="弧形 61">
              <a:extLst>
                <a:ext uri="{FF2B5EF4-FFF2-40B4-BE49-F238E27FC236}">
                  <a16:creationId xmlns:a16="http://schemas.microsoft.com/office/drawing/2014/main" id="{2A4BD878-6610-6C87-F1A2-567472785D39}"/>
                </a:ext>
              </a:extLst>
            </p:cNvPr>
            <p:cNvSpPr/>
            <p:nvPr/>
          </p:nvSpPr>
          <p:spPr>
            <a:xfrm rot="7884869">
              <a:off x="6193313" y="3459716"/>
              <a:ext cx="558912" cy="474134"/>
            </a:xfrm>
            <a:prstGeom prst="arc">
              <a:avLst>
                <a:gd name="adj1" fmla="val 17288766"/>
                <a:gd name="adj2" fmla="val 0"/>
              </a:avLst>
            </a:prstGeom>
            <a:ln w="15875">
              <a:solidFill>
                <a:schemeClr val="accent2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3" name="弧形 62">
              <a:extLst>
                <a:ext uri="{FF2B5EF4-FFF2-40B4-BE49-F238E27FC236}">
                  <a16:creationId xmlns:a16="http://schemas.microsoft.com/office/drawing/2014/main" id="{82485D18-8795-AD70-DC05-905FC8DA3EC0}"/>
                </a:ext>
              </a:extLst>
            </p:cNvPr>
            <p:cNvSpPr/>
            <p:nvPr/>
          </p:nvSpPr>
          <p:spPr>
            <a:xfrm rot="13715131" flipH="1">
              <a:off x="6245979" y="3003850"/>
              <a:ext cx="1133023" cy="961161"/>
            </a:xfrm>
            <a:prstGeom prst="arc">
              <a:avLst>
                <a:gd name="adj1" fmla="val 17288766"/>
                <a:gd name="adj2" fmla="val 0"/>
              </a:avLst>
            </a:prstGeom>
            <a:ln w="15875">
              <a:solidFill>
                <a:schemeClr val="accent2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67" name="弧形 66">
            <a:extLst>
              <a:ext uri="{FF2B5EF4-FFF2-40B4-BE49-F238E27FC236}">
                <a16:creationId xmlns:a16="http://schemas.microsoft.com/office/drawing/2014/main" id="{53CF9F04-798F-4DC6-F750-379BFA2B937B}"/>
              </a:ext>
            </a:extLst>
          </p:cNvPr>
          <p:cNvSpPr/>
          <p:nvPr/>
        </p:nvSpPr>
        <p:spPr>
          <a:xfrm rot="12636640" flipV="1">
            <a:off x="4885503" y="1484596"/>
            <a:ext cx="1168101" cy="990918"/>
          </a:xfrm>
          <a:prstGeom prst="arc">
            <a:avLst>
              <a:gd name="adj1" fmla="val 14810173"/>
              <a:gd name="adj2" fmla="val 0"/>
            </a:avLst>
          </a:prstGeom>
          <a:ln w="158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68" name="弧形 67">
            <a:extLst>
              <a:ext uri="{FF2B5EF4-FFF2-40B4-BE49-F238E27FC236}">
                <a16:creationId xmlns:a16="http://schemas.microsoft.com/office/drawing/2014/main" id="{1E998224-D558-1A54-5626-4AF658607014}"/>
              </a:ext>
            </a:extLst>
          </p:cNvPr>
          <p:cNvSpPr/>
          <p:nvPr/>
        </p:nvSpPr>
        <p:spPr>
          <a:xfrm rot="12636640" flipV="1">
            <a:off x="5788343" y="1484596"/>
            <a:ext cx="1168101" cy="990918"/>
          </a:xfrm>
          <a:prstGeom prst="arc">
            <a:avLst>
              <a:gd name="adj1" fmla="val 14810173"/>
              <a:gd name="adj2" fmla="val 0"/>
            </a:avLst>
          </a:prstGeom>
          <a:ln w="158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69" name="弧形 68">
            <a:extLst>
              <a:ext uri="{FF2B5EF4-FFF2-40B4-BE49-F238E27FC236}">
                <a16:creationId xmlns:a16="http://schemas.microsoft.com/office/drawing/2014/main" id="{C4271C50-D5F8-77D7-D16B-32F720F0162B}"/>
              </a:ext>
            </a:extLst>
          </p:cNvPr>
          <p:cNvSpPr/>
          <p:nvPr/>
        </p:nvSpPr>
        <p:spPr>
          <a:xfrm rot="12636640" flipV="1">
            <a:off x="6690125" y="1484596"/>
            <a:ext cx="1168101" cy="990918"/>
          </a:xfrm>
          <a:prstGeom prst="arc">
            <a:avLst>
              <a:gd name="adj1" fmla="val 14810173"/>
              <a:gd name="adj2" fmla="val 0"/>
            </a:avLst>
          </a:prstGeom>
          <a:ln w="158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5055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7B708D-9B96-F3B7-9DC8-2822CFD1ECA9}"/>
              </a:ext>
            </a:extLst>
          </p:cNvPr>
          <p:cNvSpPr/>
          <p:nvPr/>
        </p:nvSpPr>
        <p:spPr>
          <a:xfrm>
            <a:off x="3098661" y="1312567"/>
            <a:ext cx="2686049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SODB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C380D7-1451-1D60-5795-960DFB044930}"/>
              </a:ext>
            </a:extLst>
          </p:cNvPr>
          <p:cNvSpPr/>
          <p:nvPr/>
        </p:nvSpPr>
        <p:spPr>
          <a:xfrm>
            <a:off x="6301784" y="1312567"/>
            <a:ext cx="1646463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trailing bits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1EE1E8-99B2-A62B-3DD4-299FD2648813}"/>
              </a:ext>
            </a:extLst>
          </p:cNvPr>
          <p:cNvSpPr txBox="1"/>
          <p:nvPr/>
        </p:nvSpPr>
        <p:spPr>
          <a:xfrm>
            <a:off x="5873970" y="138915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E5DD74-C9B1-4F46-F42A-B764ACA21D66}"/>
              </a:ext>
            </a:extLst>
          </p:cNvPr>
          <p:cNvSpPr txBox="1"/>
          <p:nvPr/>
        </p:nvSpPr>
        <p:spPr>
          <a:xfrm>
            <a:off x="8037507" y="138915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BA7164-05B8-0DCB-3148-D28D2E20976D}"/>
              </a:ext>
            </a:extLst>
          </p:cNvPr>
          <p:cNvSpPr/>
          <p:nvPr/>
        </p:nvSpPr>
        <p:spPr>
          <a:xfrm>
            <a:off x="8465321" y="1312567"/>
            <a:ext cx="1646463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RBSP</a:t>
            </a:r>
            <a:endParaRPr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2CD39C-49CC-B61B-7077-DDD8598B79A1}"/>
              </a:ext>
            </a:extLst>
          </p:cNvPr>
          <p:cNvSpPr/>
          <p:nvPr/>
        </p:nvSpPr>
        <p:spPr>
          <a:xfrm>
            <a:off x="3098661" y="2873881"/>
            <a:ext cx="2686049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NALU-header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36ED71-D7AE-5DD6-CD20-B58F68D9BEA4}"/>
              </a:ext>
            </a:extLst>
          </p:cNvPr>
          <p:cNvSpPr/>
          <p:nvPr/>
        </p:nvSpPr>
        <p:spPr>
          <a:xfrm>
            <a:off x="6301784" y="2873880"/>
            <a:ext cx="1646463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EBSP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4636EE-C147-8EE0-8965-3D4A0AA05685}"/>
              </a:ext>
            </a:extLst>
          </p:cNvPr>
          <p:cNvSpPr txBox="1"/>
          <p:nvPr/>
        </p:nvSpPr>
        <p:spPr>
          <a:xfrm>
            <a:off x="5873970" y="2950471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AEA0BB-B7D9-86E7-10F0-21604346A96E}"/>
              </a:ext>
            </a:extLst>
          </p:cNvPr>
          <p:cNvSpPr txBox="1"/>
          <p:nvPr/>
        </p:nvSpPr>
        <p:spPr>
          <a:xfrm>
            <a:off x="8037507" y="2950471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3339AF-2F99-4C11-D351-EC773CDABC53}"/>
              </a:ext>
            </a:extLst>
          </p:cNvPr>
          <p:cNvSpPr/>
          <p:nvPr/>
        </p:nvSpPr>
        <p:spPr>
          <a:xfrm>
            <a:off x="8465321" y="2873880"/>
            <a:ext cx="1646463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NALU</a:t>
            </a:r>
            <a:endParaRPr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64CE5C-9743-2255-7F9C-F5ADFA10883A}"/>
              </a:ext>
            </a:extLst>
          </p:cNvPr>
          <p:cNvSpPr/>
          <p:nvPr/>
        </p:nvSpPr>
        <p:spPr>
          <a:xfrm>
            <a:off x="3098661" y="2093225"/>
            <a:ext cx="2686049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RBSP</a:t>
            </a:r>
            <a:endParaRPr lang="zh-CN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A753CB-ABD4-D120-9B7D-727476F37D14}"/>
              </a:ext>
            </a:extLst>
          </p:cNvPr>
          <p:cNvSpPr/>
          <p:nvPr/>
        </p:nvSpPr>
        <p:spPr>
          <a:xfrm>
            <a:off x="6301784" y="2093224"/>
            <a:ext cx="1646463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extend byte(0x03)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C0B0770-BB4C-C905-B361-861D07E5C348}"/>
              </a:ext>
            </a:extLst>
          </p:cNvPr>
          <p:cNvSpPr txBox="1"/>
          <p:nvPr/>
        </p:nvSpPr>
        <p:spPr>
          <a:xfrm>
            <a:off x="5873970" y="2169815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54A3D3-A886-F2F2-9906-3284A3C0ED1D}"/>
              </a:ext>
            </a:extLst>
          </p:cNvPr>
          <p:cNvSpPr txBox="1"/>
          <p:nvPr/>
        </p:nvSpPr>
        <p:spPr>
          <a:xfrm>
            <a:off x="8037507" y="2169815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F2178FF-02B4-B034-990B-C2E72B6D9FE0}"/>
              </a:ext>
            </a:extLst>
          </p:cNvPr>
          <p:cNvSpPr/>
          <p:nvPr/>
        </p:nvSpPr>
        <p:spPr>
          <a:xfrm>
            <a:off x="8465321" y="2093224"/>
            <a:ext cx="1646463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EBSP</a:t>
            </a:r>
            <a:endParaRPr lang="zh-CN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EA8E8FC-1959-32A4-929A-0EC75D8D3B96}"/>
              </a:ext>
            </a:extLst>
          </p:cNvPr>
          <p:cNvSpPr/>
          <p:nvPr/>
        </p:nvSpPr>
        <p:spPr>
          <a:xfrm>
            <a:off x="3098661" y="3654537"/>
            <a:ext cx="2686049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Start-code</a:t>
            </a:r>
            <a:endParaRPr lang="zh-CN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69E60EC-C0BF-C650-8B5C-063FF427754F}"/>
              </a:ext>
            </a:extLst>
          </p:cNvPr>
          <p:cNvSpPr/>
          <p:nvPr/>
        </p:nvSpPr>
        <p:spPr>
          <a:xfrm>
            <a:off x="6301784" y="3654536"/>
            <a:ext cx="1646463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NALU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FBD8DCE-6250-F344-FE6A-E5C3BA1EF11A}"/>
              </a:ext>
            </a:extLst>
          </p:cNvPr>
          <p:cNvSpPr txBox="1"/>
          <p:nvPr/>
        </p:nvSpPr>
        <p:spPr>
          <a:xfrm>
            <a:off x="5873970" y="373112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A641C28-889C-0FA1-365A-5C5558D01D32}"/>
              </a:ext>
            </a:extLst>
          </p:cNvPr>
          <p:cNvSpPr txBox="1"/>
          <p:nvPr/>
        </p:nvSpPr>
        <p:spPr>
          <a:xfrm>
            <a:off x="8037507" y="373112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5F4A2F-11E7-33BC-53BC-A962AF917730}"/>
              </a:ext>
            </a:extLst>
          </p:cNvPr>
          <p:cNvSpPr/>
          <p:nvPr/>
        </p:nvSpPr>
        <p:spPr>
          <a:xfrm>
            <a:off x="8465321" y="3654536"/>
            <a:ext cx="1646463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4ACF583-139F-7418-6223-2B6B9443F0EF}"/>
              </a:ext>
            </a:extLst>
          </p:cNvPr>
          <p:cNvSpPr/>
          <p:nvPr/>
        </p:nvSpPr>
        <p:spPr>
          <a:xfrm>
            <a:off x="3098662" y="4511783"/>
            <a:ext cx="1485900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EF54911-F977-5104-DA51-6F8BDCD57A5B}"/>
              </a:ext>
            </a:extLst>
          </p:cNvPr>
          <p:cNvSpPr txBox="1"/>
          <p:nvPr/>
        </p:nvSpPr>
        <p:spPr>
          <a:xfrm>
            <a:off x="7282394" y="458837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B5ADF2-60FB-D68B-238D-AD98E8B29C63}"/>
              </a:ext>
            </a:extLst>
          </p:cNvPr>
          <p:cNvSpPr/>
          <p:nvPr/>
        </p:nvSpPr>
        <p:spPr>
          <a:xfrm>
            <a:off x="8465321" y="4511782"/>
            <a:ext cx="1646463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775576C-5DA9-C865-5BE7-C92C4E37D2E2}"/>
              </a:ext>
            </a:extLst>
          </p:cNvPr>
          <p:cNvSpPr/>
          <p:nvPr/>
        </p:nvSpPr>
        <p:spPr>
          <a:xfrm>
            <a:off x="4961478" y="4511782"/>
            <a:ext cx="1646463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6744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A89A7F-1144-2725-F416-56C48A644B6C}"/>
              </a:ext>
            </a:extLst>
          </p:cNvPr>
          <p:cNvSpPr/>
          <p:nvPr/>
        </p:nvSpPr>
        <p:spPr>
          <a:xfrm>
            <a:off x="6449787" y="1149281"/>
            <a:ext cx="2686049" cy="522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SODB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434F32-40E7-C6EF-BFE4-7233389F6916}"/>
              </a:ext>
            </a:extLst>
          </p:cNvPr>
          <p:cNvSpPr/>
          <p:nvPr/>
        </p:nvSpPr>
        <p:spPr>
          <a:xfrm>
            <a:off x="5041760" y="2096338"/>
            <a:ext cx="2686049" cy="522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CB9F0E-97A1-F60E-7A02-2FB378798860}"/>
              </a:ext>
            </a:extLst>
          </p:cNvPr>
          <p:cNvSpPr/>
          <p:nvPr/>
        </p:nvSpPr>
        <p:spPr>
          <a:xfrm>
            <a:off x="7727810" y="2096338"/>
            <a:ext cx="1408026" cy="522514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补齐字节</a:t>
            </a:r>
            <a:endParaRPr lang="en-US" altLang="zh-CN" b="1" dirty="0"/>
          </a:p>
          <a:p>
            <a:pPr algn="ctr"/>
            <a:r>
              <a:rPr lang="en-US" altLang="zh-CN" b="1" dirty="0"/>
              <a:t>Trailing Bits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19A605-4C8D-1EE1-20B6-D75FCC359C15}"/>
              </a:ext>
            </a:extLst>
          </p:cNvPr>
          <p:cNvSpPr/>
          <p:nvPr/>
        </p:nvSpPr>
        <p:spPr>
          <a:xfrm>
            <a:off x="4266154" y="3074168"/>
            <a:ext cx="4869682" cy="5225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9DFFF7-6EEA-3857-F41A-88D94BC5C4C1}"/>
              </a:ext>
            </a:extLst>
          </p:cNvPr>
          <p:cNvSpPr/>
          <p:nvPr/>
        </p:nvSpPr>
        <p:spPr>
          <a:xfrm>
            <a:off x="5360168" y="3074168"/>
            <a:ext cx="452803" cy="52251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0x03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B22C30-5CE1-CA61-DE9C-483DFC2FCD2B}"/>
              </a:ext>
            </a:extLst>
          </p:cNvPr>
          <p:cNvSpPr/>
          <p:nvPr/>
        </p:nvSpPr>
        <p:spPr>
          <a:xfrm>
            <a:off x="7414323" y="3074168"/>
            <a:ext cx="452803" cy="52251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0x03</a:t>
            </a:r>
            <a:endParaRPr lang="zh-CN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B04422-8683-A35A-D347-4AABC1A96BF3}"/>
              </a:ext>
            </a:extLst>
          </p:cNvPr>
          <p:cNvSpPr/>
          <p:nvPr/>
        </p:nvSpPr>
        <p:spPr>
          <a:xfrm>
            <a:off x="4266154" y="4023737"/>
            <a:ext cx="4869682" cy="5225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NALU payload</a:t>
            </a:r>
            <a:endParaRPr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94D82D-4A77-C855-50A5-C192FE883EDF}"/>
              </a:ext>
            </a:extLst>
          </p:cNvPr>
          <p:cNvSpPr/>
          <p:nvPr/>
        </p:nvSpPr>
        <p:spPr>
          <a:xfrm>
            <a:off x="2925327" y="4023737"/>
            <a:ext cx="1340827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NALU header</a:t>
            </a:r>
            <a:endParaRPr lang="zh-CN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FB8570E-E554-C89E-F0EF-9A2142761740}"/>
              </a:ext>
            </a:extLst>
          </p:cNvPr>
          <p:cNvSpPr/>
          <p:nvPr/>
        </p:nvSpPr>
        <p:spPr>
          <a:xfrm>
            <a:off x="2925327" y="4959489"/>
            <a:ext cx="6210509" cy="5225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NALU</a:t>
            </a:r>
            <a:endParaRPr lang="zh-CN" alt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E2FDBA2-923F-AC0E-B265-22702772FB22}"/>
              </a:ext>
            </a:extLst>
          </p:cNvPr>
          <p:cNvSpPr/>
          <p:nvPr/>
        </p:nvSpPr>
        <p:spPr>
          <a:xfrm>
            <a:off x="1584500" y="4959489"/>
            <a:ext cx="1340827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Start</a:t>
            </a:r>
          </a:p>
          <a:p>
            <a:pPr algn="ctr"/>
            <a:r>
              <a:rPr lang="en-US" altLang="zh-CN" b="1" dirty="0"/>
              <a:t>code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A116029-6F84-85E3-CEFB-26440C782555}"/>
              </a:ext>
            </a:extLst>
          </p:cNvPr>
          <p:cNvSpPr txBox="1"/>
          <p:nvPr/>
        </p:nvSpPr>
        <p:spPr>
          <a:xfrm>
            <a:off x="9225617" y="217292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9F542F1-0FC3-913F-82A2-32BCE212A9C2}"/>
              </a:ext>
            </a:extLst>
          </p:cNvPr>
          <p:cNvSpPr/>
          <p:nvPr/>
        </p:nvSpPr>
        <p:spPr>
          <a:xfrm>
            <a:off x="9653431" y="2096338"/>
            <a:ext cx="1646463" cy="5225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RBSP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27A3523-9F5E-5B1A-4B88-7AB2D9DA07EE}"/>
              </a:ext>
            </a:extLst>
          </p:cNvPr>
          <p:cNvSpPr txBox="1"/>
          <p:nvPr/>
        </p:nvSpPr>
        <p:spPr>
          <a:xfrm>
            <a:off x="9225617" y="410032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32B9B51-3E09-1D85-42C3-17695CB976B8}"/>
              </a:ext>
            </a:extLst>
          </p:cNvPr>
          <p:cNvSpPr/>
          <p:nvPr/>
        </p:nvSpPr>
        <p:spPr>
          <a:xfrm>
            <a:off x="9653431" y="4023737"/>
            <a:ext cx="1646463" cy="5225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NALU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E493248-4A58-2E34-B104-A076DECA6C33}"/>
              </a:ext>
            </a:extLst>
          </p:cNvPr>
          <p:cNvSpPr txBox="1"/>
          <p:nvPr/>
        </p:nvSpPr>
        <p:spPr>
          <a:xfrm>
            <a:off x="9225617" y="315075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02DE1D2-9A99-E746-AA02-0BF213D9BDA0}"/>
              </a:ext>
            </a:extLst>
          </p:cNvPr>
          <p:cNvSpPr/>
          <p:nvPr/>
        </p:nvSpPr>
        <p:spPr>
          <a:xfrm>
            <a:off x="9653431" y="3074168"/>
            <a:ext cx="1646463" cy="5225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EBSP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7B48B91-6A1B-B0CC-7B44-741B9179985D}"/>
              </a:ext>
            </a:extLst>
          </p:cNvPr>
          <p:cNvSpPr txBox="1"/>
          <p:nvPr/>
        </p:nvSpPr>
        <p:spPr>
          <a:xfrm>
            <a:off x="9225617" y="503608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340CCBC-8BF0-9CC5-3B4F-5BF799DDAFE9}"/>
              </a:ext>
            </a:extLst>
          </p:cNvPr>
          <p:cNvSpPr/>
          <p:nvPr/>
        </p:nvSpPr>
        <p:spPr>
          <a:xfrm>
            <a:off x="9653431" y="4959489"/>
            <a:ext cx="1646463" cy="5225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3896A8A-EBA1-CF61-DBBC-ED08D0E1FBC8}"/>
              </a:ext>
            </a:extLst>
          </p:cNvPr>
          <p:cNvSpPr txBox="1"/>
          <p:nvPr/>
        </p:nvSpPr>
        <p:spPr>
          <a:xfrm>
            <a:off x="9225617" y="122336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D5F0800-C6BF-6041-4A3C-692A5EC4B502}"/>
              </a:ext>
            </a:extLst>
          </p:cNvPr>
          <p:cNvSpPr/>
          <p:nvPr/>
        </p:nvSpPr>
        <p:spPr>
          <a:xfrm>
            <a:off x="9653431" y="1146769"/>
            <a:ext cx="1646463" cy="522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SODB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1095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3F18BEF-0B88-3702-298E-0C46C3FBDE16}"/>
              </a:ext>
            </a:extLst>
          </p:cNvPr>
          <p:cNvSpPr/>
          <p:nvPr/>
        </p:nvSpPr>
        <p:spPr>
          <a:xfrm>
            <a:off x="2672605" y="4599751"/>
            <a:ext cx="1767251" cy="522514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  <a:p>
            <a:pPr algn="ctr"/>
            <a:r>
              <a:rPr lang="en-US" altLang="zh-CN" b="1" dirty="0"/>
              <a:t>(SPS)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0CD333-6E16-D8BC-B079-0246BF9334CB}"/>
              </a:ext>
            </a:extLst>
          </p:cNvPr>
          <p:cNvSpPr/>
          <p:nvPr/>
        </p:nvSpPr>
        <p:spPr>
          <a:xfrm>
            <a:off x="4439859" y="4599751"/>
            <a:ext cx="1767253" cy="522514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</a:p>
          <a:p>
            <a:pPr algn="ctr"/>
            <a:r>
              <a:rPr lang="en-US" altLang="zh-CN" b="1" dirty="0"/>
              <a:t>(PPS)</a:t>
            </a:r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984C37-C5E2-E202-838C-D9ED80CD3EF0}"/>
              </a:ext>
            </a:extLst>
          </p:cNvPr>
          <p:cNvSpPr/>
          <p:nvPr/>
        </p:nvSpPr>
        <p:spPr>
          <a:xfrm>
            <a:off x="6207112" y="4599751"/>
            <a:ext cx="1767253" cy="522514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86D9DB-DE0F-15E8-4B99-BC7A3C6A7AA7}"/>
              </a:ext>
            </a:extLst>
          </p:cNvPr>
          <p:cNvSpPr/>
          <p:nvPr/>
        </p:nvSpPr>
        <p:spPr>
          <a:xfrm>
            <a:off x="7974365" y="4599751"/>
            <a:ext cx="1767253" cy="522514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C66B25-BCFA-8186-F7DE-84D718321AB6}"/>
              </a:ext>
            </a:extLst>
          </p:cNvPr>
          <p:cNvSpPr/>
          <p:nvPr/>
        </p:nvSpPr>
        <p:spPr>
          <a:xfrm>
            <a:off x="2672607" y="5630333"/>
            <a:ext cx="1399860" cy="522514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00 00 00 01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48E947-6BBE-845F-0892-66A65BC257E8}"/>
              </a:ext>
            </a:extLst>
          </p:cNvPr>
          <p:cNvSpPr/>
          <p:nvPr/>
        </p:nvSpPr>
        <p:spPr>
          <a:xfrm>
            <a:off x="4072467" y="5630333"/>
            <a:ext cx="5669151" cy="522514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NALU</a:t>
            </a:r>
            <a:endParaRPr lang="zh-CN" altLang="en-US" b="1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7A80212-8F0E-0A17-E95C-6C68D8F5B00F}"/>
              </a:ext>
            </a:extLst>
          </p:cNvPr>
          <p:cNvCxnSpPr>
            <a:cxnSpLocks/>
          </p:cNvCxnSpPr>
          <p:nvPr/>
        </p:nvCxnSpPr>
        <p:spPr>
          <a:xfrm flipH="1">
            <a:off x="2672606" y="5114233"/>
            <a:ext cx="1767252" cy="5161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0BAFB97-5B90-F420-0222-0295A48FCA00}"/>
              </a:ext>
            </a:extLst>
          </p:cNvPr>
          <p:cNvCxnSpPr>
            <a:cxnSpLocks/>
          </p:cNvCxnSpPr>
          <p:nvPr/>
        </p:nvCxnSpPr>
        <p:spPr>
          <a:xfrm>
            <a:off x="6207112" y="5122265"/>
            <a:ext cx="3534506" cy="50806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DEFD38F-E9DE-C891-C317-DE2E594010AB}"/>
              </a:ext>
            </a:extLst>
          </p:cNvPr>
          <p:cNvSpPr/>
          <p:nvPr/>
        </p:nvSpPr>
        <p:spPr>
          <a:xfrm>
            <a:off x="2672606" y="614405"/>
            <a:ext cx="533400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version</a:t>
            </a:r>
            <a:endParaRPr lang="zh-CN" altLang="en-US" sz="14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5130CDC-5645-7E79-3C82-E199D42465E9}"/>
              </a:ext>
            </a:extLst>
          </p:cNvPr>
          <p:cNvSpPr/>
          <p:nvPr/>
        </p:nvSpPr>
        <p:spPr>
          <a:xfrm>
            <a:off x="7355115" y="1576496"/>
            <a:ext cx="963385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nalu</a:t>
            </a:r>
            <a:r>
              <a:rPr lang="en-US" altLang="zh-CN" b="1" dirty="0"/>
              <a:t> </a:t>
            </a:r>
            <a:r>
              <a:rPr lang="en-US" altLang="zh-CN" b="1" dirty="0" err="1"/>
              <a:t>len</a:t>
            </a:r>
            <a:endParaRPr lang="zh-CN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556A1-6556-9DDC-F2CE-F8A469877361}"/>
              </a:ext>
            </a:extLst>
          </p:cNvPr>
          <p:cNvSpPr/>
          <p:nvPr/>
        </p:nvSpPr>
        <p:spPr>
          <a:xfrm>
            <a:off x="8318500" y="1576496"/>
            <a:ext cx="1423118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NALU</a:t>
            </a:r>
            <a:endParaRPr lang="zh-CN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7BAB10-C5F0-A099-C41C-0B733908788D}"/>
              </a:ext>
            </a:extLst>
          </p:cNvPr>
          <p:cNvSpPr/>
          <p:nvPr/>
        </p:nvSpPr>
        <p:spPr>
          <a:xfrm>
            <a:off x="4439859" y="3569169"/>
            <a:ext cx="2816677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GOP</a:t>
            </a:r>
            <a:endParaRPr lang="zh-CN" altLang="en-US" b="1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74841DC-4963-88AA-9227-CD636DACDA70}"/>
              </a:ext>
            </a:extLst>
          </p:cNvPr>
          <p:cNvCxnSpPr>
            <a:cxnSpLocks/>
          </p:cNvCxnSpPr>
          <p:nvPr/>
        </p:nvCxnSpPr>
        <p:spPr>
          <a:xfrm flipH="1">
            <a:off x="2672606" y="4098906"/>
            <a:ext cx="1767253" cy="48639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64FC671-BC92-88D9-9B83-EDCEC66B8F21}"/>
              </a:ext>
            </a:extLst>
          </p:cNvPr>
          <p:cNvCxnSpPr>
            <a:cxnSpLocks/>
          </p:cNvCxnSpPr>
          <p:nvPr/>
        </p:nvCxnSpPr>
        <p:spPr>
          <a:xfrm>
            <a:off x="7256536" y="4088072"/>
            <a:ext cx="2485082" cy="52612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A6171735-8095-03A8-7C02-8DB46E6A7BED}"/>
              </a:ext>
            </a:extLst>
          </p:cNvPr>
          <p:cNvSpPr/>
          <p:nvPr/>
        </p:nvSpPr>
        <p:spPr>
          <a:xfrm>
            <a:off x="4439859" y="2538587"/>
            <a:ext cx="1767253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1CB3BB1-E539-AECA-DD05-B3EB2A0F86A0}"/>
              </a:ext>
            </a:extLst>
          </p:cNvPr>
          <p:cNvSpPr/>
          <p:nvPr/>
        </p:nvSpPr>
        <p:spPr>
          <a:xfrm>
            <a:off x="6207112" y="2538587"/>
            <a:ext cx="1767253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E48F188-FEC0-9C67-A906-15FB37B2FC80}"/>
              </a:ext>
            </a:extLst>
          </p:cNvPr>
          <p:cNvSpPr/>
          <p:nvPr/>
        </p:nvSpPr>
        <p:spPr>
          <a:xfrm>
            <a:off x="7974365" y="2538587"/>
            <a:ext cx="1767253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5088B8F-CB75-24F8-BCBA-CA5EDA776560}"/>
              </a:ext>
            </a:extLst>
          </p:cNvPr>
          <p:cNvSpPr/>
          <p:nvPr/>
        </p:nvSpPr>
        <p:spPr>
          <a:xfrm>
            <a:off x="2672607" y="2545810"/>
            <a:ext cx="1775484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extradata</a:t>
            </a:r>
            <a:endParaRPr lang="zh-CN" altLang="en-US" b="1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3D644AE-A8D0-C649-E079-58FE19B23199}"/>
              </a:ext>
            </a:extLst>
          </p:cNvPr>
          <p:cNvCxnSpPr>
            <a:cxnSpLocks/>
          </p:cNvCxnSpPr>
          <p:nvPr/>
        </p:nvCxnSpPr>
        <p:spPr>
          <a:xfrm>
            <a:off x="9733386" y="2099010"/>
            <a:ext cx="8232" cy="45763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0E462A3-F98C-44DE-5789-FBFCBD5E3CC3}"/>
              </a:ext>
            </a:extLst>
          </p:cNvPr>
          <p:cNvCxnSpPr>
            <a:cxnSpLocks/>
          </p:cNvCxnSpPr>
          <p:nvPr/>
        </p:nvCxnSpPr>
        <p:spPr>
          <a:xfrm>
            <a:off x="7346883" y="2106233"/>
            <a:ext cx="627482" cy="4323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A9DCBF6E-7F47-DF47-4999-87A34691A72D}"/>
              </a:ext>
            </a:extLst>
          </p:cNvPr>
          <p:cNvSpPr/>
          <p:nvPr/>
        </p:nvSpPr>
        <p:spPr>
          <a:xfrm>
            <a:off x="3199656" y="614405"/>
            <a:ext cx="594787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profile</a:t>
            </a:r>
            <a:endParaRPr lang="zh-CN" altLang="en-US" sz="1400" b="1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C33DFE9-0542-9DD9-ECC9-A4D101FE4F43}"/>
              </a:ext>
            </a:extLst>
          </p:cNvPr>
          <p:cNvSpPr/>
          <p:nvPr/>
        </p:nvSpPr>
        <p:spPr>
          <a:xfrm>
            <a:off x="3794443" y="614405"/>
            <a:ext cx="806449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compatibility</a:t>
            </a:r>
            <a:endParaRPr lang="zh-CN" altLang="en-US" sz="1400" b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FAC4869-F7A8-CD88-67BD-5240173D9458}"/>
              </a:ext>
            </a:extLst>
          </p:cNvPr>
          <p:cNvSpPr/>
          <p:nvPr/>
        </p:nvSpPr>
        <p:spPr>
          <a:xfrm>
            <a:off x="4600892" y="614405"/>
            <a:ext cx="577851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level</a:t>
            </a:r>
            <a:endParaRPr lang="zh-CN" altLang="en-US" sz="1400" b="1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B66A060-7E3A-A7CF-E105-9891A8BFA986}"/>
              </a:ext>
            </a:extLst>
          </p:cNvPr>
          <p:cNvSpPr/>
          <p:nvPr/>
        </p:nvSpPr>
        <p:spPr>
          <a:xfrm>
            <a:off x="5178743" y="614405"/>
            <a:ext cx="711200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Nalu</a:t>
            </a:r>
            <a:r>
              <a:rPr lang="en-US" altLang="zh-CN" sz="1400" b="1" dirty="0"/>
              <a:t> length size</a:t>
            </a:r>
            <a:endParaRPr lang="zh-CN" altLang="en-US" sz="1400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154BC06-F3DC-57A0-9DCE-CBB38D1D5BD3}"/>
              </a:ext>
            </a:extLst>
          </p:cNvPr>
          <p:cNvSpPr/>
          <p:nvPr/>
        </p:nvSpPr>
        <p:spPr>
          <a:xfrm>
            <a:off x="5889943" y="614405"/>
            <a:ext cx="857250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Number of SPS </a:t>
            </a:r>
            <a:r>
              <a:rPr lang="en-US" altLang="zh-CN" sz="1400" b="1" dirty="0" err="1"/>
              <a:t>Nalus</a:t>
            </a:r>
            <a:endParaRPr lang="zh-CN" altLang="en-US" sz="1400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830C83B-3EED-4EB5-9D1D-C9E81E0DD302}"/>
              </a:ext>
            </a:extLst>
          </p:cNvPr>
          <p:cNvSpPr/>
          <p:nvPr/>
        </p:nvSpPr>
        <p:spPr>
          <a:xfrm>
            <a:off x="6739608" y="614405"/>
            <a:ext cx="510025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SPS size</a:t>
            </a:r>
            <a:endParaRPr lang="zh-CN" altLang="en-US" sz="1400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7F9240B-18F2-583E-4227-4B92D5B422AE}"/>
              </a:ext>
            </a:extLst>
          </p:cNvPr>
          <p:cNvSpPr/>
          <p:nvPr/>
        </p:nvSpPr>
        <p:spPr>
          <a:xfrm>
            <a:off x="7242048" y="614405"/>
            <a:ext cx="572735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SPS data</a:t>
            </a:r>
            <a:endParaRPr lang="zh-CN" altLang="en-US" sz="1400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665D2C8-E337-0F6F-CE64-D4C5801804D3}"/>
              </a:ext>
            </a:extLst>
          </p:cNvPr>
          <p:cNvSpPr/>
          <p:nvPr/>
        </p:nvSpPr>
        <p:spPr>
          <a:xfrm>
            <a:off x="7808433" y="614405"/>
            <a:ext cx="857250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Number of PPS </a:t>
            </a:r>
            <a:r>
              <a:rPr lang="en-US" altLang="zh-CN" sz="1400" b="1" dirty="0" err="1"/>
              <a:t>Nalus</a:t>
            </a:r>
            <a:endParaRPr lang="zh-CN" altLang="en-US" sz="1400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9981B3D-B6DF-AC86-900D-0E3DB38DEE33}"/>
              </a:ext>
            </a:extLst>
          </p:cNvPr>
          <p:cNvSpPr/>
          <p:nvPr/>
        </p:nvSpPr>
        <p:spPr>
          <a:xfrm>
            <a:off x="8658098" y="614405"/>
            <a:ext cx="517134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PPS size</a:t>
            </a:r>
            <a:endParaRPr lang="zh-CN" altLang="en-US" sz="1400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AADFCA4-D167-31D0-33D4-8AD045F3C1DB}"/>
              </a:ext>
            </a:extLst>
          </p:cNvPr>
          <p:cNvSpPr/>
          <p:nvPr/>
        </p:nvSpPr>
        <p:spPr>
          <a:xfrm>
            <a:off x="9175232" y="614405"/>
            <a:ext cx="566385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PPS data</a:t>
            </a:r>
            <a:endParaRPr lang="zh-CN" altLang="en-US" sz="1400" b="1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34A47C0-81BE-CCFC-6CD5-D3CF1B150160}"/>
              </a:ext>
            </a:extLst>
          </p:cNvPr>
          <p:cNvCxnSpPr>
            <a:cxnSpLocks/>
          </p:cNvCxnSpPr>
          <p:nvPr/>
        </p:nvCxnSpPr>
        <p:spPr>
          <a:xfrm flipH="1">
            <a:off x="4469021" y="1136919"/>
            <a:ext cx="5264365" cy="140166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5F44731-783E-460B-C2FE-51F0AB54E4D8}"/>
              </a:ext>
            </a:extLst>
          </p:cNvPr>
          <p:cNvCxnSpPr>
            <a:cxnSpLocks/>
          </p:cNvCxnSpPr>
          <p:nvPr/>
        </p:nvCxnSpPr>
        <p:spPr>
          <a:xfrm>
            <a:off x="2672606" y="1136919"/>
            <a:ext cx="0" cy="141972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F2E69F0A-7940-CB33-989B-A303DCBDA79C}"/>
              </a:ext>
            </a:extLst>
          </p:cNvPr>
          <p:cNvCxnSpPr>
            <a:cxnSpLocks/>
          </p:cNvCxnSpPr>
          <p:nvPr/>
        </p:nvCxnSpPr>
        <p:spPr>
          <a:xfrm>
            <a:off x="2662653" y="3068324"/>
            <a:ext cx="1777205" cy="48639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EF5C5380-075F-E810-65BE-1CEED6BAB385}"/>
              </a:ext>
            </a:extLst>
          </p:cNvPr>
          <p:cNvCxnSpPr>
            <a:cxnSpLocks/>
          </p:cNvCxnSpPr>
          <p:nvPr/>
        </p:nvCxnSpPr>
        <p:spPr>
          <a:xfrm flipH="1">
            <a:off x="7256536" y="3068324"/>
            <a:ext cx="2476850" cy="48639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93F452BF-515F-3797-1E29-3A92E58EE7AD}"/>
              </a:ext>
            </a:extLst>
          </p:cNvPr>
          <p:cNvSpPr txBox="1"/>
          <p:nvPr/>
        </p:nvSpPr>
        <p:spPr>
          <a:xfrm>
            <a:off x="1626744" y="172858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AVCC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8F558DA-02E0-F952-C51B-D13AD41625AC}"/>
              </a:ext>
            </a:extLst>
          </p:cNvPr>
          <p:cNvSpPr txBox="1"/>
          <p:nvPr/>
        </p:nvSpPr>
        <p:spPr>
          <a:xfrm>
            <a:off x="1610724" y="518761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annexb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F688AE3-2BEC-684A-2FA6-9DC3A9D2D113}"/>
              </a:ext>
            </a:extLst>
          </p:cNvPr>
          <p:cNvSpPr/>
          <p:nvPr/>
        </p:nvSpPr>
        <p:spPr>
          <a:xfrm>
            <a:off x="2563229" y="514350"/>
            <a:ext cx="7274735" cy="2637064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1BD6898-6443-16A6-20B9-85E4A92F4B32}"/>
              </a:ext>
            </a:extLst>
          </p:cNvPr>
          <p:cNvSpPr/>
          <p:nvPr/>
        </p:nvSpPr>
        <p:spPr>
          <a:xfrm>
            <a:off x="2563229" y="4462769"/>
            <a:ext cx="7274735" cy="181556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5617E6-780F-ADE2-DFE4-DFDF63ABA75D}"/>
              </a:ext>
            </a:extLst>
          </p:cNvPr>
          <p:cNvSpPr/>
          <p:nvPr/>
        </p:nvSpPr>
        <p:spPr>
          <a:xfrm>
            <a:off x="1624694" y="930729"/>
            <a:ext cx="359228" cy="3592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6B216A-A140-01F3-6870-456A545EB39C}"/>
              </a:ext>
            </a:extLst>
          </p:cNvPr>
          <p:cNvSpPr/>
          <p:nvPr/>
        </p:nvSpPr>
        <p:spPr>
          <a:xfrm>
            <a:off x="1983922" y="930729"/>
            <a:ext cx="359228" cy="3592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FA1206-A53A-B9AD-42B6-FA9C782355B7}"/>
              </a:ext>
            </a:extLst>
          </p:cNvPr>
          <p:cNvSpPr/>
          <p:nvPr/>
        </p:nvSpPr>
        <p:spPr>
          <a:xfrm>
            <a:off x="2343150" y="930729"/>
            <a:ext cx="359228" cy="3592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35FD52-94BF-18E2-CD21-7725274EEB18}"/>
              </a:ext>
            </a:extLst>
          </p:cNvPr>
          <p:cNvSpPr/>
          <p:nvPr/>
        </p:nvSpPr>
        <p:spPr>
          <a:xfrm>
            <a:off x="2702378" y="930729"/>
            <a:ext cx="359228" cy="3592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D9FC95-2D01-AFB7-0C0D-41633777F335}"/>
              </a:ext>
            </a:extLst>
          </p:cNvPr>
          <p:cNvSpPr/>
          <p:nvPr/>
        </p:nvSpPr>
        <p:spPr>
          <a:xfrm>
            <a:off x="3061606" y="930729"/>
            <a:ext cx="359228" cy="3592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58EBDF-FC61-C481-326D-4EC65688AF25}"/>
              </a:ext>
            </a:extLst>
          </p:cNvPr>
          <p:cNvSpPr/>
          <p:nvPr/>
        </p:nvSpPr>
        <p:spPr>
          <a:xfrm>
            <a:off x="3420834" y="930729"/>
            <a:ext cx="359228" cy="3592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E6960D-4BF1-CE0B-3E91-850201D38F69}"/>
              </a:ext>
            </a:extLst>
          </p:cNvPr>
          <p:cNvSpPr/>
          <p:nvPr/>
        </p:nvSpPr>
        <p:spPr>
          <a:xfrm>
            <a:off x="3780062" y="930729"/>
            <a:ext cx="359228" cy="3592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77DDE1D-3C83-ABC8-02E2-A9A02F944005}"/>
              </a:ext>
            </a:extLst>
          </p:cNvPr>
          <p:cNvSpPr/>
          <p:nvPr/>
        </p:nvSpPr>
        <p:spPr>
          <a:xfrm>
            <a:off x="4139290" y="930729"/>
            <a:ext cx="359228" cy="3592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847AB5-A788-8A9E-7C6F-58D61FD1900D}"/>
              </a:ext>
            </a:extLst>
          </p:cNvPr>
          <p:cNvSpPr/>
          <p:nvPr/>
        </p:nvSpPr>
        <p:spPr>
          <a:xfrm>
            <a:off x="4498518" y="930729"/>
            <a:ext cx="359228" cy="3592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64D312-AD2E-D096-4454-0E2AC8DE0D16}"/>
              </a:ext>
            </a:extLst>
          </p:cNvPr>
          <p:cNvSpPr/>
          <p:nvPr/>
        </p:nvSpPr>
        <p:spPr>
          <a:xfrm>
            <a:off x="4857746" y="930729"/>
            <a:ext cx="359228" cy="3592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A4A821-C561-F134-12F7-BBA186944720}"/>
              </a:ext>
            </a:extLst>
          </p:cNvPr>
          <p:cNvSpPr/>
          <p:nvPr/>
        </p:nvSpPr>
        <p:spPr>
          <a:xfrm>
            <a:off x="5216974" y="930729"/>
            <a:ext cx="359228" cy="3592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AE774E-B59F-A170-3929-8D434A429510}"/>
              </a:ext>
            </a:extLst>
          </p:cNvPr>
          <p:cNvSpPr/>
          <p:nvPr/>
        </p:nvSpPr>
        <p:spPr>
          <a:xfrm>
            <a:off x="5576202" y="930729"/>
            <a:ext cx="359228" cy="3592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2335A3-08EB-844F-7AE6-181ABD10A639}"/>
              </a:ext>
            </a:extLst>
          </p:cNvPr>
          <p:cNvSpPr/>
          <p:nvPr/>
        </p:nvSpPr>
        <p:spPr>
          <a:xfrm>
            <a:off x="5935430" y="930729"/>
            <a:ext cx="359228" cy="3592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11B588-3613-FF89-FB43-F93036B1B89B}"/>
              </a:ext>
            </a:extLst>
          </p:cNvPr>
          <p:cNvSpPr/>
          <p:nvPr/>
        </p:nvSpPr>
        <p:spPr>
          <a:xfrm>
            <a:off x="6294658" y="930729"/>
            <a:ext cx="359228" cy="3592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29CFC3D-288F-52FD-2ECD-6956EE9B838D}"/>
              </a:ext>
            </a:extLst>
          </p:cNvPr>
          <p:cNvSpPr/>
          <p:nvPr/>
        </p:nvSpPr>
        <p:spPr>
          <a:xfrm>
            <a:off x="6653886" y="930729"/>
            <a:ext cx="359228" cy="3592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0FCFD5-CCD2-DDD8-B1F4-CD6ECAC4FD79}"/>
              </a:ext>
            </a:extLst>
          </p:cNvPr>
          <p:cNvSpPr/>
          <p:nvPr/>
        </p:nvSpPr>
        <p:spPr>
          <a:xfrm>
            <a:off x="7013114" y="930729"/>
            <a:ext cx="359228" cy="3592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0F49AB-9428-47F8-644B-0FF515E9F8C9}"/>
              </a:ext>
            </a:extLst>
          </p:cNvPr>
          <p:cNvSpPr txBox="1"/>
          <p:nvPr/>
        </p:nvSpPr>
        <p:spPr>
          <a:xfrm>
            <a:off x="1566248" y="489857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高字节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193BFBF-E3C4-FBAA-E2BF-8A2678253135}"/>
              </a:ext>
            </a:extLst>
          </p:cNvPr>
          <p:cNvSpPr txBox="1"/>
          <p:nvPr/>
        </p:nvSpPr>
        <p:spPr>
          <a:xfrm>
            <a:off x="6531421" y="489857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低字节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2653158-4331-E0FD-E2D9-F32B6A5C625B}"/>
              </a:ext>
            </a:extLst>
          </p:cNvPr>
          <p:cNvSpPr txBox="1"/>
          <p:nvPr/>
        </p:nvSpPr>
        <p:spPr>
          <a:xfrm>
            <a:off x="439580" y="920625"/>
            <a:ext cx="10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RGB565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8C9BC6-1B6A-E76F-E1FC-24A9685F4645}"/>
              </a:ext>
            </a:extLst>
          </p:cNvPr>
          <p:cNvSpPr/>
          <p:nvPr/>
        </p:nvSpPr>
        <p:spPr>
          <a:xfrm>
            <a:off x="1624694" y="1802369"/>
            <a:ext cx="359228" cy="3592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F57F71E-1B34-03AA-B51C-891AFB065D3B}"/>
              </a:ext>
            </a:extLst>
          </p:cNvPr>
          <p:cNvSpPr/>
          <p:nvPr/>
        </p:nvSpPr>
        <p:spPr>
          <a:xfrm>
            <a:off x="1983922" y="1802369"/>
            <a:ext cx="359228" cy="3592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3AFFE5A-BC07-7619-EC96-0B01404880CA}"/>
              </a:ext>
            </a:extLst>
          </p:cNvPr>
          <p:cNvSpPr/>
          <p:nvPr/>
        </p:nvSpPr>
        <p:spPr>
          <a:xfrm>
            <a:off x="2343150" y="1802369"/>
            <a:ext cx="359228" cy="3592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B56CC3-30D8-08EB-5B2E-BB57B7A6CB5A}"/>
              </a:ext>
            </a:extLst>
          </p:cNvPr>
          <p:cNvSpPr/>
          <p:nvPr/>
        </p:nvSpPr>
        <p:spPr>
          <a:xfrm>
            <a:off x="2702378" y="1802369"/>
            <a:ext cx="359228" cy="3592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C7E2591-940C-67F9-5922-67A9D1F0583D}"/>
              </a:ext>
            </a:extLst>
          </p:cNvPr>
          <p:cNvSpPr/>
          <p:nvPr/>
        </p:nvSpPr>
        <p:spPr>
          <a:xfrm>
            <a:off x="3061606" y="1802369"/>
            <a:ext cx="359228" cy="3592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EEDD15A-B7BF-BDEE-769F-92B76018C861}"/>
              </a:ext>
            </a:extLst>
          </p:cNvPr>
          <p:cNvSpPr/>
          <p:nvPr/>
        </p:nvSpPr>
        <p:spPr>
          <a:xfrm>
            <a:off x="3420834" y="1802369"/>
            <a:ext cx="359228" cy="3592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B8E041C-A568-FBD0-0CCB-D0A7745DF1A7}"/>
              </a:ext>
            </a:extLst>
          </p:cNvPr>
          <p:cNvSpPr/>
          <p:nvPr/>
        </p:nvSpPr>
        <p:spPr>
          <a:xfrm>
            <a:off x="3780062" y="1802369"/>
            <a:ext cx="359228" cy="3592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B7D3A1F-A702-91D4-3314-12A59E58CA20}"/>
              </a:ext>
            </a:extLst>
          </p:cNvPr>
          <p:cNvSpPr/>
          <p:nvPr/>
        </p:nvSpPr>
        <p:spPr>
          <a:xfrm>
            <a:off x="4139290" y="1802369"/>
            <a:ext cx="359228" cy="3592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BB91973-5183-6E53-F1E2-F68A811F508C}"/>
              </a:ext>
            </a:extLst>
          </p:cNvPr>
          <p:cNvSpPr/>
          <p:nvPr/>
        </p:nvSpPr>
        <p:spPr>
          <a:xfrm>
            <a:off x="4498518" y="1802369"/>
            <a:ext cx="359228" cy="3592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8257991-7087-E891-F928-20D3B7D2C06D}"/>
              </a:ext>
            </a:extLst>
          </p:cNvPr>
          <p:cNvSpPr/>
          <p:nvPr/>
        </p:nvSpPr>
        <p:spPr>
          <a:xfrm>
            <a:off x="4857746" y="1802369"/>
            <a:ext cx="359228" cy="3592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D7E35D-C062-447A-BBC7-F89CDBE1CB0B}"/>
              </a:ext>
            </a:extLst>
          </p:cNvPr>
          <p:cNvSpPr/>
          <p:nvPr/>
        </p:nvSpPr>
        <p:spPr>
          <a:xfrm>
            <a:off x="5216974" y="1802369"/>
            <a:ext cx="359228" cy="3592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FE31857-3B8F-99AB-ABF4-7821F8787488}"/>
              </a:ext>
            </a:extLst>
          </p:cNvPr>
          <p:cNvSpPr/>
          <p:nvPr/>
        </p:nvSpPr>
        <p:spPr>
          <a:xfrm>
            <a:off x="5576202" y="1802369"/>
            <a:ext cx="359228" cy="3592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04AFCAC-3D1E-9598-D6B6-6EC0E7EF8860}"/>
              </a:ext>
            </a:extLst>
          </p:cNvPr>
          <p:cNvSpPr/>
          <p:nvPr/>
        </p:nvSpPr>
        <p:spPr>
          <a:xfrm>
            <a:off x="5935430" y="1802369"/>
            <a:ext cx="359228" cy="3592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E50663B-493D-458D-6EC7-89B58E2F46B7}"/>
              </a:ext>
            </a:extLst>
          </p:cNvPr>
          <p:cNvSpPr/>
          <p:nvPr/>
        </p:nvSpPr>
        <p:spPr>
          <a:xfrm>
            <a:off x="6294658" y="1802369"/>
            <a:ext cx="359228" cy="3592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20B12B3-4C5D-22E2-4028-29947346F4C3}"/>
              </a:ext>
            </a:extLst>
          </p:cNvPr>
          <p:cNvSpPr/>
          <p:nvPr/>
        </p:nvSpPr>
        <p:spPr>
          <a:xfrm>
            <a:off x="6653886" y="1802369"/>
            <a:ext cx="359228" cy="3592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B3B3001-C715-CECF-786A-3D1D4D18835D}"/>
              </a:ext>
            </a:extLst>
          </p:cNvPr>
          <p:cNvSpPr/>
          <p:nvPr/>
        </p:nvSpPr>
        <p:spPr>
          <a:xfrm>
            <a:off x="7013114" y="1802369"/>
            <a:ext cx="359228" cy="3592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3DB356D-CC04-4A4C-A9F4-98FE326AB3A6}"/>
              </a:ext>
            </a:extLst>
          </p:cNvPr>
          <p:cNvSpPr txBox="1"/>
          <p:nvPr/>
        </p:nvSpPr>
        <p:spPr>
          <a:xfrm>
            <a:off x="1566248" y="1361497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高字节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2AB76A5-5E6C-7E48-AD76-4854EAAFDFB7}"/>
              </a:ext>
            </a:extLst>
          </p:cNvPr>
          <p:cNvSpPr txBox="1"/>
          <p:nvPr/>
        </p:nvSpPr>
        <p:spPr>
          <a:xfrm>
            <a:off x="6531421" y="1361497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低字节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B46C58E-8E53-8ED0-4222-219CE3AF2DB6}"/>
              </a:ext>
            </a:extLst>
          </p:cNvPr>
          <p:cNvSpPr txBox="1"/>
          <p:nvPr/>
        </p:nvSpPr>
        <p:spPr>
          <a:xfrm>
            <a:off x="439580" y="1792265"/>
            <a:ext cx="10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RGB555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9291675-AABE-38A1-004D-A5D5E4A6F336}"/>
              </a:ext>
            </a:extLst>
          </p:cNvPr>
          <p:cNvSpPr/>
          <p:nvPr/>
        </p:nvSpPr>
        <p:spPr>
          <a:xfrm>
            <a:off x="1566239" y="2684113"/>
            <a:ext cx="277586" cy="2775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6DA54DB-9D0A-401B-1D27-DE91A46A5864}"/>
              </a:ext>
            </a:extLst>
          </p:cNvPr>
          <p:cNvSpPr/>
          <p:nvPr/>
        </p:nvSpPr>
        <p:spPr>
          <a:xfrm>
            <a:off x="1845129" y="2684113"/>
            <a:ext cx="277586" cy="2775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32F15EC-C7E3-6FE0-C4A6-6D97163BACA7}"/>
              </a:ext>
            </a:extLst>
          </p:cNvPr>
          <p:cNvSpPr/>
          <p:nvPr/>
        </p:nvSpPr>
        <p:spPr>
          <a:xfrm>
            <a:off x="2130878" y="2684113"/>
            <a:ext cx="277586" cy="2775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BDC6BF3-8D85-1509-4C7B-B5331334082C}"/>
              </a:ext>
            </a:extLst>
          </p:cNvPr>
          <p:cNvSpPr/>
          <p:nvPr/>
        </p:nvSpPr>
        <p:spPr>
          <a:xfrm>
            <a:off x="2411694" y="2684113"/>
            <a:ext cx="277586" cy="2775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05881FA-E8A9-5A8A-1756-0F4587B654A3}"/>
              </a:ext>
            </a:extLst>
          </p:cNvPr>
          <p:cNvSpPr/>
          <p:nvPr/>
        </p:nvSpPr>
        <p:spPr>
          <a:xfrm>
            <a:off x="2702378" y="2684113"/>
            <a:ext cx="277586" cy="2775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1137F3D-9F2B-9E85-5055-11B64650526B}"/>
              </a:ext>
            </a:extLst>
          </p:cNvPr>
          <p:cNvSpPr txBox="1"/>
          <p:nvPr/>
        </p:nvSpPr>
        <p:spPr>
          <a:xfrm>
            <a:off x="1566248" y="2243241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高字节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BDA06D-98E1-98F1-B630-A6C9B08A656E}"/>
              </a:ext>
            </a:extLst>
          </p:cNvPr>
          <p:cNvSpPr txBox="1"/>
          <p:nvPr/>
        </p:nvSpPr>
        <p:spPr>
          <a:xfrm>
            <a:off x="6531421" y="2243241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低字节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52AD8DE-5A76-061A-DCD8-76C1DEF7C690}"/>
              </a:ext>
            </a:extLst>
          </p:cNvPr>
          <p:cNvSpPr txBox="1"/>
          <p:nvPr/>
        </p:nvSpPr>
        <p:spPr>
          <a:xfrm>
            <a:off x="439580" y="2674009"/>
            <a:ext cx="10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RGB888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2F610AA-DB40-EF5F-325F-9908B98A879E}"/>
              </a:ext>
            </a:extLst>
          </p:cNvPr>
          <p:cNvSpPr/>
          <p:nvPr/>
        </p:nvSpPr>
        <p:spPr>
          <a:xfrm>
            <a:off x="2988127" y="2684113"/>
            <a:ext cx="277586" cy="2775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58A4329-1CD0-25CB-F7F2-EE341DAD8792}"/>
              </a:ext>
            </a:extLst>
          </p:cNvPr>
          <p:cNvSpPr/>
          <p:nvPr/>
        </p:nvSpPr>
        <p:spPr>
          <a:xfrm>
            <a:off x="3273876" y="2684113"/>
            <a:ext cx="277586" cy="2775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B7751B6-F220-5ED3-7056-1EA034F61793}"/>
              </a:ext>
            </a:extLst>
          </p:cNvPr>
          <p:cNvSpPr/>
          <p:nvPr/>
        </p:nvSpPr>
        <p:spPr>
          <a:xfrm>
            <a:off x="3551462" y="2684113"/>
            <a:ext cx="277586" cy="2775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1963B1C-037B-A6DF-9B8C-0B5B888E17F3}"/>
              </a:ext>
            </a:extLst>
          </p:cNvPr>
          <p:cNvSpPr/>
          <p:nvPr/>
        </p:nvSpPr>
        <p:spPr>
          <a:xfrm>
            <a:off x="3829048" y="2684113"/>
            <a:ext cx="277586" cy="2775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B62C85E-87C9-BA82-0E4A-41EFE677AB05}"/>
              </a:ext>
            </a:extLst>
          </p:cNvPr>
          <p:cNvSpPr/>
          <p:nvPr/>
        </p:nvSpPr>
        <p:spPr>
          <a:xfrm>
            <a:off x="4107938" y="2684113"/>
            <a:ext cx="277586" cy="2775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2121EE53-7529-056A-44A5-7606BD247518}"/>
              </a:ext>
            </a:extLst>
          </p:cNvPr>
          <p:cNvSpPr/>
          <p:nvPr/>
        </p:nvSpPr>
        <p:spPr>
          <a:xfrm>
            <a:off x="4393687" y="2684113"/>
            <a:ext cx="277586" cy="2775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8ECED19-AF59-13C1-DD28-DA9185F2071B}"/>
              </a:ext>
            </a:extLst>
          </p:cNvPr>
          <p:cNvSpPr/>
          <p:nvPr/>
        </p:nvSpPr>
        <p:spPr>
          <a:xfrm>
            <a:off x="4674503" y="2684113"/>
            <a:ext cx="277586" cy="2775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F7981C1-D719-26AC-99C8-222F2F58D378}"/>
              </a:ext>
            </a:extLst>
          </p:cNvPr>
          <p:cNvSpPr/>
          <p:nvPr/>
        </p:nvSpPr>
        <p:spPr>
          <a:xfrm>
            <a:off x="4965187" y="2684113"/>
            <a:ext cx="277586" cy="2775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2A923C7A-9358-107A-E33B-A67A1704C273}"/>
              </a:ext>
            </a:extLst>
          </p:cNvPr>
          <p:cNvSpPr/>
          <p:nvPr/>
        </p:nvSpPr>
        <p:spPr>
          <a:xfrm>
            <a:off x="5250936" y="2684113"/>
            <a:ext cx="277586" cy="2775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DBAD2FB-1D62-8972-4F95-A5F60650C152}"/>
              </a:ext>
            </a:extLst>
          </p:cNvPr>
          <p:cNvSpPr/>
          <p:nvPr/>
        </p:nvSpPr>
        <p:spPr>
          <a:xfrm>
            <a:off x="5536685" y="2684113"/>
            <a:ext cx="277586" cy="2775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D953E0B-0B68-E36B-3075-BCB525AA924A}"/>
              </a:ext>
            </a:extLst>
          </p:cNvPr>
          <p:cNvSpPr/>
          <p:nvPr/>
        </p:nvSpPr>
        <p:spPr>
          <a:xfrm>
            <a:off x="5814271" y="2684113"/>
            <a:ext cx="277586" cy="2775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5AC8947-80F2-2D1C-B597-3A139195967F}"/>
              </a:ext>
            </a:extLst>
          </p:cNvPr>
          <p:cNvSpPr/>
          <p:nvPr/>
        </p:nvSpPr>
        <p:spPr>
          <a:xfrm>
            <a:off x="6090551" y="2684113"/>
            <a:ext cx="277586" cy="2775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82E15CA-7887-2228-BB5E-93FC642A8CF9}"/>
              </a:ext>
            </a:extLst>
          </p:cNvPr>
          <p:cNvSpPr/>
          <p:nvPr/>
        </p:nvSpPr>
        <p:spPr>
          <a:xfrm>
            <a:off x="6369441" y="2684113"/>
            <a:ext cx="277586" cy="2775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9C37801-7EE6-337D-8837-44407DF7F77D}"/>
              </a:ext>
            </a:extLst>
          </p:cNvPr>
          <p:cNvSpPr/>
          <p:nvPr/>
        </p:nvSpPr>
        <p:spPr>
          <a:xfrm>
            <a:off x="6655190" y="2684113"/>
            <a:ext cx="277586" cy="2775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94EC373-AD9B-9716-A836-075E431216A8}"/>
              </a:ext>
            </a:extLst>
          </p:cNvPr>
          <p:cNvSpPr/>
          <p:nvPr/>
        </p:nvSpPr>
        <p:spPr>
          <a:xfrm>
            <a:off x="6936006" y="2684113"/>
            <a:ext cx="277586" cy="2775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92FE8A0-DFF1-A41F-6CD6-8A69EC8EB1E1}"/>
              </a:ext>
            </a:extLst>
          </p:cNvPr>
          <p:cNvSpPr/>
          <p:nvPr/>
        </p:nvSpPr>
        <p:spPr>
          <a:xfrm>
            <a:off x="7213592" y="2684113"/>
            <a:ext cx="277586" cy="2775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4D01F0E-0C6D-5FDC-D3C4-3740A15B39EA}"/>
              </a:ext>
            </a:extLst>
          </p:cNvPr>
          <p:cNvSpPr/>
          <p:nvPr/>
        </p:nvSpPr>
        <p:spPr>
          <a:xfrm>
            <a:off x="7499341" y="2684113"/>
            <a:ext cx="277586" cy="2775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885C873-7B37-0844-60C5-7E169CE33686}"/>
              </a:ext>
            </a:extLst>
          </p:cNvPr>
          <p:cNvSpPr/>
          <p:nvPr/>
        </p:nvSpPr>
        <p:spPr>
          <a:xfrm>
            <a:off x="7785090" y="2684113"/>
            <a:ext cx="277586" cy="2775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1F4B20F-E35F-7A7D-9916-B657EA261E89}"/>
              </a:ext>
            </a:extLst>
          </p:cNvPr>
          <p:cNvSpPr/>
          <p:nvPr/>
        </p:nvSpPr>
        <p:spPr>
          <a:xfrm>
            <a:off x="8062676" y="2684113"/>
            <a:ext cx="277586" cy="2775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35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E4BBC7D-E618-BBF0-4C90-B93934FAE141}"/>
              </a:ext>
            </a:extLst>
          </p:cNvPr>
          <p:cNvSpPr/>
          <p:nvPr/>
        </p:nvSpPr>
        <p:spPr>
          <a:xfrm>
            <a:off x="939801" y="430824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9CFABA58-16D1-5F2A-C7B9-4C1219687503}"/>
              </a:ext>
            </a:extLst>
          </p:cNvPr>
          <p:cNvSpPr/>
          <p:nvPr/>
        </p:nvSpPr>
        <p:spPr>
          <a:xfrm>
            <a:off x="965202" y="848127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B3E8DAE5-66A3-2866-644E-7280453ECCFC}"/>
              </a:ext>
            </a:extLst>
          </p:cNvPr>
          <p:cNvSpPr/>
          <p:nvPr/>
        </p:nvSpPr>
        <p:spPr>
          <a:xfrm>
            <a:off x="1299635" y="848127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234298F-030F-5F6C-3975-04FEC901767D}"/>
              </a:ext>
            </a:extLst>
          </p:cNvPr>
          <p:cNvSpPr/>
          <p:nvPr/>
        </p:nvSpPr>
        <p:spPr>
          <a:xfrm>
            <a:off x="1634068" y="430824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ADD784D3-E628-1BD7-B66C-F55D1848AB13}"/>
              </a:ext>
            </a:extLst>
          </p:cNvPr>
          <p:cNvSpPr/>
          <p:nvPr/>
        </p:nvSpPr>
        <p:spPr>
          <a:xfrm>
            <a:off x="1659469" y="848127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AE141529-8D88-C44F-BCB0-2365A7ADCA6C}"/>
              </a:ext>
            </a:extLst>
          </p:cNvPr>
          <p:cNvSpPr/>
          <p:nvPr/>
        </p:nvSpPr>
        <p:spPr>
          <a:xfrm>
            <a:off x="1993902" y="848127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C31B2BF-3DAF-C9A9-5A22-D2809779F05B}"/>
              </a:ext>
            </a:extLst>
          </p:cNvPr>
          <p:cNvSpPr/>
          <p:nvPr/>
        </p:nvSpPr>
        <p:spPr>
          <a:xfrm>
            <a:off x="2328335" y="430824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3" name="等腰三角形 62">
            <a:extLst>
              <a:ext uri="{FF2B5EF4-FFF2-40B4-BE49-F238E27FC236}">
                <a16:creationId xmlns:a16="http://schemas.microsoft.com/office/drawing/2014/main" id="{A85F783C-8739-5F09-8AF8-BE5FF3495643}"/>
              </a:ext>
            </a:extLst>
          </p:cNvPr>
          <p:cNvSpPr/>
          <p:nvPr/>
        </p:nvSpPr>
        <p:spPr>
          <a:xfrm>
            <a:off x="2353736" y="848127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64" name="等腰三角形 63">
            <a:extLst>
              <a:ext uri="{FF2B5EF4-FFF2-40B4-BE49-F238E27FC236}">
                <a16:creationId xmlns:a16="http://schemas.microsoft.com/office/drawing/2014/main" id="{1FD33777-FEEE-FEBF-BB77-728C1FE5901D}"/>
              </a:ext>
            </a:extLst>
          </p:cNvPr>
          <p:cNvSpPr/>
          <p:nvPr/>
        </p:nvSpPr>
        <p:spPr>
          <a:xfrm>
            <a:off x="2688169" y="848127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01C981F-2143-BA64-2C8B-6A14998BD2FF}"/>
              </a:ext>
            </a:extLst>
          </p:cNvPr>
          <p:cNvSpPr/>
          <p:nvPr/>
        </p:nvSpPr>
        <p:spPr>
          <a:xfrm>
            <a:off x="3022602" y="430824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id="{EC44C433-6348-D397-A15A-5471A532CCE1}"/>
              </a:ext>
            </a:extLst>
          </p:cNvPr>
          <p:cNvSpPr/>
          <p:nvPr/>
        </p:nvSpPr>
        <p:spPr>
          <a:xfrm>
            <a:off x="3048003" y="848127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67" name="等腰三角形 66">
            <a:extLst>
              <a:ext uri="{FF2B5EF4-FFF2-40B4-BE49-F238E27FC236}">
                <a16:creationId xmlns:a16="http://schemas.microsoft.com/office/drawing/2014/main" id="{5BB8E3FF-FFF0-CEF1-B909-1D2DA8BC59CD}"/>
              </a:ext>
            </a:extLst>
          </p:cNvPr>
          <p:cNvSpPr/>
          <p:nvPr/>
        </p:nvSpPr>
        <p:spPr>
          <a:xfrm>
            <a:off x="3382436" y="848127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4F48C9D-7482-E07B-5EB4-DB6E9BFC8C98}"/>
              </a:ext>
            </a:extLst>
          </p:cNvPr>
          <p:cNvSpPr/>
          <p:nvPr/>
        </p:nvSpPr>
        <p:spPr>
          <a:xfrm>
            <a:off x="939801" y="1138685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95C3D75F-0708-E25B-8A9A-18213E0AF5B0}"/>
              </a:ext>
            </a:extLst>
          </p:cNvPr>
          <p:cNvSpPr/>
          <p:nvPr/>
        </p:nvSpPr>
        <p:spPr>
          <a:xfrm>
            <a:off x="965202" y="1555988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75C5FB6B-EDCC-2F1B-6941-3D813F2BE17E}"/>
              </a:ext>
            </a:extLst>
          </p:cNvPr>
          <p:cNvSpPr/>
          <p:nvPr/>
        </p:nvSpPr>
        <p:spPr>
          <a:xfrm>
            <a:off x="1299635" y="1555988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D3B6537-60D2-3200-1FF6-C592D98D5BB7}"/>
              </a:ext>
            </a:extLst>
          </p:cNvPr>
          <p:cNvSpPr/>
          <p:nvPr/>
        </p:nvSpPr>
        <p:spPr>
          <a:xfrm>
            <a:off x="1634068" y="1138685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67578789-E928-E265-002E-727832106F1A}"/>
              </a:ext>
            </a:extLst>
          </p:cNvPr>
          <p:cNvSpPr/>
          <p:nvPr/>
        </p:nvSpPr>
        <p:spPr>
          <a:xfrm>
            <a:off x="1659469" y="1555988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90BE6EDE-5220-328A-B302-D399D7D7C934}"/>
              </a:ext>
            </a:extLst>
          </p:cNvPr>
          <p:cNvSpPr/>
          <p:nvPr/>
        </p:nvSpPr>
        <p:spPr>
          <a:xfrm>
            <a:off x="1993902" y="1555988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A2078E8-2639-74A9-08B2-71E6B2EB4D23}"/>
              </a:ext>
            </a:extLst>
          </p:cNvPr>
          <p:cNvSpPr/>
          <p:nvPr/>
        </p:nvSpPr>
        <p:spPr>
          <a:xfrm>
            <a:off x="2328335" y="1138685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5" name="等腰三角形 74">
            <a:extLst>
              <a:ext uri="{FF2B5EF4-FFF2-40B4-BE49-F238E27FC236}">
                <a16:creationId xmlns:a16="http://schemas.microsoft.com/office/drawing/2014/main" id="{BABF1C94-75C1-A02C-1172-D8E66F94C5A9}"/>
              </a:ext>
            </a:extLst>
          </p:cNvPr>
          <p:cNvSpPr/>
          <p:nvPr/>
        </p:nvSpPr>
        <p:spPr>
          <a:xfrm>
            <a:off x="2353736" y="1555988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76" name="等腰三角形 75">
            <a:extLst>
              <a:ext uri="{FF2B5EF4-FFF2-40B4-BE49-F238E27FC236}">
                <a16:creationId xmlns:a16="http://schemas.microsoft.com/office/drawing/2014/main" id="{26D040A7-BD01-96B3-5B52-097678F2E9B7}"/>
              </a:ext>
            </a:extLst>
          </p:cNvPr>
          <p:cNvSpPr/>
          <p:nvPr/>
        </p:nvSpPr>
        <p:spPr>
          <a:xfrm>
            <a:off x="2688169" y="1555988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CC0C262-1594-3976-8964-E09754A61AB5}"/>
              </a:ext>
            </a:extLst>
          </p:cNvPr>
          <p:cNvSpPr/>
          <p:nvPr/>
        </p:nvSpPr>
        <p:spPr>
          <a:xfrm>
            <a:off x="3022602" y="1138685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8" name="等腰三角形 77">
            <a:extLst>
              <a:ext uri="{FF2B5EF4-FFF2-40B4-BE49-F238E27FC236}">
                <a16:creationId xmlns:a16="http://schemas.microsoft.com/office/drawing/2014/main" id="{BD181A5F-CE31-375E-97F0-8D652ED6DE63}"/>
              </a:ext>
            </a:extLst>
          </p:cNvPr>
          <p:cNvSpPr/>
          <p:nvPr/>
        </p:nvSpPr>
        <p:spPr>
          <a:xfrm>
            <a:off x="3048003" y="1555988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5E18D4C5-7985-BDC1-6CAA-1230E02233F6}"/>
              </a:ext>
            </a:extLst>
          </p:cNvPr>
          <p:cNvSpPr/>
          <p:nvPr/>
        </p:nvSpPr>
        <p:spPr>
          <a:xfrm>
            <a:off x="3382436" y="1555988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5F93EAB-9C79-6E51-AC86-7DBA92E6F3CB}"/>
              </a:ext>
            </a:extLst>
          </p:cNvPr>
          <p:cNvSpPr/>
          <p:nvPr/>
        </p:nvSpPr>
        <p:spPr>
          <a:xfrm>
            <a:off x="939801" y="1843207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1" name="等腰三角形 80">
            <a:extLst>
              <a:ext uri="{FF2B5EF4-FFF2-40B4-BE49-F238E27FC236}">
                <a16:creationId xmlns:a16="http://schemas.microsoft.com/office/drawing/2014/main" id="{7F140EBC-DE01-DA2A-D043-406F3D244D52}"/>
              </a:ext>
            </a:extLst>
          </p:cNvPr>
          <p:cNvSpPr/>
          <p:nvPr/>
        </p:nvSpPr>
        <p:spPr>
          <a:xfrm>
            <a:off x="965202" y="2260510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82" name="等腰三角形 81">
            <a:extLst>
              <a:ext uri="{FF2B5EF4-FFF2-40B4-BE49-F238E27FC236}">
                <a16:creationId xmlns:a16="http://schemas.microsoft.com/office/drawing/2014/main" id="{1B61001F-99A4-C38D-D003-F5AB204CA4BD}"/>
              </a:ext>
            </a:extLst>
          </p:cNvPr>
          <p:cNvSpPr/>
          <p:nvPr/>
        </p:nvSpPr>
        <p:spPr>
          <a:xfrm>
            <a:off x="1299635" y="2260510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A741EA5-6191-A380-93F2-AAA082D6043B}"/>
              </a:ext>
            </a:extLst>
          </p:cNvPr>
          <p:cNvSpPr/>
          <p:nvPr/>
        </p:nvSpPr>
        <p:spPr>
          <a:xfrm>
            <a:off x="1634068" y="1843207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4" name="等腰三角形 83">
            <a:extLst>
              <a:ext uri="{FF2B5EF4-FFF2-40B4-BE49-F238E27FC236}">
                <a16:creationId xmlns:a16="http://schemas.microsoft.com/office/drawing/2014/main" id="{6C5ED95F-44A2-89C2-DA78-1C3CE1104CCE}"/>
              </a:ext>
            </a:extLst>
          </p:cNvPr>
          <p:cNvSpPr/>
          <p:nvPr/>
        </p:nvSpPr>
        <p:spPr>
          <a:xfrm>
            <a:off x="1659469" y="2260510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85" name="等腰三角形 84">
            <a:extLst>
              <a:ext uri="{FF2B5EF4-FFF2-40B4-BE49-F238E27FC236}">
                <a16:creationId xmlns:a16="http://schemas.microsoft.com/office/drawing/2014/main" id="{0CA4B71E-3D3E-3304-807D-E3B93B6B75A1}"/>
              </a:ext>
            </a:extLst>
          </p:cNvPr>
          <p:cNvSpPr/>
          <p:nvPr/>
        </p:nvSpPr>
        <p:spPr>
          <a:xfrm>
            <a:off x="1993902" y="2260510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8882246-40A7-2ADA-B38A-AF536D463DA5}"/>
              </a:ext>
            </a:extLst>
          </p:cNvPr>
          <p:cNvSpPr/>
          <p:nvPr/>
        </p:nvSpPr>
        <p:spPr>
          <a:xfrm>
            <a:off x="2328335" y="1843207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7" name="等腰三角形 86">
            <a:extLst>
              <a:ext uri="{FF2B5EF4-FFF2-40B4-BE49-F238E27FC236}">
                <a16:creationId xmlns:a16="http://schemas.microsoft.com/office/drawing/2014/main" id="{560282B8-9538-0B77-CF36-D8D3860B7CE0}"/>
              </a:ext>
            </a:extLst>
          </p:cNvPr>
          <p:cNvSpPr/>
          <p:nvPr/>
        </p:nvSpPr>
        <p:spPr>
          <a:xfrm>
            <a:off x="2353736" y="2260510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88" name="等腰三角形 87">
            <a:extLst>
              <a:ext uri="{FF2B5EF4-FFF2-40B4-BE49-F238E27FC236}">
                <a16:creationId xmlns:a16="http://schemas.microsoft.com/office/drawing/2014/main" id="{5FB91B0C-90F5-D694-1145-5C0DAD0F5432}"/>
              </a:ext>
            </a:extLst>
          </p:cNvPr>
          <p:cNvSpPr/>
          <p:nvPr/>
        </p:nvSpPr>
        <p:spPr>
          <a:xfrm>
            <a:off x="2688169" y="2260510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CCE35CD-DD5A-4928-3FA4-BD7F3340394C}"/>
              </a:ext>
            </a:extLst>
          </p:cNvPr>
          <p:cNvSpPr/>
          <p:nvPr/>
        </p:nvSpPr>
        <p:spPr>
          <a:xfrm>
            <a:off x="3022602" y="1843207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0" name="等腰三角形 89">
            <a:extLst>
              <a:ext uri="{FF2B5EF4-FFF2-40B4-BE49-F238E27FC236}">
                <a16:creationId xmlns:a16="http://schemas.microsoft.com/office/drawing/2014/main" id="{34D2F471-22AC-928F-0F92-C06636D4CBC5}"/>
              </a:ext>
            </a:extLst>
          </p:cNvPr>
          <p:cNvSpPr/>
          <p:nvPr/>
        </p:nvSpPr>
        <p:spPr>
          <a:xfrm>
            <a:off x="3048003" y="2260510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91" name="等腰三角形 90">
            <a:extLst>
              <a:ext uri="{FF2B5EF4-FFF2-40B4-BE49-F238E27FC236}">
                <a16:creationId xmlns:a16="http://schemas.microsoft.com/office/drawing/2014/main" id="{466479B4-89A3-95F9-20EF-BABCA0AC3F26}"/>
              </a:ext>
            </a:extLst>
          </p:cNvPr>
          <p:cNvSpPr/>
          <p:nvPr/>
        </p:nvSpPr>
        <p:spPr>
          <a:xfrm>
            <a:off x="3382436" y="2260510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35335AF-C131-7B65-A84D-2F2209CDA08A}"/>
              </a:ext>
            </a:extLst>
          </p:cNvPr>
          <p:cNvSpPr/>
          <p:nvPr/>
        </p:nvSpPr>
        <p:spPr>
          <a:xfrm>
            <a:off x="939801" y="2549518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3" name="等腰三角形 92">
            <a:extLst>
              <a:ext uri="{FF2B5EF4-FFF2-40B4-BE49-F238E27FC236}">
                <a16:creationId xmlns:a16="http://schemas.microsoft.com/office/drawing/2014/main" id="{347DFF02-BA8F-7D8D-7747-71A5869390D6}"/>
              </a:ext>
            </a:extLst>
          </p:cNvPr>
          <p:cNvSpPr/>
          <p:nvPr/>
        </p:nvSpPr>
        <p:spPr>
          <a:xfrm>
            <a:off x="965202" y="2966821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94" name="等腰三角形 93">
            <a:extLst>
              <a:ext uri="{FF2B5EF4-FFF2-40B4-BE49-F238E27FC236}">
                <a16:creationId xmlns:a16="http://schemas.microsoft.com/office/drawing/2014/main" id="{7683241A-294C-9FCE-53CA-95E32C643747}"/>
              </a:ext>
            </a:extLst>
          </p:cNvPr>
          <p:cNvSpPr/>
          <p:nvPr/>
        </p:nvSpPr>
        <p:spPr>
          <a:xfrm>
            <a:off x="1299635" y="2966821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35BB3F5-B91C-F9A3-85EE-D1E15F0BAF73}"/>
              </a:ext>
            </a:extLst>
          </p:cNvPr>
          <p:cNvSpPr/>
          <p:nvPr/>
        </p:nvSpPr>
        <p:spPr>
          <a:xfrm>
            <a:off x="1634068" y="2549518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6" name="等腰三角形 95">
            <a:extLst>
              <a:ext uri="{FF2B5EF4-FFF2-40B4-BE49-F238E27FC236}">
                <a16:creationId xmlns:a16="http://schemas.microsoft.com/office/drawing/2014/main" id="{94AC0423-333D-231E-D6ED-58B8B2731B64}"/>
              </a:ext>
            </a:extLst>
          </p:cNvPr>
          <p:cNvSpPr/>
          <p:nvPr/>
        </p:nvSpPr>
        <p:spPr>
          <a:xfrm>
            <a:off x="1659469" y="2966821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97" name="等腰三角形 96">
            <a:extLst>
              <a:ext uri="{FF2B5EF4-FFF2-40B4-BE49-F238E27FC236}">
                <a16:creationId xmlns:a16="http://schemas.microsoft.com/office/drawing/2014/main" id="{AF7ADDBE-3A48-707D-205D-7295BCB93AB7}"/>
              </a:ext>
            </a:extLst>
          </p:cNvPr>
          <p:cNvSpPr/>
          <p:nvPr/>
        </p:nvSpPr>
        <p:spPr>
          <a:xfrm>
            <a:off x="1993902" y="2966821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29D854B-D83D-417A-8253-63B89C903EE8}"/>
              </a:ext>
            </a:extLst>
          </p:cNvPr>
          <p:cNvSpPr/>
          <p:nvPr/>
        </p:nvSpPr>
        <p:spPr>
          <a:xfrm>
            <a:off x="2328335" y="2549518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等腰三角形 98">
            <a:extLst>
              <a:ext uri="{FF2B5EF4-FFF2-40B4-BE49-F238E27FC236}">
                <a16:creationId xmlns:a16="http://schemas.microsoft.com/office/drawing/2014/main" id="{FC26AF5C-74FF-E1B2-71C3-009677131F00}"/>
              </a:ext>
            </a:extLst>
          </p:cNvPr>
          <p:cNvSpPr/>
          <p:nvPr/>
        </p:nvSpPr>
        <p:spPr>
          <a:xfrm>
            <a:off x="2353736" y="2966821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00" name="等腰三角形 99">
            <a:extLst>
              <a:ext uri="{FF2B5EF4-FFF2-40B4-BE49-F238E27FC236}">
                <a16:creationId xmlns:a16="http://schemas.microsoft.com/office/drawing/2014/main" id="{29E20A95-B946-1CC5-F07D-649FDA92D76C}"/>
              </a:ext>
            </a:extLst>
          </p:cNvPr>
          <p:cNvSpPr/>
          <p:nvPr/>
        </p:nvSpPr>
        <p:spPr>
          <a:xfrm>
            <a:off x="2688169" y="2966821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DBA42A3-4E14-3FD4-F43A-E692BC06856A}"/>
              </a:ext>
            </a:extLst>
          </p:cNvPr>
          <p:cNvSpPr/>
          <p:nvPr/>
        </p:nvSpPr>
        <p:spPr>
          <a:xfrm>
            <a:off x="3022602" y="2549518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2" name="等腰三角形 101">
            <a:extLst>
              <a:ext uri="{FF2B5EF4-FFF2-40B4-BE49-F238E27FC236}">
                <a16:creationId xmlns:a16="http://schemas.microsoft.com/office/drawing/2014/main" id="{7F59BBB3-E721-17BB-0065-B30CE10908FA}"/>
              </a:ext>
            </a:extLst>
          </p:cNvPr>
          <p:cNvSpPr/>
          <p:nvPr/>
        </p:nvSpPr>
        <p:spPr>
          <a:xfrm>
            <a:off x="3048003" y="2966821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03" name="等腰三角形 102">
            <a:extLst>
              <a:ext uri="{FF2B5EF4-FFF2-40B4-BE49-F238E27FC236}">
                <a16:creationId xmlns:a16="http://schemas.microsoft.com/office/drawing/2014/main" id="{3086039C-D75B-D126-49D9-F6DFB8518701}"/>
              </a:ext>
            </a:extLst>
          </p:cNvPr>
          <p:cNvSpPr/>
          <p:nvPr/>
        </p:nvSpPr>
        <p:spPr>
          <a:xfrm>
            <a:off x="3382436" y="2966821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9DF66D9-916A-4A77-B060-BE66720279FB}"/>
              </a:ext>
            </a:extLst>
          </p:cNvPr>
          <p:cNvSpPr txBox="1"/>
          <p:nvPr/>
        </p:nvSpPr>
        <p:spPr>
          <a:xfrm>
            <a:off x="2019783" y="3302042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YUV444</a:t>
            </a:r>
            <a:endParaRPr lang="zh-CN" altLang="en-US" sz="1100" b="1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BF26D75F-2A7C-40FE-DC12-8DFACE73254B}"/>
              </a:ext>
            </a:extLst>
          </p:cNvPr>
          <p:cNvSpPr/>
          <p:nvPr/>
        </p:nvSpPr>
        <p:spPr>
          <a:xfrm>
            <a:off x="4208800" y="430824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6" name="等腰三角形 105">
            <a:extLst>
              <a:ext uri="{FF2B5EF4-FFF2-40B4-BE49-F238E27FC236}">
                <a16:creationId xmlns:a16="http://schemas.microsoft.com/office/drawing/2014/main" id="{4335C93C-0E5C-BC0E-5EB8-99E17E1CB1FD}"/>
              </a:ext>
            </a:extLst>
          </p:cNvPr>
          <p:cNvSpPr/>
          <p:nvPr/>
        </p:nvSpPr>
        <p:spPr>
          <a:xfrm>
            <a:off x="4234201" y="848127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83FE67B3-D1D2-CCB8-6EDB-24EC9B893E53}"/>
              </a:ext>
            </a:extLst>
          </p:cNvPr>
          <p:cNvSpPr/>
          <p:nvPr/>
        </p:nvSpPr>
        <p:spPr>
          <a:xfrm>
            <a:off x="4903067" y="430824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0" name="等腰三角形 109">
            <a:extLst>
              <a:ext uri="{FF2B5EF4-FFF2-40B4-BE49-F238E27FC236}">
                <a16:creationId xmlns:a16="http://schemas.microsoft.com/office/drawing/2014/main" id="{F823FB59-4C12-458E-17E4-C60B141FDA4D}"/>
              </a:ext>
            </a:extLst>
          </p:cNvPr>
          <p:cNvSpPr/>
          <p:nvPr/>
        </p:nvSpPr>
        <p:spPr>
          <a:xfrm>
            <a:off x="5262901" y="848127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F895BED-A53D-7A09-9446-4CDCA53E4A55}"/>
              </a:ext>
            </a:extLst>
          </p:cNvPr>
          <p:cNvSpPr/>
          <p:nvPr/>
        </p:nvSpPr>
        <p:spPr>
          <a:xfrm>
            <a:off x="5597334" y="430824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等腰三角形 111">
            <a:extLst>
              <a:ext uri="{FF2B5EF4-FFF2-40B4-BE49-F238E27FC236}">
                <a16:creationId xmlns:a16="http://schemas.microsoft.com/office/drawing/2014/main" id="{63F91A41-D27A-1BDC-C277-0D75201C6C46}"/>
              </a:ext>
            </a:extLst>
          </p:cNvPr>
          <p:cNvSpPr/>
          <p:nvPr/>
        </p:nvSpPr>
        <p:spPr>
          <a:xfrm>
            <a:off x="5622735" y="848127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FEE7218B-64B0-BFC4-BB87-D906F38BAE43}"/>
              </a:ext>
            </a:extLst>
          </p:cNvPr>
          <p:cNvSpPr/>
          <p:nvPr/>
        </p:nvSpPr>
        <p:spPr>
          <a:xfrm>
            <a:off x="6291601" y="430824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6" name="等腰三角形 115">
            <a:extLst>
              <a:ext uri="{FF2B5EF4-FFF2-40B4-BE49-F238E27FC236}">
                <a16:creationId xmlns:a16="http://schemas.microsoft.com/office/drawing/2014/main" id="{4AD7426C-9CA9-4CDD-86F3-CC45ADAE1E70}"/>
              </a:ext>
            </a:extLst>
          </p:cNvPr>
          <p:cNvSpPr/>
          <p:nvPr/>
        </p:nvSpPr>
        <p:spPr>
          <a:xfrm>
            <a:off x="6651435" y="848127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7CCE1E97-005F-7114-2ED4-2390C50695E1}"/>
              </a:ext>
            </a:extLst>
          </p:cNvPr>
          <p:cNvSpPr/>
          <p:nvPr/>
        </p:nvSpPr>
        <p:spPr>
          <a:xfrm>
            <a:off x="4208800" y="1138685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8" name="等腰三角形 117">
            <a:extLst>
              <a:ext uri="{FF2B5EF4-FFF2-40B4-BE49-F238E27FC236}">
                <a16:creationId xmlns:a16="http://schemas.microsoft.com/office/drawing/2014/main" id="{A436D0EF-40AD-3E0E-3A92-C44FC44FF5BD}"/>
              </a:ext>
            </a:extLst>
          </p:cNvPr>
          <p:cNvSpPr/>
          <p:nvPr/>
        </p:nvSpPr>
        <p:spPr>
          <a:xfrm>
            <a:off x="4234201" y="1555988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FC1B35C0-4EA8-63A7-3548-DC0626FA3559}"/>
              </a:ext>
            </a:extLst>
          </p:cNvPr>
          <p:cNvSpPr/>
          <p:nvPr/>
        </p:nvSpPr>
        <p:spPr>
          <a:xfrm>
            <a:off x="4903067" y="1138685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2" name="等腰三角形 121">
            <a:extLst>
              <a:ext uri="{FF2B5EF4-FFF2-40B4-BE49-F238E27FC236}">
                <a16:creationId xmlns:a16="http://schemas.microsoft.com/office/drawing/2014/main" id="{37410E39-D768-4D65-E260-2037100D523C}"/>
              </a:ext>
            </a:extLst>
          </p:cNvPr>
          <p:cNvSpPr/>
          <p:nvPr/>
        </p:nvSpPr>
        <p:spPr>
          <a:xfrm>
            <a:off x="5262901" y="1555988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40DC1B5F-134E-7F4A-E458-3E13073ABEDB}"/>
              </a:ext>
            </a:extLst>
          </p:cNvPr>
          <p:cNvSpPr/>
          <p:nvPr/>
        </p:nvSpPr>
        <p:spPr>
          <a:xfrm>
            <a:off x="5597334" y="1138685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4" name="等腰三角形 123">
            <a:extLst>
              <a:ext uri="{FF2B5EF4-FFF2-40B4-BE49-F238E27FC236}">
                <a16:creationId xmlns:a16="http://schemas.microsoft.com/office/drawing/2014/main" id="{A72EEC32-7B54-02E1-417F-0C6CE9DA8C5B}"/>
              </a:ext>
            </a:extLst>
          </p:cNvPr>
          <p:cNvSpPr/>
          <p:nvPr/>
        </p:nvSpPr>
        <p:spPr>
          <a:xfrm>
            <a:off x="5622735" y="1555988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41301DA6-5D41-C3DB-F71B-8443F1043D5A}"/>
              </a:ext>
            </a:extLst>
          </p:cNvPr>
          <p:cNvSpPr/>
          <p:nvPr/>
        </p:nvSpPr>
        <p:spPr>
          <a:xfrm>
            <a:off x="6291601" y="1138685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8" name="等腰三角形 127">
            <a:extLst>
              <a:ext uri="{FF2B5EF4-FFF2-40B4-BE49-F238E27FC236}">
                <a16:creationId xmlns:a16="http://schemas.microsoft.com/office/drawing/2014/main" id="{AC1ADE67-DAA9-1A4F-1ECC-4CB752208F25}"/>
              </a:ext>
            </a:extLst>
          </p:cNvPr>
          <p:cNvSpPr/>
          <p:nvPr/>
        </p:nvSpPr>
        <p:spPr>
          <a:xfrm>
            <a:off x="6651435" y="1555988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5FC32F09-4F79-0A55-CAEA-E266DAB58997}"/>
              </a:ext>
            </a:extLst>
          </p:cNvPr>
          <p:cNvSpPr/>
          <p:nvPr/>
        </p:nvSpPr>
        <p:spPr>
          <a:xfrm>
            <a:off x="4208800" y="1843207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0" name="等腰三角形 129">
            <a:extLst>
              <a:ext uri="{FF2B5EF4-FFF2-40B4-BE49-F238E27FC236}">
                <a16:creationId xmlns:a16="http://schemas.microsoft.com/office/drawing/2014/main" id="{93FD7CB8-CE42-6EC6-396C-2CC6AB820FD3}"/>
              </a:ext>
            </a:extLst>
          </p:cNvPr>
          <p:cNvSpPr/>
          <p:nvPr/>
        </p:nvSpPr>
        <p:spPr>
          <a:xfrm>
            <a:off x="4234201" y="2260510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7F77772F-6FAC-8754-4322-503BBC024C73}"/>
              </a:ext>
            </a:extLst>
          </p:cNvPr>
          <p:cNvSpPr/>
          <p:nvPr/>
        </p:nvSpPr>
        <p:spPr>
          <a:xfrm>
            <a:off x="4903067" y="1843207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4" name="等腰三角形 133">
            <a:extLst>
              <a:ext uri="{FF2B5EF4-FFF2-40B4-BE49-F238E27FC236}">
                <a16:creationId xmlns:a16="http://schemas.microsoft.com/office/drawing/2014/main" id="{7FA7513C-0EB7-320C-D6EB-423DC82531E0}"/>
              </a:ext>
            </a:extLst>
          </p:cNvPr>
          <p:cNvSpPr/>
          <p:nvPr/>
        </p:nvSpPr>
        <p:spPr>
          <a:xfrm>
            <a:off x="5262901" y="2260510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DB81D22-0F15-5C62-C7FB-FFD672569C55}"/>
              </a:ext>
            </a:extLst>
          </p:cNvPr>
          <p:cNvSpPr/>
          <p:nvPr/>
        </p:nvSpPr>
        <p:spPr>
          <a:xfrm>
            <a:off x="5597334" y="1843207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6" name="等腰三角形 135">
            <a:extLst>
              <a:ext uri="{FF2B5EF4-FFF2-40B4-BE49-F238E27FC236}">
                <a16:creationId xmlns:a16="http://schemas.microsoft.com/office/drawing/2014/main" id="{330471FF-4BB8-C742-139E-6AEBCDB52C7E}"/>
              </a:ext>
            </a:extLst>
          </p:cNvPr>
          <p:cNvSpPr/>
          <p:nvPr/>
        </p:nvSpPr>
        <p:spPr>
          <a:xfrm>
            <a:off x="5622735" y="2260510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2B055139-EC91-6814-57D0-9F91F4963956}"/>
              </a:ext>
            </a:extLst>
          </p:cNvPr>
          <p:cNvSpPr/>
          <p:nvPr/>
        </p:nvSpPr>
        <p:spPr>
          <a:xfrm>
            <a:off x="6291601" y="1843207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0" name="等腰三角形 139">
            <a:extLst>
              <a:ext uri="{FF2B5EF4-FFF2-40B4-BE49-F238E27FC236}">
                <a16:creationId xmlns:a16="http://schemas.microsoft.com/office/drawing/2014/main" id="{3C9363E3-034A-43D7-E9B5-ACB697234A49}"/>
              </a:ext>
            </a:extLst>
          </p:cNvPr>
          <p:cNvSpPr/>
          <p:nvPr/>
        </p:nvSpPr>
        <p:spPr>
          <a:xfrm>
            <a:off x="6651435" y="2260510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700A8286-9D4A-C400-F4A4-20A08F0C7974}"/>
              </a:ext>
            </a:extLst>
          </p:cNvPr>
          <p:cNvSpPr/>
          <p:nvPr/>
        </p:nvSpPr>
        <p:spPr>
          <a:xfrm>
            <a:off x="4208800" y="2549518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2" name="等腰三角形 141">
            <a:extLst>
              <a:ext uri="{FF2B5EF4-FFF2-40B4-BE49-F238E27FC236}">
                <a16:creationId xmlns:a16="http://schemas.microsoft.com/office/drawing/2014/main" id="{AC73039F-8E94-F0CB-5B6B-183FCF24DB6A}"/>
              </a:ext>
            </a:extLst>
          </p:cNvPr>
          <p:cNvSpPr/>
          <p:nvPr/>
        </p:nvSpPr>
        <p:spPr>
          <a:xfrm>
            <a:off x="4234201" y="2966821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3B5FFE0-9448-A59B-DB57-C81EDDCE5641}"/>
              </a:ext>
            </a:extLst>
          </p:cNvPr>
          <p:cNvSpPr/>
          <p:nvPr/>
        </p:nvSpPr>
        <p:spPr>
          <a:xfrm>
            <a:off x="4903067" y="2549518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6" name="等腰三角形 145">
            <a:extLst>
              <a:ext uri="{FF2B5EF4-FFF2-40B4-BE49-F238E27FC236}">
                <a16:creationId xmlns:a16="http://schemas.microsoft.com/office/drawing/2014/main" id="{88043084-0A97-EB5B-1FF0-77BCE66364F2}"/>
              </a:ext>
            </a:extLst>
          </p:cNvPr>
          <p:cNvSpPr/>
          <p:nvPr/>
        </p:nvSpPr>
        <p:spPr>
          <a:xfrm>
            <a:off x="5262901" y="2966821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4EC44FCA-11A7-6260-EEE5-14F65CD7775A}"/>
              </a:ext>
            </a:extLst>
          </p:cNvPr>
          <p:cNvSpPr/>
          <p:nvPr/>
        </p:nvSpPr>
        <p:spPr>
          <a:xfrm>
            <a:off x="5597334" y="2549518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8" name="等腰三角形 147">
            <a:extLst>
              <a:ext uri="{FF2B5EF4-FFF2-40B4-BE49-F238E27FC236}">
                <a16:creationId xmlns:a16="http://schemas.microsoft.com/office/drawing/2014/main" id="{DA2B5EE2-D9D0-C972-50BD-225A16BCC0BA}"/>
              </a:ext>
            </a:extLst>
          </p:cNvPr>
          <p:cNvSpPr/>
          <p:nvPr/>
        </p:nvSpPr>
        <p:spPr>
          <a:xfrm>
            <a:off x="5622735" y="2966821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2A39C518-B08D-7BC7-FF1B-9FD29AF1C2DF}"/>
              </a:ext>
            </a:extLst>
          </p:cNvPr>
          <p:cNvSpPr/>
          <p:nvPr/>
        </p:nvSpPr>
        <p:spPr>
          <a:xfrm>
            <a:off x="6291601" y="2549518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2" name="等腰三角形 151">
            <a:extLst>
              <a:ext uri="{FF2B5EF4-FFF2-40B4-BE49-F238E27FC236}">
                <a16:creationId xmlns:a16="http://schemas.microsoft.com/office/drawing/2014/main" id="{762C8600-718B-41AE-5CEB-64DF17FB3921}"/>
              </a:ext>
            </a:extLst>
          </p:cNvPr>
          <p:cNvSpPr/>
          <p:nvPr/>
        </p:nvSpPr>
        <p:spPr>
          <a:xfrm>
            <a:off x="6651435" y="2966821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C51A7138-F6FC-E09D-9146-4DB35113F2FE}"/>
              </a:ext>
            </a:extLst>
          </p:cNvPr>
          <p:cNvSpPr/>
          <p:nvPr/>
        </p:nvSpPr>
        <p:spPr>
          <a:xfrm>
            <a:off x="939801" y="3568616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4" name="等腰三角形 203">
            <a:extLst>
              <a:ext uri="{FF2B5EF4-FFF2-40B4-BE49-F238E27FC236}">
                <a16:creationId xmlns:a16="http://schemas.microsoft.com/office/drawing/2014/main" id="{A7906C54-D675-3697-87CA-5AAB3E7D9E93}"/>
              </a:ext>
            </a:extLst>
          </p:cNvPr>
          <p:cNvSpPr/>
          <p:nvPr/>
        </p:nvSpPr>
        <p:spPr>
          <a:xfrm>
            <a:off x="965202" y="3985919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AFC8C647-64A7-666B-E856-E1A9268123C6}"/>
              </a:ext>
            </a:extLst>
          </p:cNvPr>
          <p:cNvSpPr/>
          <p:nvPr/>
        </p:nvSpPr>
        <p:spPr>
          <a:xfrm>
            <a:off x="1634068" y="3568616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62292006-8D5D-06A2-3719-6159169CE3EE}"/>
              </a:ext>
            </a:extLst>
          </p:cNvPr>
          <p:cNvSpPr/>
          <p:nvPr/>
        </p:nvSpPr>
        <p:spPr>
          <a:xfrm>
            <a:off x="2328335" y="3568616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0" name="等腰三角形 209">
            <a:extLst>
              <a:ext uri="{FF2B5EF4-FFF2-40B4-BE49-F238E27FC236}">
                <a16:creationId xmlns:a16="http://schemas.microsoft.com/office/drawing/2014/main" id="{3CD346E9-FF8C-F318-FEE7-F081BAC507FF}"/>
              </a:ext>
            </a:extLst>
          </p:cNvPr>
          <p:cNvSpPr/>
          <p:nvPr/>
        </p:nvSpPr>
        <p:spPr>
          <a:xfrm>
            <a:off x="2353736" y="3985919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A74C2232-114E-E0E3-7FB7-58CBE4094B14}"/>
              </a:ext>
            </a:extLst>
          </p:cNvPr>
          <p:cNvSpPr/>
          <p:nvPr/>
        </p:nvSpPr>
        <p:spPr>
          <a:xfrm>
            <a:off x="3022602" y="3568616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C3309569-1847-AE83-56E8-2617EEA468A0}"/>
              </a:ext>
            </a:extLst>
          </p:cNvPr>
          <p:cNvSpPr/>
          <p:nvPr/>
        </p:nvSpPr>
        <p:spPr>
          <a:xfrm>
            <a:off x="939801" y="4276477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7" name="等腰三角形 216">
            <a:extLst>
              <a:ext uri="{FF2B5EF4-FFF2-40B4-BE49-F238E27FC236}">
                <a16:creationId xmlns:a16="http://schemas.microsoft.com/office/drawing/2014/main" id="{EBBB0DBB-82BC-43F7-2A5D-A91C5E590250}"/>
              </a:ext>
            </a:extLst>
          </p:cNvPr>
          <p:cNvSpPr/>
          <p:nvPr/>
        </p:nvSpPr>
        <p:spPr>
          <a:xfrm>
            <a:off x="1299635" y="4693780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2B27AB58-23B8-0E2F-0823-4FAB64617954}"/>
              </a:ext>
            </a:extLst>
          </p:cNvPr>
          <p:cNvSpPr/>
          <p:nvPr/>
        </p:nvSpPr>
        <p:spPr>
          <a:xfrm>
            <a:off x="1634068" y="4276477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FA556788-F903-E3C7-3936-DC654711B4D8}"/>
              </a:ext>
            </a:extLst>
          </p:cNvPr>
          <p:cNvSpPr/>
          <p:nvPr/>
        </p:nvSpPr>
        <p:spPr>
          <a:xfrm>
            <a:off x="2328335" y="4276477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3" name="等腰三角形 222">
            <a:extLst>
              <a:ext uri="{FF2B5EF4-FFF2-40B4-BE49-F238E27FC236}">
                <a16:creationId xmlns:a16="http://schemas.microsoft.com/office/drawing/2014/main" id="{F2050E87-352F-234C-32C6-004060D3C478}"/>
              </a:ext>
            </a:extLst>
          </p:cNvPr>
          <p:cNvSpPr/>
          <p:nvPr/>
        </p:nvSpPr>
        <p:spPr>
          <a:xfrm>
            <a:off x="2688169" y="4693780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899C4852-2F30-851F-7CC0-C6EF90FE80C8}"/>
              </a:ext>
            </a:extLst>
          </p:cNvPr>
          <p:cNvSpPr/>
          <p:nvPr/>
        </p:nvSpPr>
        <p:spPr>
          <a:xfrm>
            <a:off x="3022602" y="4276477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379AA205-706B-829F-047E-881ABEF262E8}"/>
              </a:ext>
            </a:extLst>
          </p:cNvPr>
          <p:cNvSpPr/>
          <p:nvPr/>
        </p:nvSpPr>
        <p:spPr>
          <a:xfrm>
            <a:off x="939801" y="4980999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8" name="等腰三角形 227">
            <a:extLst>
              <a:ext uri="{FF2B5EF4-FFF2-40B4-BE49-F238E27FC236}">
                <a16:creationId xmlns:a16="http://schemas.microsoft.com/office/drawing/2014/main" id="{88510CAA-7A19-0203-274E-708A88ECF5EE}"/>
              </a:ext>
            </a:extLst>
          </p:cNvPr>
          <p:cNvSpPr/>
          <p:nvPr/>
        </p:nvSpPr>
        <p:spPr>
          <a:xfrm>
            <a:off x="965202" y="5398302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BA96EC52-5651-7AA1-FA7F-50581DA27340}"/>
              </a:ext>
            </a:extLst>
          </p:cNvPr>
          <p:cNvSpPr/>
          <p:nvPr/>
        </p:nvSpPr>
        <p:spPr>
          <a:xfrm>
            <a:off x="1634068" y="4980999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02355153-21FA-8CDE-EE6B-AB5498C6FA00}"/>
              </a:ext>
            </a:extLst>
          </p:cNvPr>
          <p:cNvSpPr/>
          <p:nvPr/>
        </p:nvSpPr>
        <p:spPr>
          <a:xfrm>
            <a:off x="2328335" y="4980999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34" name="等腰三角形 233">
            <a:extLst>
              <a:ext uri="{FF2B5EF4-FFF2-40B4-BE49-F238E27FC236}">
                <a16:creationId xmlns:a16="http://schemas.microsoft.com/office/drawing/2014/main" id="{D3835270-4FC9-EDA9-5A6E-1604C8291C0A}"/>
              </a:ext>
            </a:extLst>
          </p:cNvPr>
          <p:cNvSpPr/>
          <p:nvPr/>
        </p:nvSpPr>
        <p:spPr>
          <a:xfrm>
            <a:off x="2353736" y="5398302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3AD1552D-C032-A349-0AE1-71DC22B4F2D2}"/>
              </a:ext>
            </a:extLst>
          </p:cNvPr>
          <p:cNvSpPr/>
          <p:nvPr/>
        </p:nvSpPr>
        <p:spPr>
          <a:xfrm>
            <a:off x="3022602" y="4980999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3DB3A989-B5DC-D874-A52B-E0255CFFDDF4}"/>
              </a:ext>
            </a:extLst>
          </p:cNvPr>
          <p:cNvSpPr/>
          <p:nvPr/>
        </p:nvSpPr>
        <p:spPr>
          <a:xfrm>
            <a:off x="939801" y="5687310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1" name="等腰三角形 240">
            <a:extLst>
              <a:ext uri="{FF2B5EF4-FFF2-40B4-BE49-F238E27FC236}">
                <a16:creationId xmlns:a16="http://schemas.microsoft.com/office/drawing/2014/main" id="{38028E6B-09E6-C9C3-8243-F6D76CF632CD}"/>
              </a:ext>
            </a:extLst>
          </p:cNvPr>
          <p:cNvSpPr/>
          <p:nvPr/>
        </p:nvSpPr>
        <p:spPr>
          <a:xfrm>
            <a:off x="1299635" y="6104613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D6563CAC-FE6C-83E5-C9EA-69404C521A4D}"/>
              </a:ext>
            </a:extLst>
          </p:cNvPr>
          <p:cNvSpPr/>
          <p:nvPr/>
        </p:nvSpPr>
        <p:spPr>
          <a:xfrm>
            <a:off x="1634068" y="5687310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1F49AF08-8493-BAF4-0DAC-57CB4810E5F3}"/>
              </a:ext>
            </a:extLst>
          </p:cNvPr>
          <p:cNvSpPr/>
          <p:nvPr/>
        </p:nvSpPr>
        <p:spPr>
          <a:xfrm>
            <a:off x="2328335" y="5687310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7" name="等腰三角形 246">
            <a:extLst>
              <a:ext uri="{FF2B5EF4-FFF2-40B4-BE49-F238E27FC236}">
                <a16:creationId xmlns:a16="http://schemas.microsoft.com/office/drawing/2014/main" id="{FB0A38C3-D49B-637D-D23E-68D52BA368F6}"/>
              </a:ext>
            </a:extLst>
          </p:cNvPr>
          <p:cNvSpPr/>
          <p:nvPr/>
        </p:nvSpPr>
        <p:spPr>
          <a:xfrm>
            <a:off x="2688169" y="6104613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4CEECFEB-1887-1A1E-7942-979506691ABE}"/>
              </a:ext>
            </a:extLst>
          </p:cNvPr>
          <p:cNvSpPr/>
          <p:nvPr/>
        </p:nvSpPr>
        <p:spPr>
          <a:xfrm>
            <a:off x="3022602" y="5687310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0F207936-0AEC-CCBA-D2C5-173C89824FFB}"/>
              </a:ext>
            </a:extLst>
          </p:cNvPr>
          <p:cNvSpPr txBox="1"/>
          <p:nvPr/>
        </p:nvSpPr>
        <p:spPr>
          <a:xfrm>
            <a:off x="1978729" y="6427176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YUV420</a:t>
            </a:r>
            <a:endParaRPr lang="zh-CN" altLang="en-US" sz="1100" b="1" dirty="0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CCA9303E-7B34-3FA2-DABC-93639080F9D3}"/>
              </a:ext>
            </a:extLst>
          </p:cNvPr>
          <p:cNvSpPr txBox="1"/>
          <p:nvPr/>
        </p:nvSpPr>
        <p:spPr>
          <a:xfrm>
            <a:off x="5277127" y="3302042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YUV422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96820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FDA1EB35-D317-6535-D948-C93481DF5A1B}"/>
              </a:ext>
            </a:extLst>
          </p:cNvPr>
          <p:cNvSpPr/>
          <p:nvPr/>
        </p:nvSpPr>
        <p:spPr>
          <a:xfrm>
            <a:off x="976917" y="78188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977EB66-6883-AF3A-2E97-ABFFEB81CBFC}"/>
              </a:ext>
            </a:extLst>
          </p:cNvPr>
          <p:cNvSpPr/>
          <p:nvPr/>
        </p:nvSpPr>
        <p:spPr>
          <a:xfrm>
            <a:off x="1423155" y="78188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Y2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628B995-13F7-1D9C-448C-9C7764574690}"/>
              </a:ext>
            </a:extLst>
          </p:cNvPr>
          <p:cNvSpPr/>
          <p:nvPr/>
        </p:nvSpPr>
        <p:spPr>
          <a:xfrm>
            <a:off x="1869393" y="78188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FC77F9D-F646-3358-AA6E-CC0DF079D1F2}"/>
              </a:ext>
            </a:extLst>
          </p:cNvPr>
          <p:cNvSpPr/>
          <p:nvPr/>
        </p:nvSpPr>
        <p:spPr>
          <a:xfrm>
            <a:off x="2315631" y="78188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Y4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1FFC66A-6E1E-E12C-3368-018545676176}"/>
              </a:ext>
            </a:extLst>
          </p:cNvPr>
          <p:cNvSpPr/>
          <p:nvPr/>
        </p:nvSpPr>
        <p:spPr>
          <a:xfrm>
            <a:off x="530679" y="78188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F2561D8-761D-87FA-D262-9063D961E581}"/>
              </a:ext>
            </a:extLst>
          </p:cNvPr>
          <p:cNvSpPr/>
          <p:nvPr/>
        </p:nvSpPr>
        <p:spPr>
          <a:xfrm>
            <a:off x="2749215" y="78188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2246E00-5C95-82DA-D34E-01039633D880}"/>
              </a:ext>
            </a:extLst>
          </p:cNvPr>
          <p:cNvSpPr/>
          <p:nvPr/>
        </p:nvSpPr>
        <p:spPr>
          <a:xfrm>
            <a:off x="3195453" y="78188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Y6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CBBC59E-E7EB-1A80-E2E5-494E58C9FF0A}"/>
              </a:ext>
            </a:extLst>
          </p:cNvPr>
          <p:cNvSpPr/>
          <p:nvPr/>
        </p:nvSpPr>
        <p:spPr>
          <a:xfrm>
            <a:off x="3641691" y="78188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Y7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A9B3A40-F3B1-C4E5-849D-D7AED76E0374}"/>
              </a:ext>
            </a:extLst>
          </p:cNvPr>
          <p:cNvSpPr/>
          <p:nvPr/>
        </p:nvSpPr>
        <p:spPr>
          <a:xfrm>
            <a:off x="976917" y="1683728"/>
            <a:ext cx="446238" cy="4509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U2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FFC1F86-6D04-5522-8E97-779A53D2FF30}"/>
              </a:ext>
            </a:extLst>
          </p:cNvPr>
          <p:cNvSpPr/>
          <p:nvPr/>
        </p:nvSpPr>
        <p:spPr>
          <a:xfrm>
            <a:off x="1423155" y="1683728"/>
            <a:ext cx="446238" cy="4509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U4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578CDA4-BEF4-9F26-A47D-F18F62CAB136}"/>
              </a:ext>
            </a:extLst>
          </p:cNvPr>
          <p:cNvSpPr/>
          <p:nvPr/>
        </p:nvSpPr>
        <p:spPr>
          <a:xfrm>
            <a:off x="1869393" y="1683728"/>
            <a:ext cx="446238" cy="4509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U5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6F70A1A-6D3B-6EE8-255B-AB4760186277}"/>
              </a:ext>
            </a:extLst>
          </p:cNvPr>
          <p:cNvSpPr/>
          <p:nvPr/>
        </p:nvSpPr>
        <p:spPr>
          <a:xfrm>
            <a:off x="530679" y="1683728"/>
            <a:ext cx="446238" cy="4509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U0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CF6BDB6-57A2-620B-976B-4081E97782F0}"/>
              </a:ext>
            </a:extLst>
          </p:cNvPr>
          <p:cNvSpPr/>
          <p:nvPr/>
        </p:nvSpPr>
        <p:spPr>
          <a:xfrm>
            <a:off x="976917" y="2134648"/>
            <a:ext cx="446238" cy="45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V10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3B3951A7-D670-C36A-9A25-31634D7B2F87}"/>
              </a:ext>
            </a:extLst>
          </p:cNvPr>
          <p:cNvSpPr/>
          <p:nvPr/>
        </p:nvSpPr>
        <p:spPr>
          <a:xfrm>
            <a:off x="1423155" y="2134648"/>
            <a:ext cx="446238" cy="45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V12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869BFDD-8DEB-E26A-C627-A1F32935213C}"/>
              </a:ext>
            </a:extLst>
          </p:cNvPr>
          <p:cNvSpPr/>
          <p:nvPr/>
        </p:nvSpPr>
        <p:spPr>
          <a:xfrm>
            <a:off x="1869393" y="2134648"/>
            <a:ext cx="446238" cy="45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V14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497EB2B-5FF8-23E6-8B7D-2F2DA915271E}"/>
              </a:ext>
            </a:extLst>
          </p:cNvPr>
          <p:cNvSpPr/>
          <p:nvPr/>
        </p:nvSpPr>
        <p:spPr>
          <a:xfrm>
            <a:off x="530679" y="2134648"/>
            <a:ext cx="446238" cy="45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V8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254CF7D-DCAC-F0E3-596A-D3448993D8D8}"/>
              </a:ext>
            </a:extLst>
          </p:cNvPr>
          <p:cNvSpPr txBox="1"/>
          <p:nvPr/>
        </p:nvSpPr>
        <p:spPr>
          <a:xfrm>
            <a:off x="4075275" y="104814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8A52273-2E17-5ADD-C31B-23F4EFD41E50}"/>
              </a:ext>
            </a:extLst>
          </p:cNvPr>
          <p:cNvSpPr txBox="1"/>
          <p:nvPr/>
        </p:nvSpPr>
        <p:spPr>
          <a:xfrm>
            <a:off x="1943659" y="39515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width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8081D50-F84D-AA2F-E5D3-1475F9BA9D9F}"/>
              </a:ext>
            </a:extLst>
          </p:cNvPr>
          <p:cNvSpPr txBox="1"/>
          <p:nvPr/>
        </p:nvSpPr>
        <p:spPr>
          <a:xfrm>
            <a:off x="976917" y="258556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Width/2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FC1BBAA-C2F6-9498-88AC-F63EA173CDF6}"/>
              </a:ext>
            </a:extLst>
          </p:cNvPr>
          <p:cNvSpPr txBox="1"/>
          <p:nvPr/>
        </p:nvSpPr>
        <p:spPr>
          <a:xfrm>
            <a:off x="2309304" y="176531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Height/2</a:t>
            </a:r>
            <a:endParaRPr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4AF3B9A-FB88-5AD5-1A6A-FD75E6FB1FA9}"/>
              </a:ext>
            </a:extLst>
          </p:cNvPr>
          <p:cNvSpPr/>
          <p:nvPr/>
        </p:nvSpPr>
        <p:spPr>
          <a:xfrm>
            <a:off x="976917" y="123280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8D32CBF-923C-352F-E3A0-33D93E1B48BE}"/>
              </a:ext>
            </a:extLst>
          </p:cNvPr>
          <p:cNvSpPr/>
          <p:nvPr/>
        </p:nvSpPr>
        <p:spPr>
          <a:xfrm>
            <a:off x="1423155" y="123280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Y10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F7B9E91B-C1D4-2E4B-BAA5-02221E9EE62E}"/>
              </a:ext>
            </a:extLst>
          </p:cNvPr>
          <p:cNvSpPr/>
          <p:nvPr/>
        </p:nvSpPr>
        <p:spPr>
          <a:xfrm>
            <a:off x="1869393" y="123280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Y11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DEEE137A-DEB8-8FA7-DF88-7D87B56FCCA5}"/>
              </a:ext>
            </a:extLst>
          </p:cNvPr>
          <p:cNvSpPr/>
          <p:nvPr/>
        </p:nvSpPr>
        <p:spPr>
          <a:xfrm>
            <a:off x="2315631" y="123280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Y12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721BFD91-7D6A-26C5-4D3A-23E903DCA26C}"/>
              </a:ext>
            </a:extLst>
          </p:cNvPr>
          <p:cNvSpPr/>
          <p:nvPr/>
        </p:nvSpPr>
        <p:spPr>
          <a:xfrm>
            <a:off x="530679" y="123280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Y8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5AE9B4A-56F4-3194-1602-559F9F877FCC}"/>
              </a:ext>
            </a:extLst>
          </p:cNvPr>
          <p:cNvSpPr/>
          <p:nvPr/>
        </p:nvSpPr>
        <p:spPr>
          <a:xfrm>
            <a:off x="2749215" y="123280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Y13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56D21F62-CFF4-C5D7-8E32-1687495CF636}"/>
              </a:ext>
            </a:extLst>
          </p:cNvPr>
          <p:cNvSpPr/>
          <p:nvPr/>
        </p:nvSpPr>
        <p:spPr>
          <a:xfrm>
            <a:off x="3195453" y="123280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Y14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1F5B77D-7159-5EEC-254F-C550873C304D}"/>
              </a:ext>
            </a:extLst>
          </p:cNvPr>
          <p:cNvSpPr/>
          <p:nvPr/>
        </p:nvSpPr>
        <p:spPr>
          <a:xfrm>
            <a:off x="3641691" y="123280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Y15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1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4463</TotalTime>
  <Words>418</Words>
  <Application>Microsoft Office PowerPoint</Application>
  <PresentationFormat>宽屏</PresentationFormat>
  <Paragraphs>320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颖 宝</dc:creator>
  <cp:lastModifiedBy>颖 宝</cp:lastModifiedBy>
  <cp:revision>19</cp:revision>
  <dcterms:created xsi:type="dcterms:W3CDTF">2023-01-01T04:41:03Z</dcterms:created>
  <dcterms:modified xsi:type="dcterms:W3CDTF">2023-04-02T12:36:30Z</dcterms:modified>
</cp:coreProperties>
</file>