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72D8B-C5EB-4AAF-924F-8441A87177B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5DEE-A56D-4CD6-90C4-5BE8BB23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75DEE-A56D-4CD6-90C4-5BE8BB2304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6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F8305-D31D-0144-86A2-12E988B8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70F77-E455-CD41-D6EF-1A3132FD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AC44-8AC7-5114-EDF6-BAD4E23D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9A30C-DF07-856B-4104-436DAF5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BE3E5-15D8-B634-4B4A-41770A0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1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6933-81E5-7BD1-152C-DE65B34D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F5FD9-0BEE-C08C-620C-7B9C0834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40D7-E927-2DC1-D908-6471C06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1E71D-6F59-331D-1082-64D3EB8E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32C9A-1449-93DA-FC57-37934ACD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89A88-250B-CAFE-E49E-1B9B770F1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F8122-3A51-C351-E368-438F4EA5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F4298-DCCF-DA6E-0EC0-C90E193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71324-A5DB-25B5-E1B9-ECF65645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25B2D-BCE7-6CAE-40E5-2BB4D1D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581A-CD32-57C3-9381-E647D21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6B77D-9024-ABAE-777D-A5B56739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DE98A-39B1-155C-A9E6-8B07A0E0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3912B-F149-32FF-D8EC-89953289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E1C00-C50D-635B-C66B-163C724D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FF38-E1A5-6658-DDBC-74C117FC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1B554-F8B8-7A9F-8596-53FA4749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53AA8-C955-1730-694C-FDE8BE59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E40A8-97B9-6C48-99E3-D61C4C2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8FDA-92B3-1D88-4C58-A09113C4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59F2B-00A6-CC69-A93D-2F257226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879AE-DBC3-B05F-2359-6C467C582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95734-18E4-6363-3E74-0F8C9E061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3D0D3-A914-6E65-D7B9-DC5B871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87550-4092-A448-5EA2-4118EF5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0D3C2-7F56-DB2D-EA2F-3BD4C76C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3BDF-A923-99C5-3B85-E855069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25EF9-0256-45BB-AA37-85F923C1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A926-B4CD-16C2-502A-E8FA92B7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AEEBB-1661-C43F-870D-68D2DAD1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647B6-DBBE-F116-D554-24B6CF75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52F399-270A-7D69-8786-2810C99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2F0D19-4A25-198B-AB18-CCDA7E3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1939C3-4E3E-50A7-96A8-501C1D0A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0022-3416-F79D-C3C9-66C897F4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2BBF1-3640-FDB5-F56D-586E4B77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FE80F-4810-B0B4-B4ED-CC7C8447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AE580-9E5C-1C56-36E4-8746460F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8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707AEC-0E2D-4BE9-2E5A-6B579D86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4C181-A013-C102-82F9-60106E5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24CE6-7BF1-327A-D31A-8ACAECF1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C840-5CD4-1763-BD07-16BAC745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EE35-58BA-2BAE-057E-F89C183A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3A697-F341-A5BD-6FD6-531F9B2D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B9102-BC60-2231-D1BF-C1F2D667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6A7AC-0490-3710-1169-2C85E933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543FD-9A6D-E0BD-9F4B-2A0B9A2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96BC6-EC6C-0837-76BC-83F30D6F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3F7EE-2A86-8701-B0AE-C62E6DF8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6B9CD-B51D-A553-5BC8-0B9432F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D5F89-C68A-DAE6-6460-0F62658F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7FD10-C83B-60D0-335C-CE595D90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FE72-C43C-730A-2FCF-C30EE21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C2CC5D-4AE3-9B98-B268-CB31ECBC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DA138-44F8-1525-F8F0-7EC84BC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DFF6B-4A2E-4131-D0F2-5C076C2DA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BC7B-3B0A-403C-8E48-68B9B49F775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7DAD3-4575-5ACE-E3BA-DFBC441A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B4603-DAC5-1597-3C5A-A05E318A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39C00-31E5-DD1E-A755-D244112C3B4C}"/>
              </a:ext>
            </a:extLst>
          </p:cNvPr>
          <p:cNvSpPr/>
          <p:nvPr/>
        </p:nvSpPr>
        <p:spPr>
          <a:xfrm>
            <a:off x="2069513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2A05D1-882A-82FD-D444-30E1D9E175E8}"/>
              </a:ext>
            </a:extLst>
          </p:cNvPr>
          <p:cNvSpPr/>
          <p:nvPr/>
        </p:nvSpPr>
        <p:spPr>
          <a:xfrm>
            <a:off x="2837376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PS system header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26AFD-6361-7476-6378-36B73599BF21}"/>
              </a:ext>
            </a:extLst>
          </p:cNvPr>
          <p:cNvSpPr/>
          <p:nvPr/>
        </p:nvSpPr>
        <p:spPr>
          <a:xfrm>
            <a:off x="3605239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70229E-B5A4-925D-98F9-0E5286F3DFD1}"/>
              </a:ext>
            </a:extLst>
          </p:cNvPr>
          <p:cNvSpPr/>
          <p:nvPr/>
        </p:nvSpPr>
        <p:spPr>
          <a:xfrm>
            <a:off x="4373102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A9C10B-4C7F-9006-EA7B-6A9168C14EAF}"/>
              </a:ext>
            </a:extLst>
          </p:cNvPr>
          <p:cNvSpPr/>
          <p:nvPr/>
        </p:nvSpPr>
        <p:spPr>
          <a:xfrm>
            <a:off x="5140965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32983C-5F9F-1633-506E-426554AB62B1}"/>
              </a:ext>
            </a:extLst>
          </p:cNvPr>
          <p:cNvSpPr/>
          <p:nvPr/>
        </p:nvSpPr>
        <p:spPr>
          <a:xfrm>
            <a:off x="5908828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6C7F6B-11C0-CDDE-082D-460365C07BA3}"/>
              </a:ext>
            </a:extLst>
          </p:cNvPr>
          <p:cNvSpPr/>
          <p:nvPr/>
        </p:nvSpPr>
        <p:spPr>
          <a:xfrm>
            <a:off x="6676691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F90986-6DB0-0186-538F-8E75D0EE0AD8}"/>
              </a:ext>
            </a:extLst>
          </p:cNvPr>
          <p:cNvSpPr/>
          <p:nvPr/>
        </p:nvSpPr>
        <p:spPr>
          <a:xfrm>
            <a:off x="7444554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8D8CA4-7EEB-B21D-84A9-6074DD870E1D}"/>
              </a:ext>
            </a:extLst>
          </p:cNvPr>
          <p:cNvSpPr/>
          <p:nvPr/>
        </p:nvSpPr>
        <p:spPr>
          <a:xfrm>
            <a:off x="8212417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6CFB92E-5FE1-068B-D4D4-A28F3E67E670}"/>
              </a:ext>
            </a:extLst>
          </p:cNvPr>
          <p:cNvCxnSpPr/>
          <p:nvPr/>
        </p:nvCxnSpPr>
        <p:spPr>
          <a:xfrm flipV="1">
            <a:off x="2069513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126B02-A134-4E80-83D7-CE12D2D3A9EA}"/>
              </a:ext>
            </a:extLst>
          </p:cNvPr>
          <p:cNvCxnSpPr/>
          <p:nvPr/>
        </p:nvCxnSpPr>
        <p:spPr>
          <a:xfrm flipV="1">
            <a:off x="7438701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172486E-1F08-BDA9-DC27-752E536D4A8B}"/>
              </a:ext>
            </a:extLst>
          </p:cNvPr>
          <p:cNvSpPr/>
          <p:nvPr/>
        </p:nvSpPr>
        <p:spPr>
          <a:xfrm>
            <a:off x="8981274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13C4-F0D7-15F8-D813-871DAF473B0B}"/>
              </a:ext>
            </a:extLst>
          </p:cNvPr>
          <p:cNvSpPr/>
          <p:nvPr/>
        </p:nvSpPr>
        <p:spPr>
          <a:xfrm>
            <a:off x="9749137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1102FA-6F9B-CD0B-D0F2-57EE719F463B}"/>
              </a:ext>
            </a:extLst>
          </p:cNvPr>
          <p:cNvCxnSpPr/>
          <p:nvPr/>
        </p:nvCxnSpPr>
        <p:spPr>
          <a:xfrm flipV="1">
            <a:off x="8975421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9E6FA6-9E93-50EA-B2B1-D7754788E379}"/>
              </a:ext>
            </a:extLst>
          </p:cNvPr>
          <p:cNvCxnSpPr/>
          <p:nvPr/>
        </p:nvCxnSpPr>
        <p:spPr>
          <a:xfrm flipV="1">
            <a:off x="10516060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F98E6-1758-56A4-F0F2-16B38F218E75}"/>
              </a:ext>
            </a:extLst>
          </p:cNvPr>
          <p:cNvCxnSpPr/>
          <p:nvPr/>
        </p:nvCxnSpPr>
        <p:spPr>
          <a:xfrm>
            <a:off x="2069513" y="868680"/>
            <a:ext cx="536918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24389C-D6E4-328F-4B97-D54B6A5335B4}"/>
              </a:ext>
            </a:extLst>
          </p:cNvPr>
          <p:cNvCxnSpPr>
            <a:cxnSpLocks/>
          </p:cNvCxnSpPr>
          <p:nvPr/>
        </p:nvCxnSpPr>
        <p:spPr>
          <a:xfrm>
            <a:off x="7438701" y="868680"/>
            <a:ext cx="15367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0D219B0-13C7-3DD5-0C0E-8BCEFB9A126F}"/>
              </a:ext>
            </a:extLst>
          </p:cNvPr>
          <p:cNvCxnSpPr>
            <a:cxnSpLocks/>
          </p:cNvCxnSpPr>
          <p:nvPr/>
        </p:nvCxnSpPr>
        <p:spPr>
          <a:xfrm>
            <a:off x="8980777" y="868680"/>
            <a:ext cx="15367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E3182AB-70E3-E132-31A6-690F6DEFDF0E}"/>
              </a:ext>
            </a:extLst>
          </p:cNvPr>
          <p:cNvSpPr txBox="1"/>
          <p:nvPr/>
        </p:nvSpPr>
        <p:spPr>
          <a:xfrm>
            <a:off x="4661907" y="5311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DEE495-0A82-CB5C-59A2-62486E89842B}"/>
              </a:ext>
            </a:extLst>
          </p:cNvPr>
          <p:cNvSpPr txBox="1"/>
          <p:nvPr/>
        </p:nvSpPr>
        <p:spPr>
          <a:xfrm>
            <a:off x="7976284" y="5311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94F0E8-2A71-B58C-EBCE-DE0C27B1EDC5}"/>
              </a:ext>
            </a:extLst>
          </p:cNvPr>
          <p:cNvSpPr txBox="1"/>
          <p:nvPr/>
        </p:nvSpPr>
        <p:spPr>
          <a:xfrm>
            <a:off x="9499834" y="5311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帧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05DFF3-DA76-6561-B70D-9A48A16DF4A9}"/>
              </a:ext>
            </a:extLst>
          </p:cNvPr>
          <p:cNvSpPr/>
          <p:nvPr/>
        </p:nvSpPr>
        <p:spPr>
          <a:xfrm>
            <a:off x="7444554" y="209198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PES</a:t>
            </a:r>
            <a:r>
              <a:rPr lang="zh-CN" altLang="en-US" sz="1600" b="1" dirty="0">
                <a:solidFill>
                  <a:srgbClr val="FF0000"/>
                </a:solidFill>
              </a:rPr>
              <a:t>头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A8F7BF-1B3D-2BB7-218D-420AD3390153}"/>
              </a:ext>
            </a:extLst>
          </p:cNvPr>
          <p:cNvSpPr/>
          <p:nvPr/>
        </p:nvSpPr>
        <p:spPr>
          <a:xfrm>
            <a:off x="8212417" y="209198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5EA5156-124C-0D92-02F9-8A3E4D8D49FC}"/>
              </a:ext>
            </a:extLst>
          </p:cNvPr>
          <p:cNvCxnSpPr>
            <a:cxnSpLocks/>
          </p:cNvCxnSpPr>
          <p:nvPr/>
        </p:nvCxnSpPr>
        <p:spPr>
          <a:xfrm flipV="1">
            <a:off x="7438701" y="1507197"/>
            <a:ext cx="774710" cy="5847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713BC51-42AD-F159-DD10-85AB781FA97B}"/>
              </a:ext>
            </a:extLst>
          </p:cNvPr>
          <p:cNvCxnSpPr>
            <a:cxnSpLocks/>
          </p:cNvCxnSpPr>
          <p:nvPr/>
        </p:nvCxnSpPr>
        <p:spPr>
          <a:xfrm flipV="1">
            <a:off x="8970755" y="1507197"/>
            <a:ext cx="3672" cy="5847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5C33E4-ECDF-291C-4A3C-8DD8780C6E1B}"/>
              </a:ext>
            </a:extLst>
          </p:cNvPr>
          <p:cNvSpPr/>
          <p:nvPr/>
        </p:nvSpPr>
        <p:spPr>
          <a:xfrm>
            <a:off x="2069513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序列头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D832A8-E09A-BF24-89B7-8DE182B9144E}"/>
              </a:ext>
            </a:extLst>
          </p:cNvPr>
          <p:cNvSpPr/>
          <p:nvPr/>
        </p:nvSpPr>
        <p:spPr>
          <a:xfrm>
            <a:off x="2837376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C96A35-F021-2E6C-943E-B1BC4323C8DD}"/>
              </a:ext>
            </a:extLst>
          </p:cNvPr>
          <p:cNvSpPr/>
          <p:nvPr/>
        </p:nvSpPr>
        <p:spPr>
          <a:xfrm>
            <a:off x="3605239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E41B48-930A-2C94-B657-DFE2117F36C2}"/>
              </a:ext>
            </a:extLst>
          </p:cNvPr>
          <p:cNvSpPr/>
          <p:nvPr/>
        </p:nvSpPr>
        <p:spPr>
          <a:xfrm>
            <a:off x="4373102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F01C24-7F82-1CC6-9EDF-8108344B5596}"/>
              </a:ext>
            </a:extLst>
          </p:cNvPr>
          <p:cNvSpPr/>
          <p:nvPr/>
        </p:nvSpPr>
        <p:spPr>
          <a:xfrm>
            <a:off x="5140965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861C29-9377-BC77-45C4-4B0BB04750B4}"/>
              </a:ext>
            </a:extLst>
          </p:cNvPr>
          <p:cNvSpPr/>
          <p:nvPr/>
        </p:nvSpPr>
        <p:spPr>
          <a:xfrm>
            <a:off x="5908828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D36AB8-5CE4-2CE9-A604-8F0F24DBF2D9}"/>
              </a:ext>
            </a:extLst>
          </p:cNvPr>
          <p:cNvSpPr/>
          <p:nvPr/>
        </p:nvSpPr>
        <p:spPr>
          <a:xfrm>
            <a:off x="2069513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r>
              <a:rPr lang="zh-CN" altLang="en-US" sz="14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855567-48BE-16D3-7751-3F66752A3CF6}"/>
              </a:ext>
            </a:extLst>
          </p:cNvPr>
          <p:cNvSpPr/>
          <p:nvPr/>
        </p:nvSpPr>
        <p:spPr>
          <a:xfrm>
            <a:off x="2837376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3BC7EB-1948-67B5-7FFB-D149408D4727}"/>
              </a:ext>
            </a:extLst>
          </p:cNvPr>
          <p:cNvSpPr/>
          <p:nvPr/>
        </p:nvSpPr>
        <p:spPr>
          <a:xfrm>
            <a:off x="3605239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3441B7-0D43-FAF6-40E0-7B738A0EC87F}"/>
              </a:ext>
            </a:extLst>
          </p:cNvPr>
          <p:cNvSpPr/>
          <p:nvPr/>
        </p:nvSpPr>
        <p:spPr>
          <a:xfrm>
            <a:off x="4373102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AEEF9-C751-06BD-F661-E2C3ABFFAFBB}"/>
              </a:ext>
            </a:extLst>
          </p:cNvPr>
          <p:cNvSpPr/>
          <p:nvPr/>
        </p:nvSpPr>
        <p:spPr>
          <a:xfrm>
            <a:off x="5140965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76BEA-BFF3-218A-7751-8F65D034E7AB}"/>
              </a:ext>
            </a:extLst>
          </p:cNvPr>
          <p:cNvSpPr/>
          <p:nvPr/>
        </p:nvSpPr>
        <p:spPr>
          <a:xfrm>
            <a:off x="5908828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7BB51F-252A-4800-A5F3-21D0AC339B91}"/>
              </a:ext>
            </a:extLst>
          </p:cNvPr>
          <p:cNvSpPr/>
          <p:nvPr/>
        </p:nvSpPr>
        <p:spPr>
          <a:xfrm>
            <a:off x="2069513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图像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DE33A0-69F7-E8D3-28CF-571BDC79E563}"/>
              </a:ext>
            </a:extLst>
          </p:cNvPr>
          <p:cNvSpPr/>
          <p:nvPr/>
        </p:nvSpPr>
        <p:spPr>
          <a:xfrm>
            <a:off x="2837376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371F1F-F51B-5FB5-80AE-6BFC0713CEF5}"/>
              </a:ext>
            </a:extLst>
          </p:cNvPr>
          <p:cNvSpPr/>
          <p:nvPr/>
        </p:nvSpPr>
        <p:spPr>
          <a:xfrm>
            <a:off x="3605239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F21DED-C6C1-A735-5788-B0489B49B060}"/>
              </a:ext>
            </a:extLst>
          </p:cNvPr>
          <p:cNvSpPr/>
          <p:nvPr/>
        </p:nvSpPr>
        <p:spPr>
          <a:xfrm>
            <a:off x="4373102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9EBDD7-1A56-790E-C4C3-1ED91B06EDBE}"/>
              </a:ext>
            </a:extLst>
          </p:cNvPr>
          <p:cNvSpPr/>
          <p:nvPr/>
        </p:nvSpPr>
        <p:spPr>
          <a:xfrm>
            <a:off x="5140965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087EB7-3A59-0560-7192-7D34B39A97DF}"/>
              </a:ext>
            </a:extLst>
          </p:cNvPr>
          <p:cNvSpPr/>
          <p:nvPr/>
        </p:nvSpPr>
        <p:spPr>
          <a:xfrm>
            <a:off x="5908828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4CE739-CC1F-E634-F522-6FDF3C2B2F54}"/>
              </a:ext>
            </a:extLst>
          </p:cNvPr>
          <p:cNvSpPr/>
          <p:nvPr/>
        </p:nvSpPr>
        <p:spPr>
          <a:xfrm>
            <a:off x="2069513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CCE5D3-84D0-F809-17CC-FA0732C75501}"/>
              </a:ext>
            </a:extLst>
          </p:cNvPr>
          <p:cNvSpPr/>
          <p:nvPr/>
        </p:nvSpPr>
        <p:spPr>
          <a:xfrm>
            <a:off x="2837376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55BC2A-A927-401B-799F-1A85B0851499}"/>
              </a:ext>
            </a:extLst>
          </p:cNvPr>
          <p:cNvSpPr/>
          <p:nvPr/>
        </p:nvSpPr>
        <p:spPr>
          <a:xfrm>
            <a:off x="3605239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F9DBDD-00F5-1215-051E-A8C5ABC39D52}"/>
              </a:ext>
            </a:extLst>
          </p:cNvPr>
          <p:cNvSpPr/>
          <p:nvPr/>
        </p:nvSpPr>
        <p:spPr>
          <a:xfrm>
            <a:off x="4373102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188DA1-B177-E0EB-A63D-FAA75BC4B50E}"/>
              </a:ext>
            </a:extLst>
          </p:cNvPr>
          <p:cNvSpPr/>
          <p:nvPr/>
        </p:nvSpPr>
        <p:spPr>
          <a:xfrm>
            <a:off x="5140965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C4001A-BA79-62DB-F3C1-5DFECC7FC9EE}"/>
              </a:ext>
            </a:extLst>
          </p:cNvPr>
          <p:cNvSpPr/>
          <p:nvPr/>
        </p:nvSpPr>
        <p:spPr>
          <a:xfrm>
            <a:off x="5908828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A2F29A-43A4-7BBE-A10B-FEE9A556A135}"/>
              </a:ext>
            </a:extLst>
          </p:cNvPr>
          <p:cNvSpPr/>
          <p:nvPr/>
        </p:nvSpPr>
        <p:spPr>
          <a:xfrm>
            <a:off x="2069513" y="4889890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宏块头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1CA08D-25BE-CC46-EF34-7C855D661066}"/>
              </a:ext>
            </a:extLst>
          </p:cNvPr>
          <p:cNvSpPr/>
          <p:nvPr/>
        </p:nvSpPr>
        <p:spPr>
          <a:xfrm>
            <a:off x="2837377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3B1C4C-72EE-81BB-2040-84EC0C6FF6AF}"/>
              </a:ext>
            </a:extLst>
          </p:cNvPr>
          <p:cNvSpPr/>
          <p:nvPr/>
        </p:nvSpPr>
        <p:spPr>
          <a:xfrm>
            <a:off x="3475894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5654E0-0C10-57CF-F1D3-18B7437C4764}"/>
              </a:ext>
            </a:extLst>
          </p:cNvPr>
          <p:cNvSpPr/>
          <p:nvPr/>
        </p:nvSpPr>
        <p:spPr>
          <a:xfrm>
            <a:off x="4114410" y="4889890"/>
            <a:ext cx="638517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B338A5-B77E-1D10-0080-D05FAB72B792}"/>
              </a:ext>
            </a:extLst>
          </p:cNvPr>
          <p:cNvSpPr/>
          <p:nvPr/>
        </p:nvSpPr>
        <p:spPr>
          <a:xfrm>
            <a:off x="4752927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98B233-BB27-0566-3366-361640DB2B88}"/>
              </a:ext>
            </a:extLst>
          </p:cNvPr>
          <p:cNvSpPr/>
          <p:nvPr/>
        </p:nvSpPr>
        <p:spPr>
          <a:xfrm>
            <a:off x="6029959" y="4889890"/>
            <a:ext cx="646732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6EE3BF-AF45-91DE-F502-68E9120A9374}"/>
              </a:ext>
            </a:extLst>
          </p:cNvPr>
          <p:cNvSpPr/>
          <p:nvPr/>
        </p:nvSpPr>
        <p:spPr>
          <a:xfrm>
            <a:off x="2069513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图块头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62C2B7-06CC-9407-366C-C57F39D8698D}"/>
              </a:ext>
            </a:extLst>
          </p:cNvPr>
          <p:cNvSpPr/>
          <p:nvPr/>
        </p:nvSpPr>
        <p:spPr>
          <a:xfrm>
            <a:off x="2837376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DC</a:t>
            </a:r>
            <a:r>
              <a:rPr lang="zh-CN" altLang="en-US" sz="1200" b="1" dirty="0">
                <a:solidFill>
                  <a:schemeClr val="tx1"/>
                </a:solidFill>
              </a:rPr>
              <a:t>系数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504FB7-2F20-4D91-90BA-B1670244E50C}"/>
              </a:ext>
            </a:extLst>
          </p:cNvPr>
          <p:cNvSpPr/>
          <p:nvPr/>
        </p:nvSpPr>
        <p:spPr>
          <a:xfrm>
            <a:off x="3605239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VLC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9DA5C6-1CB6-FCDE-4225-8C5C754B3E4B}"/>
              </a:ext>
            </a:extLst>
          </p:cNvPr>
          <p:cNvSpPr/>
          <p:nvPr/>
        </p:nvSpPr>
        <p:spPr>
          <a:xfrm>
            <a:off x="4373102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C41BCC-A3EF-DBB0-61DC-73C8BB772295}"/>
              </a:ext>
            </a:extLst>
          </p:cNvPr>
          <p:cNvSpPr/>
          <p:nvPr/>
        </p:nvSpPr>
        <p:spPr>
          <a:xfrm>
            <a:off x="5140965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VLC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30BBBE-6D59-82AF-FA00-86F9F4F11B0E}"/>
              </a:ext>
            </a:extLst>
          </p:cNvPr>
          <p:cNvSpPr/>
          <p:nvPr/>
        </p:nvSpPr>
        <p:spPr>
          <a:xfrm>
            <a:off x="5908828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块结束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F1FAFA-5292-E3C4-D8EB-C7882BC31FCF}"/>
              </a:ext>
            </a:extLst>
          </p:cNvPr>
          <p:cNvSpPr/>
          <p:nvPr/>
        </p:nvSpPr>
        <p:spPr>
          <a:xfrm>
            <a:off x="5391443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FA4596-0E03-D163-F3F9-6B7672E96737}"/>
              </a:ext>
            </a:extLst>
          </p:cNvPr>
          <p:cNvSpPr txBox="1"/>
          <p:nvPr/>
        </p:nvSpPr>
        <p:spPr>
          <a:xfrm>
            <a:off x="6992816" y="111738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序列</a:t>
            </a:r>
            <a:r>
              <a:rPr lang="en-US" altLang="zh-CN" sz="1400" dirty="0"/>
              <a:t>sequence</a:t>
            </a:r>
            <a:r>
              <a:rPr lang="zh-CN" altLang="en-US" sz="1400" dirty="0"/>
              <a:t>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A9BB76-DC41-D80F-0269-23F5AECE2955}"/>
              </a:ext>
            </a:extLst>
          </p:cNvPr>
          <p:cNvSpPr txBox="1"/>
          <p:nvPr/>
        </p:nvSpPr>
        <p:spPr>
          <a:xfrm>
            <a:off x="6992816" y="207281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GOP</a:t>
            </a:r>
            <a:r>
              <a:rPr lang="zh-CN" altLang="en-US" sz="1400" dirty="0"/>
              <a:t>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E38CEA-8F83-C5CD-7824-86ABEB5904F5}"/>
              </a:ext>
            </a:extLst>
          </p:cNvPr>
          <p:cNvSpPr txBox="1"/>
          <p:nvPr/>
        </p:nvSpPr>
        <p:spPr>
          <a:xfrm>
            <a:off x="6992816" y="302824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图像</a:t>
            </a:r>
            <a:r>
              <a:rPr lang="en-US" altLang="zh-CN" sz="1400" dirty="0"/>
              <a:t>picture</a:t>
            </a:r>
            <a:r>
              <a:rPr lang="zh-CN" altLang="en-US" sz="1400" dirty="0"/>
              <a:t>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DDFEF4-3CA9-DBE9-4C09-9C747F6BE625}"/>
              </a:ext>
            </a:extLst>
          </p:cNvPr>
          <p:cNvSpPr txBox="1"/>
          <p:nvPr/>
        </p:nvSpPr>
        <p:spPr>
          <a:xfrm>
            <a:off x="6992816" y="398367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slice</a:t>
            </a:r>
            <a:r>
              <a:rPr lang="zh-CN" altLang="en-US" sz="1400" dirty="0"/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153178-4D99-83C2-B5FC-45A2982F7F77}"/>
              </a:ext>
            </a:extLst>
          </p:cNvPr>
          <p:cNvSpPr txBox="1"/>
          <p:nvPr/>
        </p:nvSpPr>
        <p:spPr>
          <a:xfrm>
            <a:off x="6992816" y="497192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宏块</a:t>
            </a:r>
            <a:r>
              <a:rPr lang="en-US" altLang="zh-CN" sz="1400" dirty="0"/>
              <a:t>macroblock</a:t>
            </a:r>
            <a:r>
              <a:rPr lang="zh-CN" altLang="en-US" sz="1400" dirty="0"/>
              <a:t>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57C1C7-95E1-3751-AE46-1F85B1C9CF44}"/>
              </a:ext>
            </a:extLst>
          </p:cNvPr>
          <p:cNvSpPr txBox="1"/>
          <p:nvPr/>
        </p:nvSpPr>
        <p:spPr>
          <a:xfrm>
            <a:off x="6992816" y="59383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图块</a:t>
            </a:r>
            <a:r>
              <a:rPr lang="en-US" altLang="zh-CN" sz="1400" dirty="0"/>
              <a:t>block</a:t>
            </a:r>
            <a:r>
              <a:rPr lang="zh-CN" altLang="en-US" sz="1400" dirty="0"/>
              <a:t>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0F111F-BC34-B0CF-0DEF-5E0BBA09F56A}"/>
              </a:ext>
            </a:extLst>
          </p:cNvPr>
          <p:cNvSpPr/>
          <p:nvPr/>
        </p:nvSpPr>
        <p:spPr>
          <a:xfrm>
            <a:off x="3306498" y="156112"/>
            <a:ext cx="2133207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视像序列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9852D99-487B-0EED-F5D4-0F5AA37BFBA7}"/>
              </a:ext>
            </a:extLst>
          </p:cNvPr>
          <p:cNvCxnSpPr/>
          <p:nvPr/>
        </p:nvCxnSpPr>
        <p:spPr>
          <a:xfrm flipH="1">
            <a:off x="2069513" y="627966"/>
            <a:ext cx="1236985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5A6A8D-3088-36F0-F4D1-E34FBF931616}"/>
              </a:ext>
            </a:extLst>
          </p:cNvPr>
          <p:cNvCxnSpPr>
            <a:cxnSpLocks/>
          </p:cNvCxnSpPr>
          <p:nvPr/>
        </p:nvCxnSpPr>
        <p:spPr>
          <a:xfrm>
            <a:off x="5429637" y="627966"/>
            <a:ext cx="1247053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9FD1F87-BB86-A505-EF6A-5FC84C80D51F}"/>
              </a:ext>
            </a:extLst>
          </p:cNvPr>
          <p:cNvCxnSpPr>
            <a:cxnSpLocks/>
          </p:cNvCxnSpPr>
          <p:nvPr/>
        </p:nvCxnSpPr>
        <p:spPr>
          <a:xfrm flipH="1">
            <a:off x="2069513" y="1518920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DBDBE70-A997-FA46-A894-FB5824C9AD08}"/>
              </a:ext>
            </a:extLst>
          </p:cNvPr>
          <p:cNvCxnSpPr>
            <a:cxnSpLocks/>
          </p:cNvCxnSpPr>
          <p:nvPr/>
        </p:nvCxnSpPr>
        <p:spPr>
          <a:xfrm>
            <a:off x="4373101" y="1496256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342FA67-D4D8-499B-7CA6-5C791C692DDD}"/>
              </a:ext>
            </a:extLst>
          </p:cNvPr>
          <p:cNvCxnSpPr>
            <a:cxnSpLocks/>
          </p:cNvCxnSpPr>
          <p:nvPr/>
        </p:nvCxnSpPr>
        <p:spPr>
          <a:xfrm flipH="1">
            <a:off x="2069513" y="2472884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04A10B-6412-2F52-E048-977EA0CDB64E}"/>
              </a:ext>
            </a:extLst>
          </p:cNvPr>
          <p:cNvCxnSpPr>
            <a:cxnSpLocks/>
          </p:cNvCxnSpPr>
          <p:nvPr/>
        </p:nvCxnSpPr>
        <p:spPr>
          <a:xfrm>
            <a:off x="4373101" y="2450220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5AD5F53-8D4A-F1AE-F4B5-45A1F00196FD}"/>
              </a:ext>
            </a:extLst>
          </p:cNvPr>
          <p:cNvCxnSpPr>
            <a:cxnSpLocks/>
          </p:cNvCxnSpPr>
          <p:nvPr/>
        </p:nvCxnSpPr>
        <p:spPr>
          <a:xfrm flipH="1">
            <a:off x="2069513" y="3453131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C6D66E-01E5-8F13-D0E1-8564888AD602}"/>
              </a:ext>
            </a:extLst>
          </p:cNvPr>
          <p:cNvCxnSpPr>
            <a:cxnSpLocks/>
          </p:cNvCxnSpPr>
          <p:nvPr/>
        </p:nvCxnSpPr>
        <p:spPr>
          <a:xfrm>
            <a:off x="4373101" y="3430467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63CD168-4A04-DFD3-CA5D-202B59FB4D28}"/>
              </a:ext>
            </a:extLst>
          </p:cNvPr>
          <p:cNvCxnSpPr>
            <a:cxnSpLocks/>
          </p:cNvCxnSpPr>
          <p:nvPr/>
        </p:nvCxnSpPr>
        <p:spPr>
          <a:xfrm flipH="1">
            <a:off x="2069513" y="4426825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BF3BDFA-162E-DFC4-2939-616ADCFFB06C}"/>
              </a:ext>
            </a:extLst>
          </p:cNvPr>
          <p:cNvCxnSpPr>
            <a:cxnSpLocks/>
          </p:cNvCxnSpPr>
          <p:nvPr/>
        </p:nvCxnSpPr>
        <p:spPr>
          <a:xfrm>
            <a:off x="4373101" y="4404161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2AF5C20-2B3F-7FAE-D61D-7713B51FB09A}"/>
              </a:ext>
            </a:extLst>
          </p:cNvPr>
          <p:cNvCxnSpPr>
            <a:cxnSpLocks/>
          </p:cNvCxnSpPr>
          <p:nvPr/>
        </p:nvCxnSpPr>
        <p:spPr>
          <a:xfrm flipH="1">
            <a:off x="2069513" y="5360277"/>
            <a:ext cx="1406380" cy="494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00C5E82-AC51-E209-9D69-F789F7EE91C5}"/>
              </a:ext>
            </a:extLst>
          </p:cNvPr>
          <p:cNvCxnSpPr>
            <a:cxnSpLocks/>
          </p:cNvCxnSpPr>
          <p:nvPr/>
        </p:nvCxnSpPr>
        <p:spPr>
          <a:xfrm>
            <a:off x="4114410" y="5354422"/>
            <a:ext cx="2562280" cy="500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B4C8B1F-955F-5BC2-1199-174D0FD23214}"/>
              </a:ext>
            </a:extLst>
          </p:cNvPr>
          <p:cNvSpPr/>
          <p:nvPr/>
        </p:nvSpPr>
        <p:spPr>
          <a:xfrm>
            <a:off x="4313767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6E95FC8-A075-9CAD-2636-2BECA328E084}"/>
              </a:ext>
            </a:extLst>
          </p:cNvPr>
          <p:cNvSpPr/>
          <p:nvPr/>
        </p:nvSpPr>
        <p:spPr>
          <a:xfrm>
            <a:off x="4597400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8B1F722-7CF5-8AAB-AFAF-254AE6BCDC6F}"/>
              </a:ext>
            </a:extLst>
          </p:cNvPr>
          <p:cNvSpPr/>
          <p:nvPr/>
        </p:nvSpPr>
        <p:spPr>
          <a:xfrm>
            <a:off x="4919133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2037871-52DE-23E0-342A-9D382F00FB69}"/>
              </a:ext>
            </a:extLst>
          </p:cNvPr>
          <p:cNvSpPr/>
          <p:nvPr/>
        </p:nvSpPr>
        <p:spPr>
          <a:xfrm>
            <a:off x="523239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D42FD97-C68D-B8B8-36AD-A1FD0D1BCC9F}"/>
              </a:ext>
            </a:extLst>
          </p:cNvPr>
          <p:cNvSpPr/>
          <p:nvPr/>
        </p:nvSpPr>
        <p:spPr>
          <a:xfrm>
            <a:off x="552449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C0958DF-06D5-780B-8245-7A52F09B7CD3}"/>
              </a:ext>
            </a:extLst>
          </p:cNvPr>
          <p:cNvSpPr/>
          <p:nvPr/>
        </p:nvSpPr>
        <p:spPr>
          <a:xfrm>
            <a:off x="5846232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BB9CC68-131A-FBF5-898B-3A696C48886F}"/>
              </a:ext>
            </a:extLst>
          </p:cNvPr>
          <p:cNvSpPr/>
          <p:nvPr/>
        </p:nvSpPr>
        <p:spPr>
          <a:xfrm>
            <a:off x="6129865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2235E83-C790-EB11-5CB5-50255EA0A974}"/>
              </a:ext>
            </a:extLst>
          </p:cNvPr>
          <p:cNvSpPr/>
          <p:nvPr/>
        </p:nvSpPr>
        <p:spPr>
          <a:xfrm>
            <a:off x="6434130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FD4E04D-BAE5-27DE-8C40-A02A512F1892}"/>
              </a:ext>
            </a:extLst>
          </p:cNvPr>
          <p:cNvSpPr/>
          <p:nvPr/>
        </p:nvSpPr>
        <p:spPr>
          <a:xfrm>
            <a:off x="674315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24B5E8D-E2BC-7076-4BA4-FD104F6B0E38}"/>
              </a:ext>
            </a:extLst>
          </p:cNvPr>
          <p:cNvSpPr/>
          <p:nvPr/>
        </p:nvSpPr>
        <p:spPr>
          <a:xfrm>
            <a:off x="7028386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C02393-C28A-39D9-9030-104882E941EA}"/>
              </a:ext>
            </a:extLst>
          </p:cNvPr>
          <p:cNvSpPr txBox="1"/>
          <p:nvPr/>
        </p:nvSpPr>
        <p:spPr>
          <a:xfrm>
            <a:off x="4329012" y="26458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F6F8EB-C585-2058-697B-FB29D5739129}"/>
              </a:ext>
            </a:extLst>
          </p:cNvPr>
          <p:cNvSpPr txBox="1"/>
          <p:nvPr/>
        </p:nvSpPr>
        <p:spPr>
          <a:xfrm>
            <a:off x="4631267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BDE4A8-C8A0-4A42-CB17-6BF973CACD74}"/>
              </a:ext>
            </a:extLst>
          </p:cNvPr>
          <p:cNvSpPr txBox="1"/>
          <p:nvPr/>
        </p:nvSpPr>
        <p:spPr>
          <a:xfrm>
            <a:off x="4948766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84FBEE-62D4-6FFF-7D69-C913D831DBA3}"/>
              </a:ext>
            </a:extLst>
          </p:cNvPr>
          <p:cNvSpPr txBox="1"/>
          <p:nvPr/>
        </p:nvSpPr>
        <p:spPr>
          <a:xfrm>
            <a:off x="5263720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0740B2-B65E-4511-C6E0-5CC465A1EDCD}"/>
              </a:ext>
            </a:extLst>
          </p:cNvPr>
          <p:cNvSpPr txBox="1"/>
          <p:nvPr/>
        </p:nvSpPr>
        <p:spPr>
          <a:xfrm>
            <a:off x="5535512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A7182E-B040-F043-42CC-B5567BCBDF88}"/>
              </a:ext>
            </a:extLst>
          </p:cNvPr>
          <p:cNvSpPr txBox="1"/>
          <p:nvPr/>
        </p:nvSpPr>
        <p:spPr>
          <a:xfrm>
            <a:off x="5853011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4961CB-36C9-C186-B795-5ADDF1EF83FD}"/>
              </a:ext>
            </a:extLst>
          </p:cNvPr>
          <p:cNvSpPr txBox="1"/>
          <p:nvPr/>
        </p:nvSpPr>
        <p:spPr>
          <a:xfrm>
            <a:off x="6167965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B07906-9EF5-0F6C-C587-089660ECFDB7}"/>
              </a:ext>
            </a:extLst>
          </p:cNvPr>
          <p:cNvSpPr txBox="1"/>
          <p:nvPr/>
        </p:nvSpPr>
        <p:spPr>
          <a:xfrm>
            <a:off x="6432242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E27ED-6D10-8A4B-9FEE-AC1621F3A8C1}"/>
              </a:ext>
            </a:extLst>
          </p:cNvPr>
          <p:cNvSpPr txBox="1"/>
          <p:nvPr/>
        </p:nvSpPr>
        <p:spPr>
          <a:xfrm>
            <a:off x="6749741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BFD891-DA2A-88D4-0CDF-847B876EC936}"/>
              </a:ext>
            </a:extLst>
          </p:cNvPr>
          <p:cNvSpPr txBox="1"/>
          <p:nvPr/>
        </p:nvSpPr>
        <p:spPr>
          <a:xfrm>
            <a:off x="7064695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6ADE4B48-9E14-7CDA-9831-C631A3860D10}"/>
              </a:ext>
            </a:extLst>
          </p:cNvPr>
          <p:cNvSpPr/>
          <p:nvPr/>
        </p:nvSpPr>
        <p:spPr>
          <a:xfrm rot="7884869">
            <a:off x="4203700" y="3307319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B92C9E5D-4662-57EF-D1A4-36964EC89194}"/>
              </a:ext>
            </a:extLst>
          </p:cNvPr>
          <p:cNvSpPr/>
          <p:nvPr/>
        </p:nvSpPr>
        <p:spPr>
          <a:xfrm rot="13715131" flipH="1">
            <a:off x="4266255" y="2813577"/>
            <a:ext cx="1168101" cy="990918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4" name="弧形 53">
            <a:extLst>
              <a:ext uri="{FF2B5EF4-FFF2-40B4-BE49-F238E27FC236}">
                <a16:creationId xmlns:a16="http://schemas.microsoft.com/office/drawing/2014/main" id="{E242B8F0-D1CF-6459-C5D4-DFD96516E79B}"/>
              </a:ext>
            </a:extLst>
          </p:cNvPr>
          <p:cNvSpPr/>
          <p:nvPr/>
        </p:nvSpPr>
        <p:spPr>
          <a:xfrm rot="7884869">
            <a:off x="5133770" y="3307317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BBC4469-3B1E-18A7-EE86-E01A3F72EB34}"/>
              </a:ext>
            </a:extLst>
          </p:cNvPr>
          <p:cNvSpPr/>
          <p:nvPr/>
        </p:nvSpPr>
        <p:spPr>
          <a:xfrm rot="13715131" flipH="1">
            <a:off x="5186436" y="2851451"/>
            <a:ext cx="1133023" cy="961161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C9F308E9-F4E9-3A7C-A5FC-3482E99C92AB}"/>
              </a:ext>
            </a:extLst>
          </p:cNvPr>
          <p:cNvSpPr/>
          <p:nvPr/>
        </p:nvSpPr>
        <p:spPr>
          <a:xfrm rot="7884869">
            <a:off x="6040913" y="3307316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B5D88E8C-1602-6E17-CA7D-175A92954ECE}"/>
              </a:ext>
            </a:extLst>
          </p:cNvPr>
          <p:cNvSpPr/>
          <p:nvPr/>
        </p:nvSpPr>
        <p:spPr>
          <a:xfrm rot="13715131" flipH="1">
            <a:off x="6093579" y="2851450"/>
            <a:ext cx="1133023" cy="961161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E12AE47-912A-09E8-B0F1-6514FE5EA52A}"/>
              </a:ext>
            </a:extLst>
          </p:cNvPr>
          <p:cNvGrpSpPr/>
          <p:nvPr/>
        </p:nvGrpSpPr>
        <p:grpSpPr>
          <a:xfrm flipH="1" flipV="1">
            <a:off x="4216647" y="3590558"/>
            <a:ext cx="2894582" cy="1173558"/>
            <a:chOff x="4398489" y="2877385"/>
            <a:chExt cx="2894582" cy="1173558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11418854-02EF-5871-E178-EF036BBEBA0E}"/>
                </a:ext>
              </a:extLst>
            </p:cNvPr>
            <p:cNvSpPr/>
            <p:nvPr/>
          </p:nvSpPr>
          <p:spPr>
            <a:xfrm rot="7884869">
              <a:off x="4356100" y="3459719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06A6AE71-F2DF-7EFC-C95D-21AA51D66888}"/>
                </a:ext>
              </a:extLst>
            </p:cNvPr>
            <p:cNvSpPr/>
            <p:nvPr/>
          </p:nvSpPr>
          <p:spPr>
            <a:xfrm rot="13715131" flipH="1">
              <a:off x="4418655" y="2965977"/>
              <a:ext cx="1168101" cy="990918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E3A25A4E-8F7A-8F7D-F43C-93D30EE2687A}"/>
                </a:ext>
              </a:extLst>
            </p:cNvPr>
            <p:cNvSpPr/>
            <p:nvPr/>
          </p:nvSpPr>
          <p:spPr>
            <a:xfrm rot="7884869">
              <a:off x="5286170" y="3459717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B05F482F-CF8D-F42B-8633-2BBB179D0A92}"/>
                </a:ext>
              </a:extLst>
            </p:cNvPr>
            <p:cNvSpPr/>
            <p:nvPr/>
          </p:nvSpPr>
          <p:spPr>
            <a:xfrm rot="13715131" flipH="1">
              <a:off x="5338836" y="3003851"/>
              <a:ext cx="1133023" cy="961161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2A4BD878-6610-6C87-F1A2-567472785D39}"/>
                </a:ext>
              </a:extLst>
            </p:cNvPr>
            <p:cNvSpPr/>
            <p:nvPr/>
          </p:nvSpPr>
          <p:spPr>
            <a:xfrm rot="7884869">
              <a:off x="6193313" y="3459716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82485D18-8795-AD70-DC05-905FC8DA3EC0}"/>
                </a:ext>
              </a:extLst>
            </p:cNvPr>
            <p:cNvSpPr/>
            <p:nvPr/>
          </p:nvSpPr>
          <p:spPr>
            <a:xfrm rot="13715131" flipH="1">
              <a:off x="6245979" y="3003850"/>
              <a:ext cx="1133023" cy="961161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7" name="弧形 66">
            <a:extLst>
              <a:ext uri="{FF2B5EF4-FFF2-40B4-BE49-F238E27FC236}">
                <a16:creationId xmlns:a16="http://schemas.microsoft.com/office/drawing/2014/main" id="{53CF9F04-798F-4DC6-F750-379BFA2B937B}"/>
              </a:ext>
            </a:extLst>
          </p:cNvPr>
          <p:cNvSpPr/>
          <p:nvPr/>
        </p:nvSpPr>
        <p:spPr>
          <a:xfrm rot="12636640" flipV="1">
            <a:off x="4885503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1E998224-D558-1A54-5626-4AF658607014}"/>
              </a:ext>
            </a:extLst>
          </p:cNvPr>
          <p:cNvSpPr/>
          <p:nvPr/>
        </p:nvSpPr>
        <p:spPr>
          <a:xfrm rot="12636640" flipV="1">
            <a:off x="5788343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C4271C50-D5F8-77D7-D16B-32F720F0162B}"/>
              </a:ext>
            </a:extLst>
          </p:cNvPr>
          <p:cNvSpPr/>
          <p:nvPr/>
        </p:nvSpPr>
        <p:spPr>
          <a:xfrm rot="12636640" flipV="1">
            <a:off x="6690125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505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7B708D-9B96-F3B7-9DC8-2822CFD1ECA9}"/>
              </a:ext>
            </a:extLst>
          </p:cNvPr>
          <p:cNvSpPr/>
          <p:nvPr/>
        </p:nvSpPr>
        <p:spPr>
          <a:xfrm>
            <a:off x="3098661" y="1312567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380D7-1451-1D60-5795-960DFB044930}"/>
              </a:ext>
            </a:extLst>
          </p:cNvPr>
          <p:cNvSpPr/>
          <p:nvPr/>
        </p:nvSpPr>
        <p:spPr>
          <a:xfrm>
            <a:off x="6301784" y="1312567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trailing bits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1EE1E8-99B2-A62B-3DD4-299FD2648813}"/>
              </a:ext>
            </a:extLst>
          </p:cNvPr>
          <p:cNvSpPr txBox="1"/>
          <p:nvPr/>
        </p:nvSpPr>
        <p:spPr>
          <a:xfrm>
            <a:off x="5873970" y="138915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5DD74-C9B1-4F46-F42A-B764ACA21D66}"/>
              </a:ext>
            </a:extLst>
          </p:cNvPr>
          <p:cNvSpPr txBox="1"/>
          <p:nvPr/>
        </p:nvSpPr>
        <p:spPr>
          <a:xfrm>
            <a:off x="8037507" y="138915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BA7164-05B8-0DCB-3148-D28D2E20976D}"/>
              </a:ext>
            </a:extLst>
          </p:cNvPr>
          <p:cNvSpPr/>
          <p:nvPr/>
        </p:nvSpPr>
        <p:spPr>
          <a:xfrm>
            <a:off x="8465321" y="1312567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2CD39C-49CC-B61B-7077-DDD8598B79A1}"/>
              </a:ext>
            </a:extLst>
          </p:cNvPr>
          <p:cNvSpPr/>
          <p:nvPr/>
        </p:nvSpPr>
        <p:spPr>
          <a:xfrm>
            <a:off x="3098661" y="2873881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NALU-header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36ED71-D7AE-5DD6-CD20-B58F68D9BEA4}"/>
              </a:ext>
            </a:extLst>
          </p:cNvPr>
          <p:cNvSpPr/>
          <p:nvPr/>
        </p:nvSpPr>
        <p:spPr>
          <a:xfrm>
            <a:off x="6301784" y="2873880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4636EE-C147-8EE0-8965-3D4A0AA05685}"/>
              </a:ext>
            </a:extLst>
          </p:cNvPr>
          <p:cNvSpPr txBox="1"/>
          <p:nvPr/>
        </p:nvSpPr>
        <p:spPr>
          <a:xfrm>
            <a:off x="5873970" y="295047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AEA0BB-B7D9-86E7-10F0-21604346A96E}"/>
              </a:ext>
            </a:extLst>
          </p:cNvPr>
          <p:cNvSpPr txBox="1"/>
          <p:nvPr/>
        </p:nvSpPr>
        <p:spPr>
          <a:xfrm>
            <a:off x="8037507" y="295047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3339AF-2F99-4C11-D351-EC773CDABC53}"/>
              </a:ext>
            </a:extLst>
          </p:cNvPr>
          <p:cNvSpPr/>
          <p:nvPr/>
        </p:nvSpPr>
        <p:spPr>
          <a:xfrm>
            <a:off x="8465321" y="2873880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64CE5C-9743-2255-7F9C-F5ADFA10883A}"/>
              </a:ext>
            </a:extLst>
          </p:cNvPr>
          <p:cNvSpPr/>
          <p:nvPr/>
        </p:nvSpPr>
        <p:spPr>
          <a:xfrm>
            <a:off x="3098661" y="2093225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A753CB-ABD4-D120-9B7D-727476F37D14}"/>
              </a:ext>
            </a:extLst>
          </p:cNvPr>
          <p:cNvSpPr/>
          <p:nvPr/>
        </p:nvSpPr>
        <p:spPr>
          <a:xfrm>
            <a:off x="6301784" y="2093224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extend byte(0x03)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B0770-BB4C-C905-B361-861D07E5C348}"/>
              </a:ext>
            </a:extLst>
          </p:cNvPr>
          <p:cNvSpPr txBox="1"/>
          <p:nvPr/>
        </p:nvSpPr>
        <p:spPr>
          <a:xfrm>
            <a:off x="5873970" y="21698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4A3D3-A886-F2F2-9906-3284A3C0ED1D}"/>
              </a:ext>
            </a:extLst>
          </p:cNvPr>
          <p:cNvSpPr txBox="1"/>
          <p:nvPr/>
        </p:nvSpPr>
        <p:spPr>
          <a:xfrm>
            <a:off x="8037507" y="21698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2178FF-02B4-B034-990B-C2E72B6D9FE0}"/>
              </a:ext>
            </a:extLst>
          </p:cNvPr>
          <p:cNvSpPr/>
          <p:nvPr/>
        </p:nvSpPr>
        <p:spPr>
          <a:xfrm>
            <a:off x="8465321" y="2093224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A8E8FC-1959-32A4-929A-0EC75D8D3B96}"/>
              </a:ext>
            </a:extLst>
          </p:cNvPr>
          <p:cNvSpPr/>
          <p:nvPr/>
        </p:nvSpPr>
        <p:spPr>
          <a:xfrm>
            <a:off x="3098661" y="3654537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Start-code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9E60EC-C0BF-C650-8B5C-063FF427754F}"/>
              </a:ext>
            </a:extLst>
          </p:cNvPr>
          <p:cNvSpPr/>
          <p:nvPr/>
        </p:nvSpPr>
        <p:spPr>
          <a:xfrm>
            <a:off x="6301784" y="3654536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BD8DCE-6250-F344-FE6A-E5C3BA1EF11A}"/>
              </a:ext>
            </a:extLst>
          </p:cNvPr>
          <p:cNvSpPr txBox="1"/>
          <p:nvPr/>
        </p:nvSpPr>
        <p:spPr>
          <a:xfrm>
            <a:off x="5873970" y="37311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641C28-889C-0FA1-365A-5C5558D01D32}"/>
              </a:ext>
            </a:extLst>
          </p:cNvPr>
          <p:cNvSpPr txBox="1"/>
          <p:nvPr/>
        </p:nvSpPr>
        <p:spPr>
          <a:xfrm>
            <a:off x="8037507" y="37311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5F4A2F-11E7-33BC-53BC-A962AF917730}"/>
              </a:ext>
            </a:extLst>
          </p:cNvPr>
          <p:cNvSpPr/>
          <p:nvPr/>
        </p:nvSpPr>
        <p:spPr>
          <a:xfrm>
            <a:off x="8465321" y="3654536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ACF583-139F-7418-6223-2B6B9443F0EF}"/>
              </a:ext>
            </a:extLst>
          </p:cNvPr>
          <p:cNvSpPr/>
          <p:nvPr/>
        </p:nvSpPr>
        <p:spPr>
          <a:xfrm>
            <a:off x="3098662" y="4511783"/>
            <a:ext cx="1485900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F54911-F977-5104-DA51-6F8BDCD57A5B}"/>
              </a:ext>
            </a:extLst>
          </p:cNvPr>
          <p:cNvSpPr txBox="1"/>
          <p:nvPr/>
        </p:nvSpPr>
        <p:spPr>
          <a:xfrm>
            <a:off x="7282394" y="458837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B5ADF2-60FB-D68B-238D-AD98E8B29C63}"/>
              </a:ext>
            </a:extLst>
          </p:cNvPr>
          <p:cNvSpPr/>
          <p:nvPr/>
        </p:nvSpPr>
        <p:spPr>
          <a:xfrm>
            <a:off x="8465321" y="4511782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75576C-5DA9-C865-5BE7-C92C4E37D2E2}"/>
              </a:ext>
            </a:extLst>
          </p:cNvPr>
          <p:cNvSpPr/>
          <p:nvPr/>
        </p:nvSpPr>
        <p:spPr>
          <a:xfrm>
            <a:off x="4961478" y="4511782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74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89A7F-1144-2725-F416-56C48A644B6C}"/>
              </a:ext>
            </a:extLst>
          </p:cNvPr>
          <p:cNvSpPr/>
          <p:nvPr/>
        </p:nvSpPr>
        <p:spPr>
          <a:xfrm>
            <a:off x="6449787" y="1149281"/>
            <a:ext cx="2686049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F32-40E7-C6EF-BFE4-7233389F6916}"/>
              </a:ext>
            </a:extLst>
          </p:cNvPr>
          <p:cNvSpPr/>
          <p:nvPr/>
        </p:nvSpPr>
        <p:spPr>
          <a:xfrm>
            <a:off x="5041760" y="2096338"/>
            <a:ext cx="2686049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B9F0E-97A1-F60E-7A02-2FB378798860}"/>
              </a:ext>
            </a:extLst>
          </p:cNvPr>
          <p:cNvSpPr/>
          <p:nvPr/>
        </p:nvSpPr>
        <p:spPr>
          <a:xfrm>
            <a:off x="7727810" y="2096338"/>
            <a:ext cx="1408026" cy="52251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补齐字节</a:t>
            </a:r>
            <a:endParaRPr lang="en-US" altLang="zh-CN" b="1" dirty="0"/>
          </a:p>
          <a:p>
            <a:pPr algn="ctr"/>
            <a:r>
              <a:rPr lang="en-US" altLang="zh-CN" b="1" dirty="0"/>
              <a:t>Trailing Bits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19A605-4C8D-1EE1-20B6-D75FCC359C15}"/>
              </a:ext>
            </a:extLst>
          </p:cNvPr>
          <p:cNvSpPr/>
          <p:nvPr/>
        </p:nvSpPr>
        <p:spPr>
          <a:xfrm>
            <a:off x="4266154" y="3074168"/>
            <a:ext cx="4869682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9DFFF7-6EEA-3857-F41A-88D94BC5C4C1}"/>
              </a:ext>
            </a:extLst>
          </p:cNvPr>
          <p:cNvSpPr/>
          <p:nvPr/>
        </p:nvSpPr>
        <p:spPr>
          <a:xfrm>
            <a:off x="5360168" y="3074168"/>
            <a:ext cx="452803" cy="52251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0x03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B22C30-5CE1-CA61-DE9C-483DFC2FCD2B}"/>
              </a:ext>
            </a:extLst>
          </p:cNvPr>
          <p:cNvSpPr/>
          <p:nvPr/>
        </p:nvSpPr>
        <p:spPr>
          <a:xfrm>
            <a:off x="7414323" y="3074168"/>
            <a:ext cx="452803" cy="52251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0x03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B04422-8683-A35A-D347-4AABC1A96BF3}"/>
              </a:ext>
            </a:extLst>
          </p:cNvPr>
          <p:cNvSpPr/>
          <p:nvPr/>
        </p:nvSpPr>
        <p:spPr>
          <a:xfrm>
            <a:off x="4266154" y="4023737"/>
            <a:ext cx="4869682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 payload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94D82D-4A77-C855-50A5-C192FE883EDF}"/>
              </a:ext>
            </a:extLst>
          </p:cNvPr>
          <p:cNvSpPr/>
          <p:nvPr/>
        </p:nvSpPr>
        <p:spPr>
          <a:xfrm>
            <a:off x="2925327" y="4023737"/>
            <a:ext cx="134082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 header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B8570E-E554-C89E-F0EF-9A2142761740}"/>
              </a:ext>
            </a:extLst>
          </p:cNvPr>
          <p:cNvSpPr/>
          <p:nvPr/>
        </p:nvSpPr>
        <p:spPr>
          <a:xfrm>
            <a:off x="2925327" y="4959489"/>
            <a:ext cx="6210509" cy="522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2FDBA2-923F-AC0E-B265-22702772FB22}"/>
              </a:ext>
            </a:extLst>
          </p:cNvPr>
          <p:cNvSpPr/>
          <p:nvPr/>
        </p:nvSpPr>
        <p:spPr>
          <a:xfrm>
            <a:off x="1584500" y="4959489"/>
            <a:ext cx="134082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</a:t>
            </a:r>
          </a:p>
          <a:p>
            <a:pPr algn="ctr"/>
            <a:r>
              <a:rPr lang="en-US" altLang="zh-CN" b="1" dirty="0"/>
              <a:t>code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16029-6F84-85E3-CEFB-26440C782555}"/>
              </a:ext>
            </a:extLst>
          </p:cNvPr>
          <p:cNvSpPr txBox="1"/>
          <p:nvPr/>
        </p:nvSpPr>
        <p:spPr>
          <a:xfrm>
            <a:off x="9225617" y="21729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F542F1-0FC3-913F-82A2-32BCE212A9C2}"/>
              </a:ext>
            </a:extLst>
          </p:cNvPr>
          <p:cNvSpPr/>
          <p:nvPr/>
        </p:nvSpPr>
        <p:spPr>
          <a:xfrm>
            <a:off x="9653431" y="2096338"/>
            <a:ext cx="1646463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7A3523-9F5E-5B1A-4B88-7AB2D9DA07EE}"/>
              </a:ext>
            </a:extLst>
          </p:cNvPr>
          <p:cNvSpPr txBox="1"/>
          <p:nvPr/>
        </p:nvSpPr>
        <p:spPr>
          <a:xfrm>
            <a:off x="9225617" y="41003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2B9B51-3E09-1D85-42C3-17695CB976B8}"/>
              </a:ext>
            </a:extLst>
          </p:cNvPr>
          <p:cNvSpPr/>
          <p:nvPr/>
        </p:nvSpPr>
        <p:spPr>
          <a:xfrm>
            <a:off x="9653431" y="4023737"/>
            <a:ext cx="1646463" cy="522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493248-4A58-2E34-B104-A076DECA6C33}"/>
              </a:ext>
            </a:extLst>
          </p:cNvPr>
          <p:cNvSpPr txBox="1"/>
          <p:nvPr/>
        </p:nvSpPr>
        <p:spPr>
          <a:xfrm>
            <a:off x="9225617" y="31507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2DE1D2-9A99-E746-AA02-0BF213D9BDA0}"/>
              </a:ext>
            </a:extLst>
          </p:cNvPr>
          <p:cNvSpPr/>
          <p:nvPr/>
        </p:nvSpPr>
        <p:spPr>
          <a:xfrm>
            <a:off x="9653431" y="3074168"/>
            <a:ext cx="1646463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B48B91-6A1B-B0CC-7B44-741B9179985D}"/>
              </a:ext>
            </a:extLst>
          </p:cNvPr>
          <p:cNvSpPr txBox="1"/>
          <p:nvPr/>
        </p:nvSpPr>
        <p:spPr>
          <a:xfrm>
            <a:off x="9225617" y="503608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40CCBC-8BF0-9CC5-3B4F-5BF799DDAFE9}"/>
              </a:ext>
            </a:extLst>
          </p:cNvPr>
          <p:cNvSpPr/>
          <p:nvPr/>
        </p:nvSpPr>
        <p:spPr>
          <a:xfrm>
            <a:off x="9653431" y="4959489"/>
            <a:ext cx="1646463" cy="5225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896A8A-EBA1-CF61-DBBC-ED08D0E1FBC8}"/>
              </a:ext>
            </a:extLst>
          </p:cNvPr>
          <p:cNvSpPr txBox="1"/>
          <p:nvPr/>
        </p:nvSpPr>
        <p:spPr>
          <a:xfrm>
            <a:off x="9225617" y="122336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5F0800-C6BF-6041-4A3C-692A5EC4B502}"/>
              </a:ext>
            </a:extLst>
          </p:cNvPr>
          <p:cNvSpPr/>
          <p:nvPr/>
        </p:nvSpPr>
        <p:spPr>
          <a:xfrm>
            <a:off x="9653431" y="1146769"/>
            <a:ext cx="1646463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09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F18BEF-0B88-3702-298E-0C46C3FBDE16}"/>
              </a:ext>
            </a:extLst>
          </p:cNvPr>
          <p:cNvSpPr/>
          <p:nvPr/>
        </p:nvSpPr>
        <p:spPr>
          <a:xfrm>
            <a:off x="2672605" y="4599751"/>
            <a:ext cx="1767251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  <a:p>
            <a:pPr algn="ctr"/>
            <a:r>
              <a:rPr lang="en-US" altLang="zh-CN" b="1" dirty="0"/>
              <a:t>(SPS)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0CD333-6E16-D8BC-B079-0246BF9334CB}"/>
              </a:ext>
            </a:extLst>
          </p:cNvPr>
          <p:cNvSpPr/>
          <p:nvPr/>
        </p:nvSpPr>
        <p:spPr>
          <a:xfrm>
            <a:off x="4439859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</a:p>
          <a:p>
            <a:pPr algn="ctr"/>
            <a:r>
              <a:rPr lang="en-US" altLang="zh-CN" b="1" dirty="0"/>
              <a:t>(PPS)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984C37-C5E2-E202-838C-D9ED80CD3EF0}"/>
              </a:ext>
            </a:extLst>
          </p:cNvPr>
          <p:cNvSpPr/>
          <p:nvPr/>
        </p:nvSpPr>
        <p:spPr>
          <a:xfrm>
            <a:off x="6207112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86D9DB-DE0F-15E8-4B99-BC7A3C6A7AA7}"/>
              </a:ext>
            </a:extLst>
          </p:cNvPr>
          <p:cNvSpPr/>
          <p:nvPr/>
        </p:nvSpPr>
        <p:spPr>
          <a:xfrm>
            <a:off x="7974365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66B25-BCFA-8186-F7DE-84D718321AB6}"/>
              </a:ext>
            </a:extLst>
          </p:cNvPr>
          <p:cNvSpPr/>
          <p:nvPr/>
        </p:nvSpPr>
        <p:spPr>
          <a:xfrm>
            <a:off x="2672607" y="5630333"/>
            <a:ext cx="1399860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00 00 00 01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48E947-6BBE-845F-0892-66A65BC257E8}"/>
              </a:ext>
            </a:extLst>
          </p:cNvPr>
          <p:cNvSpPr/>
          <p:nvPr/>
        </p:nvSpPr>
        <p:spPr>
          <a:xfrm>
            <a:off x="4072467" y="5630333"/>
            <a:ext cx="5669151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7A80212-8F0E-0A17-E95C-6C68D8F5B00F}"/>
              </a:ext>
            </a:extLst>
          </p:cNvPr>
          <p:cNvCxnSpPr>
            <a:cxnSpLocks/>
          </p:cNvCxnSpPr>
          <p:nvPr/>
        </p:nvCxnSpPr>
        <p:spPr>
          <a:xfrm flipH="1">
            <a:off x="2672606" y="5114233"/>
            <a:ext cx="1767252" cy="51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BAFB97-5B90-F420-0222-0295A48FCA00}"/>
              </a:ext>
            </a:extLst>
          </p:cNvPr>
          <p:cNvCxnSpPr>
            <a:cxnSpLocks/>
          </p:cNvCxnSpPr>
          <p:nvPr/>
        </p:nvCxnSpPr>
        <p:spPr>
          <a:xfrm>
            <a:off x="6207112" y="5122265"/>
            <a:ext cx="3534506" cy="5080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DEFD38F-E9DE-C891-C317-DE2E594010AB}"/>
              </a:ext>
            </a:extLst>
          </p:cNvPr>
          <p:cNvSpPr/>
          <p:nvPr/>
        </p:nvSpPr>
        <p:spPr>
          <a:xfrm>
            <a:off x="2672606" y="614405"/>
            <a:ext cx="53340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version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130CDC-5645-7E79-3C82-E199D42465E9}"/>
              </a:ext>
            </a:extLst>
          </p:cNvPr>
          <p:cNvSpPr/>
          <p:nvPr/>
        </p:nvSpPr>
        <p:spPr>
          <a:xfrm>
            <a:off x="7355115" y="1576496"/>
            <a:ext cx="96338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nalu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556A1-6556-9DDC-F2CE-F8A469877361}"/>
              </a:ext>
            </a:extLst>
          </p:cNvPr>
          <p:cNvSpPr/>
          <p:nvPr/>
        </p:nvSpPr>
        <p:spPr>
          <a:xfrm>
            <a:off x="8318500" y="1576496"/>
            <a:ext cx="1423118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7BAB10-C5F0-A099-C41C-0B733908788D}"/>
              </a:ext>
            </a:extLst>
          </p:cNvPr>
          <p:cNvSpPr/>
          <p:nvPr/>
        </p:nvSpPr>
        <p:spPr>
          <a:xfrm>
            <a:off x="4439859" y="3569169"/>
            <a:ext cx="281667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GOP</a:t>
            </a:r>
            <a:endParaRPr lang="zh-CN" altLang="en-US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4841DC-4963-88AA-9227-CD636DACDA70}"/>
              </a:ext>
            </a:extLst>
          </p:cNvPr>
          <p:cNvCxnSpPr>
            <a:cxnSpLocks/>
          </p:cNvCxnSpPr>
          <p:nvPr/>
        </p:nvCxnSpPr>
        <p:spPr>
          <a:xfrm flipH="1">
            <a:off x="2672606" y="4098906"/>
            <a:ext cx="1767253" cy="4863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4FC671-BC92-88D9-9B83-EDCEC66B8F21}"/>
              </a:ext>
            </a:extLst>
          </p:cNvPr>
          <p:cNvCxnSpPr>
            <a:cxnSpLocks/>
          </p:cNvCxnSpPr>
          <p:nvPr/>
        </p:nvCxnSpPr>
        <p:spPr>
          <a:xfrm>
            <a:off x="7256536" y="4088072"/>
            <a:ext cx="2485082" cy="5261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6171735-8095-03A8-7C02-8DB46E6A7BED}"/>
              </a:ext>
            </a:extLst>
          </p:cNvPr>
          <p:cNvSpPr/>
          <p:nvPr/>
        </p:nvSpPr>
        <p:spPr>
          <a:xfrm>
            <a:off x="4439859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CB3BB1-E539-AECA-DD05-B3EB2A0F86A0}"/>
              </a:ext>
            </a:extLst>
          </p:cNvPr>
          <p:cNvSpPr/>
          <p:nvPr/>
        </p:nvSpPr>
        <p:spPr>
          <a:xfrm>
            <a:off x="6207112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E48F188-FEC0-9C67-A906-15FB37B2FC80}"/>
              </a:ext>
            </a:extLst>
          </p:cNvPr>
          <p:cNvSpPr/>
          <p:nvPr/>
        </p:nvSpPr>
        <p:spPr>
          <a:xfrm>
            <a:off x="7974365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5088B8F-CB75-24F8-BCBA-CA5EDA776560}"/>
              </a:ext>
            </a:extLst>
          </p:cNvPr>
          <p:cNvSpPr/>
          <p:nvPr/>
        </p:nvSpPr>
        <p:spPr>
          <a:xfrm>
            <a:off x="2672607" y="2545810"/>
            <a:ext cx="1775484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extradata</a:t>
            </a:r>
            <a:endParaRPr lang="zh-CN" altLang="en-US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3D644AE-A8D0-C649-E079-58FE19B23199}"/>
              </a:ext>
            </a:extLst>
          </p:cNvPr>
          <p:cNvCxnSpPr>
            <a:cxnSpLocks/>
          </p:cNvCxnSpPr>
          <p:nvPr/>
        </p:nvCxnSpPr>
        <p:spPr>
          <a:xfrm>
            <a:off x="9733386" y="2099010"/>
            <a:ext cx="8232" cy="4576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0E462A3-F98C-44DE-5789-FBFCBD5E3CC3}"/>
              </a:ext>
            </a:extLst>
          </p:cNvPr>
          <p:cNvCxnSpPr>
            <a:cxnSpLocks/>
          </p:cNvCxnSpPr>
          <p:nvPr/>
        </p:nvCxnSpPr>
        <p:spPr>
          <a:xfrm>
            <a:off x="7346883" y="2106233"/>
            <a:ext cx="627482" cy="4323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9DCBF6E-7F47-DF47-4999-87A34691A72D}"/>
              </a:ext>
            </a:extLst>
          </p:cNvPr>
          <p:cNvSpPr/>
          <p:nvPr/>
        </p:nvSpPr>
        <p:spPr>
          <a:xfrm>
            <a:off x="3199656" y="614405"/>
            <a:ext cx="594787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profile</a:t>
            </a:r>
            <a:endParaRPr lang="zh-CN" altLang="en-US" sz="14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33DFE9-0542-9DD9-ECC9-A4D101FE4F43}"/>
              </a:ext>
            </a:extLst>
          </p:cNvPr>
          <p:cNvSpPr/>
          <p:nvPr/>
        </p:nvSpPr>
        <p:spPr>
          <a:xfrm>
            <a:off x="3794443" y="614405"/>
            <a:ext cx="806449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compatibility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AC4869-F7A8-CD88-67BD-5240173D9458}"/>
              </a:ext>
            </a:extLst>
          </p:cNvPr>
          <p:cNvSpPr/>
          <p:nvPr/>
        </p:nvSpPr>
        <p:spPr>
          <a:xfrm>
            <a:off x="4600892" y="614405"/>
            <a:ext cx="577851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level</a:t>
            </a:r>
            <a:endParaRPr lang="zh-CN" altLang="en-US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66A060-7E3A-A7CF-E105-9891A8BFA986}"/>
              </a:ext>
            </a:extLst>
          </p:cNvPr>
          <p:cNvSpPr/>
          <p:nvPr/>
        </p:nvSpPr>
        <p:spPr>
          <a:xfrm>
            <a:off x="5178743" y="614405"/>
            <a:ext cx="71120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Nalu</a:t>
            </a:r>
            <a:r>
              <a:rPr lang="en-US" altLang="zh-CN" sz="1400" b="1" dirty="0"/>
              <a:t> length size</a:t>
            </a:r>
            <a:endParaRPr lang="zh-CN" altLang="en-US" sz="1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154BC06-F3DC-57A0-9DCE-CBB38D1D5BD3}"/>
              </a:ext>
            </a:extLst>
          </p:cNvPr>
          <p:cNvSpPr/>
          <p:nvPr/>
        </p:nvSpPr>
        <p:spPr>
          <a:xfrm>
            <a:off x="5889943" y="614405"/>
            <a:ext cx="85725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Number of SPS </a:t>
            </a:r>
            <a:r>
              <a:rPr lang="en-US" altLang="zh-CN" sz="1400" b="1" dirty="0" err="1"/>
              <a:t>Nalus</a:t>
            </a:r>
            <a:endParaRPr lang="zh-CN" altLang="en-US" sz="1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30C83B-3EED-4EB5-9D1D-C9E81E0DD302}"/>
              </a:ext>
            </a:extLst>
          </p:cNvPr>
          <p:cNvSpPr/>
          <p:nvPr/>
        </p:nvSpPr>
        <p:spPr>
          <a:xfrm>
            <a:off x="6739608" y="614405"/>
            <a:ext cx="51002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SPS size</a:t>
            </a:r>
            <a:endParaRPr lang="zh-CN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F9240B-18F2-583E-4227-4B92D5B422AE}"/>
              </a:ext>
            </a:extLst>
          </p:cNvPr>
          <p:cNvSpPr/>
          <p:nvPr/>
        </p:nvSpPr>
        <p:spPr>
          <a:xfrm>
            <a:off x="7242048" y="614405"/>
            <a:ext cx="57273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SPS data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65D2C8-E337-0F6F-CE64-D4C5801804D3}"/>
              </a:ext>
            </a:extLst>
          </p:cNvPr>
          <p:cNvSpPr/>
          <p:nvPr/>
        </p:nvSpPr>
        <p:spPr>
          <a:xfrm>
            <a:off x="7808433" y="614405"/>
            <a:ext cx="85725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Number of PPS </a:t>
            </a:r>
            <a:r>
              <a:rPr lang="en-US" altLang="zh-CN" sz="1400" b="1" dirty="0" err="1"/>
              <a:t>Nalus</a:t>
            </a:r>
            <a:endParaRPr lang="zh-CN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981B3D-B6DF-AC86-900D-0E3DB38DEE33}"/>
              </a:ext>
            </a:extLst>
          </p:cNvPr>
          <p:cNvSpPr/>
          <p:nvPr/>
        </p:nvSpPr>
        <p:spPr>
          <a:xfrm>
            <a:off x="8658098" y="614405"/>
            <a:ext cx="517134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PPS size</a:t>
            </a:r>
            <a:endParaRPr lang="zh-CN" altLang="en-US" sz="14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ADFCA4-D167-31D0-33D4-8AD045F3C1DB}"/>
              </a:ext>
            </a:extLst>
          </p:cNvPr>
          <p:cNvSpPr/>
          <p:nvPr/>
        </p:nvSpPr>
        <p:spPr>
          <a:xfrm>
            <a:off x="9175232" y="614405"/>
            <a:ext cx="56638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PPS data</a:t>
            </a:r>
            <a:endParaRPr lang="zh-CN" altLang="en-US" sz="1400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34A47C0-81BE-CCFC-6CD5-D3CF1B150160}"/>
              </a:ext>
            </a:extLst>
          </p:cNvPr>
          <p:cNvCxnSpPr>
            <a:cxnSpLocks/>
          </p:cNvCxnSpPr>
          <p:nvPr/>
        </p:nvCxnSpPr>
        <p:spPr>
          <a:xfrm flipH="1">
            <a:off x="4469021" y="1136919"/>
            <a:ext cx="5264365" cy="14016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5F44731-783E-460B-C2FE-51F0AB54E4D8}"/>
              </a:ext>
            </a:extLst>
          </p:cNvPr>
          <p:cNvCxnSpPr>
            <a:cxnSpLocks/>
          </p:cNvCxnSpPr>
          <p:nvPr/>
        </p:nvCxnSpPr>
        <p:spPr>
          <a:xfrm>
            <a:off x="2672606" y="1136919"/>
            <a:ext cx="0" cy="14197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2E69F0A-7940-CB33-989B-A303DCBDA79C}"/>
              </a:ext>
            </a:extLst>
          </p:cNvPr>
          <p:cNvCxnSpPr>
            <a:cxnSpLocks/>
          </p:cNvCxnSpPr>
          <p:nvPr/>
        </p:nvCxnSpPr>
        <p:spPr>
          <a:xfrm>
            <a:off x="2662653" y="3068324"/>
            <a:ext cx="1777205" cy="4863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F5C5380-075F-E810-65BE-1CEED6BAB385}"/>
              </a:ext>
            </a:extLst>
          </p:cNvPr>
          <p:cNvCxnSpPr>
            <a:cxnSpLocks/>
          </p:cNvCxnSpPr>
          <p:nvPr/>
        </p:nvCxnSpPr>
        <p:spPr>
          <a:xfrm flipH="1">
            <a:off x="7256536" y="3068324"/>
            <a:ext cx="2476850" cy="4863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F452BF-515F-3797-1E29-3A92E58EE7AD}"/>
              </a:ext>
            </a:extLst>
          </p:cNvPr>
          <p:cNvSpPr txBox="1"/>
          <p:nvPr/>
        </p:nvSpPr>
        <p:spPr>
          <a:xfrm>
            <a:off x="1626744" y="17285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AVCC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8F558DA-02E0-F952-C51B-D13AD41625AC}"/>
              </a:ext>
            </a:extLst>
          </p:cNvPr>
          <p:cNvSpPr txBox="1"/>
          <p:nvPr/>
        </p:nvSpPr>
        <p:spPr>
          <a:xfrm>
            <a:off x="1610724" y="518761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annexb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F688AE3-2BEC-684A-2FA6-9DC3A9D2D113}"/>
              </a:ext>
            </a:extLst>
          </p:cNvPr>
          <p:cNvSpPr/>
          <p:nvPr/>
        </p:nvSpPr>
        <p:spPr>
          <a:xfrm>
            <a:off x="2563229" y="514350"/>
            <a:ext cx="7274735" cy="2637064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1BD6898-6443-16A6-20B9-85E4A92F4B32}"/>
              </a:ext>
            </a:extLst>
          </p:cNvPr>
          <p:cNvSpPr/>
          <p:nvPr/>
        </p:nvSpPr>
        <p:spPr>
          <a:xfrm>
            <a:off x="2563229" y="4462769"/>
            <a:ext cx="7274735" cy="181556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228</Words>
  <Application>Microsoft Office PowerPoint</Application>
  <PresentationFormat>宽屏</PresentationFormat>
  <Paragraphs>145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 宝</dc:creator>
  <cp:lastModifiedBy>颖 宝</cp:lastModifiedBy>
  <cp:revision>15</cp:revision>
  <dcterms:created xsi:type="dcterms:W3CDTF">2023-01-01T04:41:03Z</dcterms:created>
  <dcterms:modified xsi:type="dcterms:W3CDTF">2023-03-30T00:53:09Z</dcterms:modified>
</cp:coreProperties>
</file>