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new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were not able to test on mobile</a:t>
            </a:r>
          </a:p>
          <a:p>
            <a:r>
              <a:rPr lang="en-US" dirty="0"/>
              <a:t>All features are accusable and are easily accessible from the home page </a:t>
            </a:r>
          </a:p>
          <a:p>
            <a:r>
              <a:rPr lang="en-US" dirty="0"/>
              <a:t>Interface complies with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Allow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Microsoft SQL Server is used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Website successfully connects to the server when hosted locally, But is having trouble with editing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 android scanning is handled by a call to the external app “Barcode Scanner”</a:t>
            </a:r>
          </a:p>
          <a:p>
            <a:r>
              <a:rPr lang="en-US" dirty="0"/>
              <a:t>On PC scanning is handled by a USB hand scanner </a:t>
            </a:r>
          </a:p>
          <a:p>
            <a:r>
              <a:rPr lang="en-US" dirty="0"/>
              <a:t>No scanning available on non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 hosting server </a:t>
            </a:r>
          </a:p>
          <a:p>
            <a:r>
              <a:rPr lang="en-US" dirty="0"/>
              <a:t>Further optimizing the interface for mobile </a:t>
            </a:r>
          </a:p>
          <a:p>
            <a:r>
              <a:rPr lang="en-US" dirty="0"/>
              <a:t>Converting the data from the old system to this one</a:t>
            </a:r>
          </a:p>
          <a:p>
            <a:r>
              <a:rPr lang="en-US" dirty="0"/>
              <a:t>Adding a scanning option for IOS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251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Storage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A Davis</cp:lastModifiedBy>
  <cp:revision>26</cp:revision>
  <dcterms:created xsi:type="dcterms:W3CDTF">2018-02-24T18:46:00Z</dcterms:created>
  <dcterms:modified xsi:type="dcterms:W3CDTF">2018-04-25T16:07:17Z</dcterms:modified>
</cp:coreProperties>
</file>