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28F1F-AAF4-40F4-B37C-2B9F902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65" y="275207"/>
            <a:ext cx="347560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winter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how to use Zebra Crossing and </a:t>
            </a:r>
            <a:r>
              <a:rPr lang="en-US" dirty="0" err="1"/>
              <a:t>XZing.Net.Moblie</a:t>
            </a:r>
            <a:endParaRPr lang="en-US" dirty="0"/>
          </a:p>
          <a:p>
            <a:r>
              <a:rPr lang="en-US" dirty="0"/>
              <a:t>Continue to improve the GUI prototype</a:t>
            </a:r>
          </a:p>
          <a:p>
            <a:r>
              <a:rPr lang="en-US" dirty="0"/>
              <a:t>Add more documentation to the project </a:t>
            </a:r>
          </a:p>
          <a:p>
            <a:r>
              <a:rPr lang="en-US" dirty="0"/>
              <a:t>Making test version of the database to work with until the real one is deployed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and queries to connect UI to our database </a:t>
            </a:r>
          </a:p>
          <a:p>
            <a:r>
              <a:rPr lang="en-US" dirty="0"/>
              <a:t>add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GUI</a:t>
            </a:r>
          </a:p>
          <a:p>
            <a:r>
              <a:rPr lang="en-US" dirty="0"/>
              <a:t>Connecting to the NDUS account system or creating our own account system</a:t>
            </a:r>
          </a:p>
          <a:p>
            <a:r>
              <a:rPr lang="en-US" dirty="0"/>
              <a:t>Package our documentation and Application in a way that makes its use easy for future developers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continue development on the project without us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divided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Scanning the barcodes in to the application </a:t>
            </a:r>
          </a:p>
          <a:p>
            <a:pPr lvl="1"/>
            <a:r>
              <a:rPr lang="en-US" dirty="0"/>
              <a:t>The main GUI/application 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want to host it and are waiting on NDUS for permission</a:t>
            </a:r>
          </a:p>
          <a:p>
            <a:r>
              <a:rPr lang="en-US" dirty="0"/>
              <a:t>We have all of our fields mapped out based on the current inventory system</a:t>
            </a:r>
          </a:p>
          <a:p>
            <a:r>
              <a:rPr lang="en-US" dirty="0"/>
              <a:t>SQL Server 2017 will be used</a:t>
            </a:r>
          </a:p>
          <a:p>
            <a:r>
              <a:rPr lang="en-US" dirty="0"/>
              <a:t>Stored procedures/queries have been started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0FB2-CD54-45A8-BF12-B4C1AD0C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F86A71-BA30-485D-9348-F8ED729D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92" y="1691607"/>
            <a:ext cx="9034840" cy="4717410"/>
          </a:xfrm>
        </p:spPr>
      </p:pic>
    </p:spTree>
    <p:extLst>
      <p:ext uri="{BB962C8B-B14F-4D97-AF65-F5344CB8AC3E}">
        <p14:creationId xmlns:p14="http://schemas.microsoft.com/office/powerpoint/2010/main" val="5475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 was to use Google Vision to scan our barcodes, this was not compatible with our vision.</a:t>
            </a:r>
          </a:p>
          <a:p>
            <a:r>
              <a:rPr lang="en-US" dirty="0"/>
              <a:t>Plan B is the Zebra crossing app or a library port of it via </a:t>
            </a:r>
            <a:r>
              <a:rPr lang="en-US" dirty="0" err="1"/>
              <a:t>XZing.Net.Moblie</a:t>
            </a:r>
            <a:r>
              <a:rPr lang="en-US" dirty="0"/>
              <a:t> </a:t>
            </a:r>
          </a:p>
          <a:p>
            <a:r>
              <a:rPr lang="en-US" dirty="0"/>
              <a:t>Due to an unfamiliarity with the library, C#, and Visual Studio, we are currently in the experimentation phase of getting this component working and integrated in to the main application GUI.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have a working prototype GUI up and working.</a:t>
            </a:r>
          </a:p>
          <a:p>
            <a:r>
              <a:rPr lang="en-US" dirty="0"/>
              <a:t>We will be using this as our base for adding functionality moving forward.</a:t>
            </a:r>
          </a:p>
          <a:p>
            <a:r>
              <a:rPr lang="en-US" dirty="0"/>
              <a:t>This shows the basic features and input we will need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DFC9F-5294-4761-B2BA-2BA12C26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598472"/>
            <a:ext cx="3184344" cy="566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B96AD-B595-461A-9B44-A75D37B6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92" y="598472"/>
            <a:ext cx="3184344" cy="566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776EC-0137-40C2-A931-1E47B6D6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98" y="598472"/>
            <a:ext cx="3184344" cy="56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BE40-F79F-47CA-B653-47C7E959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33" y="452180"/>
            <a:ext cx="3354557" cy="596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6C95E-2648-4093-98F6-E7E5FA8B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20" y="447170"/>
            <a:ext cx="3354557" cy="596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98139-C6E6-40C2-9A3D-89011B73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9" y="447171"/>
            <a:ext cx="3354557" cy="5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381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Database diagram </vt:lpstr>
      <vt:lpstr>Progress on barcode scanning </vt:lpstr>
      <vt:lpstr>Main Application GUI</vt:lpstr>
      <vt:lpstr>PowerPoint Presentation</vt:lpstr>
      <vt:lpstr>PowerPoint Presentation</vt:lpstr>
      <vt:lpstr>PowerPoint Presentation</vt:lpstr>
      <vt:lpstr>The immediate Road ahead:  (now – end of winter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26</cp:revision>
  <dcterms:created xsi:type="dcterms:W3CDTF">2017-11-28T21:11:53Z</dcterms:created>
  <dcterms:modified xsi:type="dcterms:W3CDTF">2017-11-29T21:12:03Z</dcterms:modified>
</cp:coreProperties>
</file>