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59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66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-iceblue.com/Introduce/barcode-for-net-introduce.html#.Wpb68UxFzt6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1D3CA-FA6B-4943-8080-0A8102E0F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C08A8E-A537-4D33-A7E0-9054031BF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Davis, Christian Hansen, David Erickson</a:t>
            </a:r>
          </a:p>
        </p:txBody>
      </p:sp>
    </p:spTree>
    <p:extLst>
      <p:ext uri="{BB962C8B-B14F-4D97-AF65-F5344CB8AC3E}">
        <p14:creationId xmlns:p14="http://schemas.microsoft.com/office/powerpoint/2010/main" val="381752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C03C0FF-32A8-43B3-BC1D-C427AFE9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609206"/>
            <a:ext cx="9431066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7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E91008-10BF-44AE-A437-F19FDBE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D8523B-0145-462D-968B-A9A69156C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21097C6-9A58-43E6-950A-1AD44F367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 all relevant information for inventory items </a:t>
            </a:r>
          </a:p>
          <a:p>
            <a:r>
              <a:rPr lang="en-US" dirty="0"/>
              <a:t>All for easy access and manipulation of stored items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2A98F1-C3F3-415B-9D4D-5420D2C2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status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3A531E-B1C8-4877-A14C-DDF98DF327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are </a:t>
            </a:r>
            <a:r>
              <a:rPr lang="en-US" dirty="0" smtClean="0"/>
              <a:t>using Microsoft SQL Server </a:t>
            </a:r>
            <a:r>
              <a:rPr lang="en-US" dirty="0"/>
              <a:t>for storage</a:t>
            </a:r>
          </a:p>
          <a:p>
            <a:r>
              <a:rPr lang="en-US" dirty="0"/>
              <a:t>Tables and server are set up </a:t>
            </a:r>
          </a:p>
          <a:p>
            <a:r>
              <a:rPr lang="en-US" dirty="0"/>
              <a:t>Backend programming to connect to DB still need to be finalized. </a:t>
            </a:r>
          </a:p>
        </p:txBody>
      </p:sp>
    </p:spTree>
    <p:extLst>
      <p:ext uri="{BB962C8B-B14F-4D97-AF65-F5344CB8AC3E}">
        <p14:creationId xmlns:p14="http://schemas.microsoft.com/office/powerpoint/2010/main" val="50561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GitHub\InventoryManagement491\Database Screenshots\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3" y="487997"/>
            <a:ext cx="55149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Documents\GitHub\InventoryManagement491\Database Screenshots\Equiment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78" y="2816859"/>
            <a:ext cx="37052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3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Documents\GitHub\InventoryManagement491\Database Screenshots\Scri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52" y="491489"/>
            <a:ext cx="6232882" cy="59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8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Documents\GitHub\InventoryManagement491\Database Screenshots\InsertEquipmen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860" y="232410"/>
            <a:ext cx="3171825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8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6DD9B-F7D2-4287-98AE-F7F86AE5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61E3B9-0220-4689-B1A3-FBD7648DF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3B233D-CB85-4464-8C8E-378BF3781D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Scanning the barcodes found on department inventory from a phone camera </a:t>
            </a:r>
          </a:p>
          <a:p>
            <a:r>
              <a:rPr lang="en-US" dirty="0"/>
              <a:t>Secondary goal: scanning barcodes from a 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2BF2970-E608-4186-97CC-9D9ED5F69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B0DA6A4-7943-48B5-8D83-2D2FB062D6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Using Free </a:t>
            </a:r>
            <a:r>
              <a:rPr lang="en-US" dirty="0" err="1"/>
              <a:t>Spire.Barcode</a:t>
            </a:r>
            <a:r>
              <a:rPr lang="en-US" dirty="0"/>
              <a:t> API to scan in barcodes from .</a:t>
            </a:r>
            <a:r>
              <a:rPr lang="en-US" dirty="0" err="1"/>
              <a:t>png</a:t>
            </a:r>
            <a:r>
              <a:rPr lang="en-US" dirty="0"/>
              <a:t>. Will be getting live scans up next. </a:t>
            </a:r>
          </a:p>
          <a:p>
            <a:r>
              <a:rPr lang="en-US" dirty="0">
                <a:hlinkClick r:id="rId2"/>
              </a:rPr>
              <a:t>https://www.e-iceblue.com/Introduce/barcode-for-net-introduce.html#.Wpb68UxFzt6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4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FC5C04-82B7-4496-A7B6-6628DEA5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ADF8CA-681D-4145-8C11-A31AC8DB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scan the barcodes of new inventory from a cellphone camera</a:t>
            </a:r>
          </a:p>
          <a:p>
            <a:r>
              <a:rPr lang="en-US" dirty="0"/>
              <a:t>Store inventory information in a format that will allow for easy viewing, editing and auditing</a:t>
            </a:r>
          </a:p>
          <a:p>
            <a:r>
              <a:rPr lang="en-US" dirty="0"/>
              <a:t>Have an easy to use interface</a:t>
            </a:r>
          </a:p>
          <a:p>
            <a:r>
              <a:rPr lang="en-US" dirty="0"/>
              <a:t>Comprehensive documentation for future developers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4167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EDCEEE-9AB9-476A-9C65-90E10C8B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Progress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37D411-9A6D-4CE7-9E08-A00B92028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7C75BC-32D2-471A-BC76-93F328DB3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Prioritizing </a:t>
            </a:r>
            <a:r>
              <a:rPr lang="en-US" dirty="0" smtClean="0"/>
              <a:t>Android compatibility using </a:t>
            </a:r>
            <a:r>
              <a:rPr lang="en-US" dirty="0"/>
              <a:t>a web-based </a:t>
            </a:r>
            <a:r>
              <a:rPr lang="en-US" dirty="0" smtClean="0"/>
              <a:t>application. </a:t>
            </a:r>
            <a:endParaRPr lang="en-US" dirty="0"/>
          </a:p>
          <a:p>
            <a:r>
              <a:rPr lang="en-US" dirty="0"/>
              <a:t>Easy access to features (login, stored inventory, scanner features)</a:t>
            </a:r>
          </a:p>
          <a:p>
            <a:r>
              <a:rPr lang="en-US" dirty="0"/>
              <a:t>Compliant with university style guidelines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AC99D2E-83CC-49F9-96FD-4742C4DD2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status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4BCDA0F-0D7F-4DA7-A18B-97DE27E881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Having trouble getting project to build on some machines. </a:t>
            </a:r>
          </a:p>
          <a:p>
            <a:r>
              <a:rPr lang="en-US" dirty="0"/>
              <a:t>Made as a website using ASP.net</a:t>
            </a:r>
          </a:p>
          <a:p>
            <a:r>
              <a:rPr lang="en-US" dirty="0"/>
              <a:t>Pages exist for Create, Delete, Update, Locate, and View equipment.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808B6F8-4D39-439F-AEB4-03CAB65228A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162969" y="1694656"/>
            <a:ext cx="7866062" cy="3468687"/>
          </a:xfrm>
        </p:spPr>
      </p:pic>
    </p:spTree>
    <p:extLst>
      <p:ext uri="{BB962C8B-B14F-4D97-AF65-F5344CB8AC3E}">
        <p14:creationId xmlns:p14="http://schemas.microsoft.com/office/powerpoint/2010/main" val="392230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E8502E8-8EBC-4703-A6E2-EA5A3BD3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466576"/>
            <a:ext cx="9345329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F562C10-67F3-4336-ACAD-3CCE3898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438" y="0"/>
            <a:ext cx="6581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0DE1A84-34C3-4E92-B3B6-46A83577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45" y="1014285"/>
            <a:ext cx="9207109" cy="48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8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92C202E7-8607-4D8C-AD61-219BA88A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45" y="1591415"/>
            <a:ext cx="9062509" cy="367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4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1B63A0D7-8725-4874-A5CF-C0114290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1428471"/>
            <a:ext cx="784016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72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301</TotalTime>
  <Words>215</Words>
  <Application>Microsoft Office PowerPoint</Application>
  <PresentationFormat>Custom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Inventory Management System </vt:lpstr>
      <vt:lpstr>Goals of the project</vt:lpstr>
      <vt:lpstr>Interface Progress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Storage progress</vt:lpstr>
      <vt:lpstr>PowerPoint Presentation</vt:lpstr>
      <vt:lpstr>PowerPoint Presentation</vt:lpstr>
      <vt:lpstr>PowerPoint Presentation</vt:lpstr>
      <vt:lpstr>Scanner Progress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 Davis</dc:creator>
  <cp:lastModifiedBy>Christian Hansen</cp:lastModifiedBy>
  <cp:revision>14</cp:revision>
  <dcterms:created xsi:type="dcterms:W3CDTF">2018-02-24T18:46:00Z</dcterms:created>
  <dcterms:modified xsi:type="dcterms:W3CDTF">2018-02-28T19:18:28Z</dcterms:modified>
</cp:coreProperties>
</file>