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59" r:id="rId10"/>
    <p:sldId id="268" r:id="rId11"/>
    <p:sldId id="269" r:id="rId12"/>
    <p:sldId id="270" r:id="rId13"/>
    <p:sldId id="278" r:id="rId14"/>
    <p:sldId id="26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D3CA-FA6B-4943-8080-0A8102E0F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8A8E-A537-4D33-A7E0-9054031BF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Davis, Christian Hansen, David Erickson</a:t>
            </a:r>
          </a:p>
        </p:txBody>
      </p:sp>
    </p:spTree>
    <p:extLst>
      <p:ext uri="{BB962C8B-B14F-4D97-AF65-F5344CB8AC3E}">
        <p14:creationId xmlns:p14="http://schemas.microsoft.com/office/powerpoint/2010/main" val="381752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GitHub\InventoryManagement491\Database Screenshots\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3" y="487997"/>
            <a:ext cx="55149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ocuments\GitHub\InventoryManagement491\Database Screenshots\Equiment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78" y="2816859"/>
            <a:ext cx="3705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3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Documents\GitHub\InventoryManagement491\Database Screenshots\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52" y="491489"/>
            <a:ext cx="6232882" cy="59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8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Documents\GitHub\InventoryManagement491\Database Screenshots\InsertEquipmen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60" y="232410"/>
            <a:ext cx="317182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2A0E0-9EE2-4878-83F6-AE77D5F85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06" y="683801"/>
            <a:ext cx="10256787" cy="54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DD9B-F7D2-4287-98AE-F7F86AE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1E3B9-0220-4689-B1A3-FBD7648DF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233D-CB85-4464-8C8E-378BF3781D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Scanning the barcodes found on department inventory from a phone camera </a:t>
            </a:r>
          </a:p>
          <a:p>
            <a:r>
              <a:rPr lang="en-US" dirty="0"/>
              <a:t>Secondary goal: scanning barcodes from a 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F2970-E608-4186-97CC-9D9ED5F69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A6A4-7943-48B5-8D83-2D2FB062D6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 android scanning is handled by a call to the external app “</a:t>
            </a:r>
            <a:r>
              <a:rPr lang="en-US" dirty="0" err="1"/>
              <a:t>Zxing</a:t>
            </a:r>
            <a:r>
              <a:rPr lang="en-US" dirty="0"/>
              <a:t> Barcode Scanner”</a:t>
            </a:r>
          </a:p>
          <a:p>
            <a:r>
              <a:rPr lang="en-US" dirty="0"/>
              <a:t>On PC scanning is handled by a USB hand scanner </a:t>
            </a:r>
          </a:p>
          <a:p>
            <a:r>
              <a:rPr lang="en-US" dirty="0"/>
              <a:t>No scanning available on non android phones</a:t>
            </a:r>
          </a:p>
        </p:txBody>
      </p:sp>
    </p:spTree>
    <p:extLst>
      <p:ext uri="{BB962C8B-B14F-4D97-AF65-F5344CB8AC3E}">
        <p14:creationId xmlns:p14="http://schemas.microsoft.com/office/powerpoint/2010/main" val="402054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hosting server </a:t>
            </a:r>
          </a:p>
          <a:p>
            <a:r>
              <a:rPr lang="en-US" dirty="0"/>
              <a:t>Further optimizing the interface for mobile </a:t>
            </a:r>
          </a:p>
          <a:p>
            <a:r>
              <a:rPr lang="en-US" dirty="0"/>
              <a:t>Adjusting the interface to follow more UND standards</a:t>
            </a:r>
          </a:p>
          <a:p>
            <a:r>
              <a:rPr lang="en-US" dirty="0"/>
              <a:t>Converting the data from the old system to this one</a:t>
            </a:r>
          </a:p>
          <a:p>
            <a:r>
              <a:rPr lang="en-US" dirty="0"/>
              <a:t>Adding a scanning option for IOS</a:t>
            </a:r>
          </a:p>
          <a:p>
            <a:r>
              <a:rPr lang="en-US" dirty="0"/>
              <a:t>Adding updating and deleting of locations</a:t>
            </a:r>
          </a:p>
          <a:p>
            <a:r>
              <a:rPr lang="en-US" dirty="0"/>
              <a:t>Creating audit reports with Report Wizard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9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9DF37-18D9-437E-96E1-BB97F36140D0}"/>
              </a:ext>
            </a:extLst>
          </p:cNvPr>
          <p:cNvSpPr txBox="1"/>
          <p:nvPr/>
        </p:nvSpPr>
        <p:spPr>
          <a:xfrm>
            <a:off x="4883969" y="3244334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Finished. Questions?</a:t>
            </a:r>
          </a:p>
        </p:txBody>
      </p:sp>
    </p:spTree>
    <p:extLst>
      <p:ext uri="{BB962C8B-B14F-4D97-AF65-F5344CB8AC3E}">
        <p14:creationId xmlns:p14="http://schemas.microsoft.com/office/powerpoint/2010/main" val="63366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5C04-82B7-4496-A7B6-6628DEA5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F8CA-681D-4145-8C11-A31AC8DB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scan barcodes of inventory from a cellphone camera</a:t>
            </a:r>
          </a:p>
          <a:p>
            <a:r>
              <a:rPr lang="en-US" dirty="0"/>
              <a:t>Organize inventory information in a format that will allow for easy viewing, editing and auditing</a:t>
            </a:r>
          </a:p>
          <a:p>
            <a:r>
              <a:rPr lang="en-US" dirty="0"/>
              <a:t>Have an easy to use interface</a:t>
            </a:r>
          </a:p>
          <a:p>
            <a:r>
              <a:rPr lang="en-US" dirty="0"/>
              <a:t>Comprehensive documentation for future developers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167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CEEE-9AB9-476A-9C65-90E10C8B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D411-9A6D-4CE7-9E08-A00B92028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C75BC-32D2-471A-BC76-93F328DB3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Prioritizing Android compatibility using a web-based application. </a:t>
            </a:r>
          </a:p>
          <a:p>
            <a:r>
              <a:rPr lang="en-US" dirty="0"/>
              <a:t>Easy access to features (login, stored inventory, scanner features)</a:t>
            </a:r>
          </a:p>
          <a:p>
            <a:r>
              <a:rPr lang="en-US" dirty="0"/>
              <a:t>Compliant with university style guidelines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99D2E-83CC-49F9-96FD-4742C4DD2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CDA0F-0D7F-4DA7-A18B-97DE27E881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were working on a test on mobile</a:t>
            </a:r>
          </a:p>
          <a:p>
            <a:r>
              <a:rPr lang="en-US" dirty="0"/>
              <a:t>All features are easily accessible from the home page </a:t>
            </a:r>
          </a:p>
          <a:p>
            <a:r>
              <a:rPr lang="en-US" dirty="0"/>
              <a:t>Interface complies with most basic und style guidelines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022A1-0AF4-4816-A380-6CB608EB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788" y="270236"/>
            <a:ext cx="6500423" cy="63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8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F1837-C72F-44F0-8F0C-76718884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49" y="1129554"/>
            <a:ext cx="8649741" cy="44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5E78F-99B6-432B-86DB-32829DE7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23" y="1528662"/>
            <a:ext cx="10988553" cy="35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8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4D6322-E788-42BC-A7C4-E198FB87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99" y="1598232"/>
            <a:ext cx="8188001" cy="36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7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74E978-9DA7-4CE6-8C89-DAE45529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55" y="1674549"/>
            <a:ext cx="8631089" cy="35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1008-10BF-44AE-A437-F19FDBE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523B-0145-462D-968B-A9A69156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97C6-9A58-43E6-950A-1AD44F367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all relevant information for inventory items </a:t>
            </a:r>
          </a:p>
          <a:p>
            <a:r>
              <a:rPr lang="en-US" dirty="0"/>
              <a:t>Allow for easy access and manipulation of stored items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A98F1-C3F3-415B-9D4D-5420D2C2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531E-B1C8-4877-A14C-DDF98DF327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Microsoft SQL Server is used for storage</a:t>
            </a:r>
          </a:p>
          <a:p>
            <a:r>
              <a:rPr lang="en-US" dirty="0"/>
              <a:t>Tables and server are set up </a:t>
            </a:r>
          </a:p>
          <a:p>
            <a:r>
              <a:rPr lang="en-US" dirty="0"/>
              <a:t>Website successfully connects to the server when hosted locally, But is having trouble with editing </a:t>
            </a:r>
          </a:p>
        </p:txBody>
      </p:sp>
    </p:spTree>
    <p:extLst>
      <p:ext uri="{BB962C8B-B14F-4D97-AF65-F5344CB8AC3E}">
        <p14:creationId xmlns:p14="http://schemas.microsoft.com/office/powerpoint/2010/main" val="505615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420</TotalTime>
  <Words>271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Inventory Management System </vt:lpstr>
      <vt:lpstr>Goals of the project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Storage</vt:lpstr>
      <vt:lpstr>PowerPoint Presentation</vt:lpstr>
      <vt:lpstr>PowerPoint Presentation</vt:lpstr>
      <vt:lpstr>PowerPoint Presentation</vt:lpstr>
      <vt:lpstr>PowerPoint Presentation</vt:lpstr>
      <vt:lpstr>Scanner </vt:lpstr>
      <vt:lpstr>Possible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 Davis</dc:creator>
  <cp:lastModifiedBy>David Erickson</cp:lastModifiedBy>
  <cp:revision>32</cp:revision>
  <dcterms:created xsi:type="dcterms:W3CDTF">2018-02-24T18:46:00Z</dcterms:created>
  <dcterms:modified xsi:type="dcterms:W3CDTF">2018-04-25T21:16:41Z</dcterms:modified>
</cp:coreProperties>
</file>