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the barcodes of new inventory from a cellphone camera</a:t>
            </a:r>
          </a:p>
          <a:p>
            <a:r>
              <a:rPr lang="en-US" dirty="0"/>
              <a:t>Store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Progress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be runnable on cellphones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Major problems running current build on different computers</a:t>
            </a:r>
          </a:p>
          <a:p>
            <a:r>
              <a:rPr lang="en-US" dirty="0"/>
              <a:t>Made as a website using ASP.net</a:t>
            </a:r>
          </a:p>
          <a:p>
            <a:r>
              <a:rPr lang="en-US" dirty="0"/>
              <a:t>Pages built out for login, inventory adding, account registration, viewing inventory and a </a:t>
            </a:r>
            <a:r>
              <a:rPr lang="en-US"/>
              <a:t>min menu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reverent information for inventory items </a:t>
            </a:r>
          </a:p>
          <a:p>
            <a:r>
              <a:rPr lang="en-US" dirty="0"/>
              <a:t>All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are using </a:t>
            </a:r>
            <a:r>
              <a:rPr lang="en-US" dirty="0" err="1"/>
              <a:t>SQLserver</a:t>
            </a:r>
            <a:r>
              <a:rPr lang="en-US" dirty="0"/>
              <a:t>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Web hooks and other integration with the interface still need to be implemented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Candidate APIs found but do to problems running the interface have not been </a:t>
            </a:r>
            <a:r>
              <a:rPr lang="en-US"/>
              <a:t>implamented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204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 Progress </vt:lpstr>
      <vt:lpstr>Storage progress</vt:lpstr>
      <vt:lpstr>Scanner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A Davis</cp:lastModifiedBy>
  <cp:revision>8</cp:revision>
  <dcterms:created xsi:type="dcterms:W3CDTF">2018-02-24T18:46:00Z</dcterms:created>
  <dcterms:modified xsi:type="dcterms:W3CDTF">2018-02-25T03:16:50Z</dcterms:modified>
</cp:coreProperties>
</file>